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87" r:id="rId5"/>
    <p:sldId id="286" r:id="rId6"/>
    <p:sldId id="260" r:id="rId7"/>
    <p:sldId id="261" r:id="rId8"/>
    <p:sldId id="262" r:id="rId9"/>
    <p:sldId id="263" r:id="rId10"/>
    <p:sldId id="264" r:id="rId11"/>
    <p:sldId id="288"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AFFFE"/>
    <a:srgbClr val="F7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794" autoAdjust="0"/>
  </p:normalViewPr>
  <p:slideViewPr>
    <p:cSldViewPr snapToGrid="0">
      <p:cViewPr varScale="1">
        <p:scale>
          <a:sx n="80" d="100"/>
          <a:sy n="80" d="100"/>
        </p:scale>
        <p:origin x="58" y="254"/>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lumMod val="65000"/>
                  </a:schemeClr>
                </a:solidFill>
                <a:latin typeface="+mn-lt"/>
                <a:ea typeface="+mn-ea"/>
                <a:cs typeface="+mn-cs"/>
              </a:defRPr>
            </a:pPr>
            <a:r>
              <a:rPr lang="en-US" dirty="0"/>
              <a:t>Gross Revenue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lumMod val="6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3"/>
            </a:solidFill>
            <a:ln>
              <a:noFill/>
            </a:ln>
            <a:effectLst/>
          </c:spPr>
          <c:invertIfNegative val="0"/>
          <c:dPt>
            <c:idx val="1"/>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1-B125-4870-AEB8-0A39E2D0577A}"/>
              </c:ext>
            </c:extLst>
          </c:dPt>
          <c:dPt>
            <c:idx val="3"/>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2-B125-4870-AEB8-0A39E2D0577A}"/>
              </c:ext>
            </c:extLst>
          </c:dPt>
          <c:dPt>
            <c:idx val="4"/>
            <c:invertIfNegative val="0"/>
            <c:bubble3D val="0"/>
            <c:spPr>
              <a:gradFill>
                <a:gsLst>
                  <a:gs pos="0">
                    <a:schemeClr val="bg2">
                      <a:lumMod val="50000"/>
                    </a:schemeClr>
                  </a:gs>
                  <a:gs pos="100000">
                    <a:schemeClr val="accent2"/>
                  </a:gs>
                </a:gsLst>
                <a:lin ang="5400000" scaled="1"/>
              </a:gradFill>
              <a:ln>
                <a:noFill/>
              </a:ln>
              <a:effectLst/>
            </c:spPr>
            <c:extLst xmlns:c16r2="http://schemas.microsoft.com/office/drawing/2015/06/chart">
              <c:ext xmlns:c16="http://schemas.microsoft.com/office/drawing/2014/chart" uri="{C3380CC4-5D6E-409C-BE32-E72D297353CC}">
                <c16:uniqueId val="{00000003-B125-4870-AEB8-0A39E2D0577A}"/>
              </c:ext>
            </c:extLst>
          </c:dP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0-B125-4870-AEB8-0A39E2D0577A}"/>
            </c:ext>
            <c:ext xmlns:c15="http://schemas.microsoft.com/office/drawing/2012/chart" uri="{02D57815-91ED-43cb-92C2-25804820EDAC}">
              <c15:filteredSeriesTitle>
                <c15:tx>
                  <c:strRef>
                    <c:extLst xmlns:c16r2="http://schemas.microsoft.com/office/drawing/2015/06/char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xmlns:c16r2="http://schemas.microsoft.com/office/drawing/2015/06/chart">
                      <c:ext uri="{02D57815-91ED-43cb-92C2-25804820EDAC}">
                        <c15:formulaRef>
                          <c15:sqref>Sheet1!$A$2:$A$6</c15:sqref>
                        </c15:formulaRef>
                      </c:ext>
                    </c:extLst>
                    <c:strCache>
                      <c:ptCount val="5"/>
                      <c:pt idx="0">
                        <c:v>20YY</c:v>
                      </c:pt>
                      <c:pt idx="1">
                        <c:v>20YY</c:v>
                      </c:pt>
                      <c:pt idx="2">
                        <c:v>20YY</c:v>
                      </c:pt>
                      <c:pt idx="3">
                        <c:v>20YY</c:v>
                      </c:pt>
                      <c:pt idx="4">
                        <c:v>20YY</c:v>
                      </c:pt>
                    </c:strCache>
                  </c:strRef>
                </c15:cat>
              </c15:filteredCategoryTitle>
            </c:ext>
          </c:extLst>
        </c:ser>
        <c:dLbls>
          <c:showLegendKey val="0"/>
          <c:showVal val="0"/>
          <c:showCatName val="0"/>
          <c:showSerName val="0"/>
          <c:showPercent val="0"/>
          <c:showBubbleSize val="0"/>
        </c:dLbls>
        <c:gapWidth val="25"/>
        <c:axId val="-346750048"/>
        <c:axId val="-2097266416"/>
      </c:barChart>
      <c:catAx>
        <c:axId val="-346750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en-US"/>
          </a:p>
        </c:txPr>
        <c:crossAx val="-2097266416"/>
        <c:crosses val="autoZero"/>
        <c:auto val="1"/>
        <c:lblAlgn val="ctr"/>
        <c:lblOffset val="100"/>
        <c:noMultiLvlLbl val="0"/>
      </c:catAx>
      <c:valAx>
        <c:axId val="-2097266416"/>
        <c:scaling>
          <c:orientation val="minMax"/>
        </c:scaling>
        <c:delete val="0"/>
        <c:axPos val="l"/>
        <c:majorGridlines>
          <c:spPr>
            <a:ln w="9525" cap="flat" cmpd="sng" algn="ctr">
              <a:solidFill>
                <a:schemeClr val="tx1">
                  <a:lumMod val="85000"/>
                  <a:lumOff val="1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en-US"/>
          </a:p>
        </c:txPr>
        <c:crossAx val="-34675004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bg1">
              <a:lumMod val="65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1-85A0-4D08-B4CB-473E33CE814B}"/>
              </c:ext>
            </c:extLst>
          </c:dPt>
          <c:dPt>
            <c:idx val="1"/>
            <c:bubble3D val="0"/>
            <c:spPr>
              <a:solidFill>
                <a:schemeClr val="tx1">
                  <a:lumMod val="65000"/>
                  <a:lumOff val="35000"/>
                </a:schemeClr>
              </a:solidFill>
              <a:ln w="19050">
                <a:noFill/>
              </a:ln>
              <a:effectLst/>
            </c:spPr>
            <c:extLst xmlns:c16r2="http://schemas.microsoft.com/office/drawing/2015/06/chart">
              <c:ext xmlns:c16="http://schemas.microsoft.com/office/drawing/2014/chart" uri="{C3380CC4-5D6E-409C-BE32-E72D297353CC}">
                <c16:uniqueId val="{00000003-85A0-4D08-B4CB-473E33CE814B}"/>
              </c:ext>
            </c:extLst>
          </c:dPt>
          <c:dPt>
            <c:idx val="2"/>
            <c:bubble3D val="0"/>
            <c:spPr>
              <a:solidFill>
                <a:schemeClr val="accent5"/>
              </a:solidFill>
              <a:ln w="19050">
                <a:noFill/>
              </a:ln>
              <a:effectLst/>
            </c:spPr>
            <c:extLst xmlns:c16r2="http://schemas.microsoft.com/office/drawing/2015/06/chart">
              <c:ext xmlns:c16="http://schemas.microsoft.com/office/drawing/2014/chart" uri="{C3380CC4-5D6E-409C-BE32-E72D297353CC}">
                <c16:uniqueId val="{00000005-85A0-4D08-B4CB-473E33CE814B}"/>
              </c:ext>
            </c:extLst>
          </c:dPt>
          <c:dPt>
            <c:idx val="3"/>
            <c:bubble3D val="0"/>
            <c:spPr>
              <a:solidFill>
                <a:schemeClr val="bg1">
                  <a:lumMod val="95000"/>
                </a:schemeClr>
              </a:solidFill>
              <a:ln w="19050">
                <a:noFill/>
              </a:ln>
              <a:effectLst/>
            </c:spPr>
            <c:extLst xmlns:c16r2="http://schemas.microsoft.com/office/drawing/2015/06/chart">
              <c:ext xmlns:c16="http://schemas.microsoft.com/office/drawing/2014/chart" uri="{C3380CC4-5D6E-409C-BE32-E72D297353CC}">
                <c16:uniqueId val="{00000007-85A0-4D08-B4CB-473E33CE814B}"/>
              </c:ext>
            </c:extLst>
          </c:dPt>
          <c:val>
            <c:numRef>
              <c:f>Sheet1!$B$2:$B$5</c:f>
              <c:numCache>
                <c:formatCode>General</c:formatCode>
                <c:ptCount val="4"/>
                <c:pt idx="0">
                  <c:v>82000</c:v>
                </c:pt>
                <c:pt idx="1">
                  <c:v>32000</c:v>
                </c:pt>
                <c:pt idx="2">
                  <c:v>14000</c:v>
                </c:pt>
                <c:pt idx="3">
                  <c:v>12000</c:v>
                </c:pt>
              </c:numCache>
            </c:numRef>
          </c:val>
          <c:extLst xmlns:c16r2="http://schemas.microsoft.com/office/drawing/2015/06/chart">
            <c:ext xmlns:c16="http://schemas.microsoft.com/office/drawing/2014/chart" uri="{C3380CC4-5D6E-409C-BE32-E72D297353CC}">
              <c16:uniqueId val="{00000008-85A0-4D08-B4CB-473E33CE814B}"/>
            </c:ext>
            <c:ext xmlns:c15="http://schemas.microsoft.com/office/drawing/2012/chart" uri="{02D57815-91ED-43cb-92C2-25804820EDAC}">
              <c15:filteredSeriesTitle>
                <c15:tx>
                  <c:strRef>
                    <c:extLst xmlns:c16r2="http://schemas.microsoft.com/office/drawing/2015/06/char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xmlns:c16r2="http://schemas.microsoft.com/office/drawing/2015/06/char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Lst>
        </c:ser>
        <c:dLbls>
          <c:showLegendKey val="0"/>
          <c:showVal val="0"/>
          <c:showCatName val="0"/>
          <c:showSerName val="0"/>
          <c:showPercent val="0"/>
          <c:showBubbleSize val="0"/>
          <c:showLeaderLines val="0"/>
        </c:dLbls>
        <c:firstSliceAng val="16"/>
        <c:holeSize val="90"/>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812F4-5A66-42BB-BBFB-1D27B43B6D98}" type="doc">
      <dgm:prSet loTypeId="urn:microsoft.com/office/officeart/2005/8/layout/chevron2" loCatId="list" qsTypeId="urn:microsoft.com/office/officeart/2005/8/quickstyle/simple1" qsCatId="simple" csTypeId="urn:microsoft.com/office/officeart/2005/8/colors/accent4_5" csCatId="accent4" phldr="1"/>
      <dgm:spPr/>
      <dgm:t>
        <a:bodyPr/>
        <a:lstStyle/>
        <a:p>
          <a:endParaRPr lang="en-IN"/>
        </a:p>
      </dgm:t>
    </dgm:pt>
    <dgm:pt modelId="{9C130F0B-F01B-46DC-8F8E-DEC0B9645C87}">
      <dgm:prSet phldrT="[Text]"/>
      <dgm:spPr/>
      <dgm:t>
        <a:bodyPr/>
        <a:lstStyle/>
        <a:p>
          <a:endParaRPr lang="en-IN" dirty="0"/>
        </a:p>
      </dgm:t>
    </dgm:pt>
    <dgm:pt modelId="{D757EFD8-4A1E-4729-B3B2-B7FA75680C82}" type="parTrans" cxnId="{8DCF7DF2-1474-4345-9B00-265A3A931344}">
      <dgm:prSet/>
      <dgm:spPr/>
      <dgm:t>
        <a:bodyPr/>
        <a:lstStyle/>
        <a:p>
          <a:endParaRPr lang="en-IN"/>
        </a:p>
      </dgm:t>
    </dgm:pt>
    <dgm:pt modelId="{14C7902B-BD3F-4901-AA5B-1D8C9C73E8BD}" type="sibTrans" cxnId="{8DCF7DF2-1474-4345-9B00-265A3A931344}">
      <dgm:prSet/>
      <dgm:spPr/>
      <dgm:t>
        <a:bodyPr/>
        <a:lstStyle/>
        <a:p>
          <a:endParaRPr lang="en-IN"/>
        </a:p>
      </dgm:t>
    </dgm:pt>
    <dgm:pt modelId="{0B3E5646-8E3F-4407-ABFE-5EE64156399F}">
      <dgm:prSet phldrT="[Text]"/>
      <dgm:spPr>
        <a:solidFill>
          <a:schemeClr val="lt1">
            <a:hueOff val="0"/>
            <a:satOff val="0"/>
            <a:lumOff val="0"/>
            <a:alpha val="38000"/>
          </a:schemeClr>
        </a:solidFill>
      </dgm:spPr>
      <dgm:t>
        <a:bodyPr/>
        <a:lstStyle/>
        <a:p>
          <a:r>
            <a:rPr lang="en-IN" dirty="0" smtClean="0">
              <a:solidFill>
                <a:schemeClr val="bg1"/>
              </a:solidFill>
            </a:rPr>
            <a:t>The Enron company was the 7th largest corporation in America.</a:t>
          </a:r>
          <a:endParaRPr lang="en-IN" dirty="0">
            <a:solidFill>
              <a:schemeClr val="bg1"/>
            </a:solidFill>
          </a:endParaRPr>
        </a:p>
      </dgm:t>
    </dgm:pt>
    <dgm:pt modelId="{8F5D6D95-4D9F-428A-A98B-ECCD4AE9ECED}" type="parTrans" cxnId="{3246F793-FBB1-4377-A75B-19CEB5D810E5}">
      <dgm:prSet/>
      <dgm:spPr/>
      <dgm:t>
        <a:bodyPr/>
        <a:lstStyle/>
        <a:p>
          <a:endParaRPr lang="en-IN"/>
        </a:p>
      </dgm:t>
    </dgm:pt>
    <dgm:pt modelId="{E1CE617E-76C8-42D5-B541-321DF926D6DA}" type="sibTrans" cxnId="{3246F793-FBB1-4377-A75B-19CEB5D810E5}">
      <dgm:prSet/>
      <dgm:spPr/>
      <dgm:t>
        <a:bodyPr/>
        <a:lstStyle/>
        <a:p>
          <a:endParaRPr lang="en-IN"/>
        </a:p>
      </dgm:t>
    </dgm:pt>
    <dgm:pt modelId="{B0A62C6D-D0CF-44C4-9BA1-934473DAA9B3}">
      <dgm:prSet phldrT="[Text]"/>
      <dgm:spPr>
        <a:solidFill>
          <a:schemeClr val="lt1">
            <a:hueOff val="0"/>
            <a:satOff val="0"/>
            <a:lumOff val="0"/>
            <a:alpha val="36000"/>
          </a:schemeClr>
        </a:solidFill>
      </dgm:spPr>
      <dgm:t>
        <a:bodyPr/>
        <a:lstStyle/>
        <a:p>
          <a:r>
            <a:rPr lang="en-IN" noProof="1" smtClean="0">
              <a:solidFill>
                <a:schemeClr val="bg1"/>
              </a:solidFill>
            </a:rPr>
            <a:t>One of the largest companies to produce electricity, natural gases, and other communication initiatives such as internet bandwidth, risk management, weather derivatives (weather insurance), etc</a:t>
          </a:r>
          <a:endParaRPr lang="en-IN" dirty="0">
            <a:solidFill>
              <a:schemeClr val="bg1"/>
            </a:solidFill>
          </a:endParaRPr>
        </a:p>
      </dgm:t>
    </dgm:pt>
    <dgm:pt modelId="{5EA38FF4-A51B-4809-8A7F-C9E61239F60B}" type="parTrans" cxnId="{CD55D901-E985-4D7B-8716-E707C6C68D0B}">
      <dgm:prSet/>
      <dgm:spPr/>
      <dgm:t>
        <a:bodyPr/>
        <a:lstStyle/>
        <a:p>
          <a:endParaRPr lang="en-IN"/>
        </a:p>
      </dgm:t>
    </dgm:pt>
    <dgm:pt modelId="{C5276022-147E-4D3E-95CC-2C534DB9CF68}" type="sibTrans" cxnId="{CD55D901-E985-4D7B-8716-E707C6C68D0B}">
      <dgm:prSet/>
      <dgm:spPr/>
      <dgm:t>
        <a:bodyPr/>
        <a:lstStyle/>
        <a:p>
          <a:endParaRPr lang="en-IN"/>
        </a:p>
      </dgm:t>
    </dgm:pt>
    <dgm:pt modelId="{BB981B57-5AE2-4949-BCCB-D1485636F715}">
      <dgm:prSet phldrT="[Text]"/>
      <dgm:spPr/>
      <dgm:t>
        <a:bodyPr/>
        <a:lstStyle/>
        <a:p>
          <a:endParaRPr lang="en-IN" dirty="0"/>
        </a:p>
      </dgm:t>
    </dgm:pt>
    <dgm:pt modelId="{84E92F25-55B5-4799-B62E-11F83DDA573E}" type="parTrans" cxnId="{33EA0A53-05A2-4EFE-8A3C-44B2F95E1E55}">
      <dgm:prSet/>
      <dgm:spPr/>
      <dgm:t>
        <a:bodyPr/>
        <a:lstStyle/>
        <a:p>
          <a:endParaRPr lang="en-IN"/>
        </a:p>
      </dgm:t>
    </dgm:pt>
    <dgm:pt modelId="{4C217216-AB8E-4749-8154-33B9E654A056}" type="sibTrans" cxnId="{33EA0A53-05A2-4EFE-8A3C-44B2F95E1E55}">
      <dgm:prSet/>
      <dgm:spPr/>
      <dgm:t>
        <a:bodyPr/>
        <a:lstStyle/>
        <a:p>
          <a:endParaRPr lang="en-IN"/>
        </a:p>
      </dgm:t>
    </dgm:pt>
    <dgm:pt modelId="{B0EC4A75-9FE6-4311-8F13-E0641D0ADC3F}">
      <dgm:prSet phldrT="[Text]"/>
      <dgm:spPr>
        <a:solidFill>
          <a:schemeClr val="lt1">
            <a:hueOff val="0"/>
            <a:satOff val="0"/>
            <a:lumOff val="0"/>
            <a:alpha val="29000"/>
          </a:schemeClr>
        </a:solidFill>
      </dgm:spPr>
      <dgm:t>
        <a:bodyPr/>
        <a:lstStyle/>
        <a:p>
          <a:r>
            <a:rPr lang="en-IN" noProof="1" smtClean="0">
              <a:solidFill>
                <a:schemeClr val="bg1"/>
              </a:solidFill>
            </a:rPr>
            <a:t>The Enron scandal surfaced in the October of 2001, leading to the bankruptcy of the Enron Corporation.</a:t>
          </a:r>
          <a:endParaRPr lang="en-IN" dirty="0">
            <a:solidFill>
              <a:schemeClr val="bg1"/>
            </a:solidFill>
          </a:endParaRPr>
        </a:p>
      </dgm:t>
    </dgm:pt>
    <dgm:pt modelId="{AD95C2C6-9CAA-49CB-B080-7807527F149C}" type="parTrans" cxnId="{37D21168-A4A8-4A12-A7C3-AED595518397}">
      <dgm:prSet/>
      <dgm:spPr/>
      <dgm:t>
        <a:bodyPr/>
        <a:lstStyle/>
        <a:p>
          <a:endParaRPr lang="en-IN"/>
        </a:p>
      </dgm:t>
    </dgm:pt>
    <dgm:pt modelId="{E1253C44-2EBA-488A-98A4-ACF52A80E5BF}" type="sibTrans" cxnId="{37D21168-A4A8-4A12-A7C3-AED595518397}">
      <dgm:prSet/>
      <dgm:spPr/>
      <dgm:t>
        <a:bodyPr/>
        <a:lstStyle/>
        <a:p>
          <a:endParaRPr lang="en-IN"/>
        </a:p>
      </dgm:t>
    </dgm:pt>
    <dgm:pt modelId="{828C473E-11E4-4146-A05E-4554370FD948}">
      <dgm:prSet phldrT="[Text]"/>
      <dgm:spPr/>
      <dgm:t>
        <a:bodyPr/>
        <a:lstStyle/>
        <a:p>
          <a:endParaRPr lang="en-IN" dirty="0"/>
        </a:p>
      </dgm:t>
    </dgm:pt>
    <dgm:pt modelId="{A4C7BEEA-64C8-4E60-ADF8-78C1D62D5D68}" type="parTrans" cxnId="{93CE2901-036E-4F4E-BE82-74692B586665}">
      <dgm:prSet/>
      <dgm:spPr/>
      <dgm:t>
        <a:bodyPr/>
        <a:lstStyle/>
        <a:p>
          <a:endParaRPr lang="en-IN"/>
        </a:p>
      </dgm:t>
    </dgm:pt>
    <dgm:pt modelId="{D537395B-6419-430A-A02A-5F00EA4AE8DE}" type="sibTrans" cxnId="{93CE2901-036E-4F4E-BE82-74692B586665}">
      <dgm:prSet/>
      <dgm:spPr/>
      <dgm:t>
        <a:bodyPr/>
        <a:lstStyle/>
        <a:p>
          <a:endParaRPr lang="en-IN"/>
        </a:p>
      </dgm:t>
    </dgm:pt>
    <dgm:pt modelId="{E4C8F91F-EC12-48FC-96CA-461E73666A0C}">
      <dgm:prSet/>
      <dgm:spPr>
        <a:solidFill>
          <a:schemeClr val="lt1">
            <a:hueOff val="0"/>
            <a:satOff val="0"/>
            <a:lumOff val="0"/>
            <a:alpha val="20000"/>
          </a:schemeClr>
        </a:solidFill>
      </dgm:spPr>
      <dgm:t>
        <a:bodyPr/>
        <a:lstStyle/>
        <a:p>
          <a:r>
            <a:rPr lang="en-IN" noProof="1" smtClean="0">
              <a:solidFill>
                <a:schemeClr val="bg1"/>
              </a:solidFill>
            </a:rPr>
            <a:t>Enron's net worth valued at over 70 billion dollars  before the bankruptcy.</a:t>
          </a:r>
          <a:endParaRPr lang="en-IN" dirty="0">
            <a:solidFill>
              <a:schemeClr val="bg1"/>
            </a:solidFill>
          </a:endParaRPr>
        </a:p>
      </dgm:t>
    </dgm:pt>
    <dgm:pt modelId="{B0D6A2EB-2E9C-4FF6-9F94-3412DDA8F957}" type="parTrans" cxnId="{11FB0C8C-8FB0-49FC-A55D-BFAB6A7F4B2D}">
      <dgm:prSet/>
      <dgm:spPr/>
      <dgm:t>
        <a:bodyPr/>
        <a:lstStyle/>
        <a:p>
          <a:endParaRPr lang="en-IN"/>
        </a:p>
      </dgm:t>
    </dgm:pt>
    <dgm:pt modelId="{6BE108E3-0B13-49BF-B62F-348DBF906DEB}" type="sibTrans" cxnId="{11FB0C8C-8FB0-49FC-A55D-BFAB6A7F4B2D}">
      <dgm:prSet/>
      <dgm:spPr/>
      <dgm:t>
        <a:bodyPr/>
        <a:lstStyle/>
        <a:p>
          <a:endParaRPr lang="en-IN"/>
        </a:p>
      </dgm:t>
    </dgm:pt>
    <dgm:pt modelId="{294C0D83-FABD-4B1A-89DE-4948A8EDEAC9}">
      <dgm:prSet phldrT="[Text]"/>
      <dgm:spPr/>
      <dgm:t>
        <a:bodyPr/>
        <a:lstStyle/>
        <a:p>
          <a:endParaRPr lang="en-IN" dirty="0"/>
        </a:p>
      </dgm:t>
    </dgm:pt>
    <dgm:pt modelId="{BB084FE4-0EB4-4365-9F41-5B16F68439A6}" type="sibTrans" cxnId="{B8AC503E-FD38-428A-97BF-1C0BCD573C83}">
      <dgm:prSet/>
      <dgm:spPr/>
      <dgm:t>
        <a:bodyPr/>
        <a:lstStyle/>
        <a:p>
          <a:endParaRPr lang="en-IN"/>
        </a:p>
      </dgm:t>
    </dgm:pt>
    <dgm:pt modelId="{3540E7EE-DE10-4121-A251-7DFC772D391E}" type="parTrans" cxnId="{B8AC503E-FD38-428A-97BF-1C0BCD573C83}">
      <dgm:prSet/>
      <dgm:spPr/>
      <dgm:t>
        <a:bodyPr/>
        <a:lstStyle/>
        <a:p>
          <a:endParaRPr lang="en-IN"/>
        </a:p>
      </dgm:t>
    </dgm:pt>
    <dgm:pt modelId="{2A942D28-45FC-46CA-9503-9BB4CCDDF182}" type="pres">
      <dgm:prSet presAssocID="{16D812F4-5A66-42BB-BBFB-1D27B43B6D98}" presName="linearFlow" presStyleCnt="0">
        <dgm:presLayoutVars>
          <dgm:dir/>
          <dgm:animLvl val="lvl"/>
          <dgm:resizeHandles val="exact"/>
        </dgm:presLayoutVars>
      </dgm:prSet>
      <dgm:spPr/>
    </dgm:pt>
    <dgm:pt modelId="{BBF50E14-CDB1-4592-817C-DC6EEB0BC3A9}" type="pres">
      <dgm:prSet presAssocID="{9C130F0B-F01B-46DC-8F8E-DEC0B9645C87}" presName="composite" presStyleCnt="0"/>
      <dgm:spPr/>
    </dgm:pt>
    <dgm:pt modelId="{99826D7B-3BB6-48C5-8C50-CCD4A349C0EF}" type="pres">
      <dgm:prSet presAssocID="{9C130F0B-F01B-46DC-8F8E-DEC0B9645C87}" presName="parentText" presStyleLbl="alignNode1" presStyleIdx="0" presStyleCnt="4">
        <dgm:presLayoutVars>
          <dgm:chMax val="1"/>
          <dgm:bulletEnabled val="1"/>
        </dgm:presLayoutVars>
      </dgm:prSet>
      <dgm:spPr/>
    </dgm:pt>
    <dgm:pt modelId="{9B079B40-FCCF-4667-81EB-D787CD8D42C9}" type="pres">
      <dgm:prSet presAssocID="{9C130F0B-F01B-46DC-8F8E-DEC0B9645C87}" presName="descendantText" presStyleLbl="alignAcc1" presStyleIdx="0" presStyleCnt="4" custLinFactNeighborX="0" custLinFactNeighborY="-14812">
        <dgm:presLayoutVars>
          <dgm:bulletEnabled val="1"/>
        </dgm:presLayoutVars>
      </dgm:prSet>
      <dgm:spPr/>
      <dgm:t>
        <a:bodyPr/>
        <a:lstStyle/>
        <a:p>
          <a:endParaRPr lang="en-IN"/>
        </a:p>
      </dgm:t>
    </dgm:pt>
    <dgm:pt modelId="{E9BC90C3-608E-4809-9446-9FE28EEBD35C}" type="pres">
      <dgm:prSet presAssocID="{14C7902B-BD3F-4901-AA5B-1D8C9C73E8BD}" presName="sp" presStyleCnt="0"/>
      <dgm:spPr/>
    </dgm:pt>
    <dgm:pt modelId="{2EFDC8DD-AA71-4AC6-8EA7-67B23F451BB6}" type="pres">
      <dgm:prSet presAssocID="{294C0D83-FABD-4B1A-89DE-4948A8EDEAC9}" presName="composite" presStyleCnt="0"/>
      <dgm:spPr/>
    </dgm:pt>
    <dgm:pt modelId="{3167F655-731D-4F8B-B836-6C24A0E533CB}" type="pres">
      <dgm:prSet presAssocID="{294C0D83-FABD-4B1A-89DE-4948A8EDEAC9}" presName="parentText" presStyleLbl="alignNode1" presStyleIdx="1" presStyleCnt="4">
        <dgm:presLayoutVars>
          <dgm:chMax val="1"/>
          <dgm:bulletEnabled val="1"/>
        </dgm:presLayoutVars>
      </dgm:prSet>
      <dgm:spPr/>
      <dgm:t>
        <a:bodyPr/>
        <a:lstStyle/>
        <a:p>
          <a:endParaRPr lang="en-IN"/>
        </a:p>
      </dgm:t>
    </dgm:pt>
    <dgm:pt modelId="{DCFE1CB1-4B3F-4559-ABCC-492CD09645ED}" type="pres">
      <dgm:prSet presAssocID="{294C0D83-FABD-4B1A-89DE-4948A8EDEAC9}" presName="descendantText" presStyleLbl="alignAcc1" presStyleIdx="1" presStyleCnt="4" custLinFactNeighborY="0">
        <dgm:presLayoutVars>
          <dgm:bulletEnabled val="1"/>
        </dgm:presLayoutVars>
      </dgm:prSet>
      <dgm:spPr/>
      <dgm:t>
        <a:bodyPr/>
        <a:lstStyle/>
        <a:p>
          <a:endParaRPr lang="en-IN"/>
        </a:p>
      </dgm:t>
    </dgm:pt>
    <dgm:pt modelId="{023FF3D9-74B7-4939-B5A5-9DC38DAC5017}" type="pres">
      <dgm:prSet presAssocID="{BB084FE4-0EB4-4365-9F41-5B16F68439A6}" presName="sp" presStyleCnt="0"/>
      <dgm:spPr/>
    </dgm:pt>
    <dgm:pt modelId="{F1328B33-A746-469E-B07D-77F329BD63ED}" type="pres">
      <dgm:prSet presAssocID="{BB981B57-5AE2-4949-BCCB-D1485636F715}" presName="composite" presStyleCnt="0"/>
      <dgm:spPr/>
    </dgm:pt>
    <dgm:pt modelId="{DF2116AD-DD46-496F-9E28-F01272D2E547}" type="pres">
      <dgm:prSet presAssocID="{BB981B57-5AE2-4949-BCCB-D1485636F715}" presName="parentText" presStyleLbl="alignNode1" presStyleIdx="2" presStyleCnt="4">
        <dgm:presLayoutVars>
          <dgm:chMax val="1"/>
          <dgm:bulletEnabled val="1"/>
        </dgm:presLayoutVars>
      </dgm:prSet>
      <dgm:spPr/>
    </dgm:pt>
    <dgm:pt modelId="{402FF025-F870-4D68-96F2-2F1C1E32C58A}" type="pres">
      <dgm:prSet presAssocID="{BB981B57-5AE2-4949-BCCB-D1485636F715}" presName="descendantText" presStyleLbl="alignAcc1" presStyleIdx="2" presStyleCnt="4" custLinFactNeighborY="0">
        <dgm:presLayoutVars>
          <dgm:bulletEnabled val="1"/>
        </dgm:presLayoutVars>
      </dgm:prSet>
      <dgm:spPr/>
      <dgm:t>
        <a:bodyPr/>
        <a:lstStyle/>
        <a:p>
          <a:endParaRPr lang="en-IN"/>
        </a:p>
      </dgm:t>
    </dgm:pt>
    <dgm:pt modelId="{3D7D11B4-45E1-4170-A933-2F72B97E8605}" type="pres">
      <dgm:prSet presAssocID="{4C217216-AB8E-4749-8154-33B9E654A056}" presName="sp" presStyleCnt="0"/>
      <dgm:spPr/>
    </dgm:pt>
    <dgm:pt modelId="{F475D86A-94B3-42C3-9DC7-BA206522BA1A}" type="pres">
      <dgm:prSet presAssocID="{828C473E-11E4-4146-A05E-4554370FD948}" presName="composite" presStyleCnt="0"/>
      <dgm:spPr/>
    </dgm:pt>
    <dgm:pt modelId="{8B15BFCC-82D8-4E14-8E1B-54DCEA2F715F}" type="pres">
      <dgm:prSet presAssocID="{828C473E-11E4-4146-A05E-4554370FD948}" presName="parentText" presStyleLbl="alignNode1" presStyleIdx="3" presStyleCnt="4">
        <dgm:presLayoutVars>
          <dgm:chMax val="1"/>
          <dgm:bulletEnabled val="1"/>
        </dgm:presLayoutVars>
      </dgm:prSet>
      <dgm:spPr/>
    </dgm:pt>
    <dgm:pt modelId="{95327AB1-9F9C-4FA9-9347-24857713861E}" type="pres">
      <dgm:prSet presAssocID="{828C473E-11E4-4146-A05E-4554370FD948}" presName="descendantText" presStyleLbl="alignAcc1" presStyleIdx="3" presStyleCnt="4" custLinFactNeighborY="0">
        <dgm:presLayoutVars>
          <dgm:bulletEnabled val="1"/>
        </dgm:presLayoutVars>
      </dgm:prSet>
      <dgm:spPr/>
      <dgm:t>
        <a:bodyPr/>
        <a:lstStyle/>
        <a:p>
          <a:endParaRPr lang="en-IN"/>
        </a:p>
      </dgm:t>
    </dgm:pt>
  </dgm:ptLst>
  <dgm:cxnLst>
    <dgm:cxn modelId="{9B6A16D8-51F8-40B3-8298-7807157072DB}" type="presOf" srcId="{294C0D83-FABD-4B1A-89DE-4948A8EDEAC9}" destId="{3167F655-731D-4F8B-B836-6C24A0E533CB}" srcOrd="0" destOrd="0" presId="urn:microsoft.com/office/officeart/2005/8/layout/chevron2"/>
    <dgm:cxn modelId="{7C2700C2-BAE7-41F0-83B3-84A6EA789055}" type="presOf" srcId="{0B3E5646-8E3F-4407-ABFE-5EE64156399F}" destId="{9B079B40-FCCF-4667-81EB-D787CD8D42C9}" srcOrd="0" destOrd="0" presId="urn:microsoft.com/office/officeart/2005/8/layout/chevron2"/>
    <dgm:cxn modelId="{3246F793-FBB1-4377-A75B-19CEB5D810E5}" srcId="{9C130F0B-F01B-46DC-8F8E-DEC0B9645C87}" destId="{0B3E5646-8E3F-4407-ABFE-5EE64156399F}" srcOrd="0" destOrd="0" parTransId="{8F5D6D95-4D9F-428A-A98B-ECCD4AE9ECED}" sibTransId="{E1CE617E-76C8-42D5-B541-321DF926D6DA}"/>
    <dgm:cxn modelId="{A178F362-4415-40DD-A208-9C34C1D3B827}" type="presOf" srcId="{BB981B57-5AE2-4949-BCCB-D1485636F715}" destId="{DF2116AD-DD46-496F-9E28-F01272D2E547}" srcOrd="0" destOrd="0" presId="urn:microsoft.com/office/officeart/2005/8/layout/chevron2"/>
    <dgm:cxn modelId="{4F9EFDAE-FCB6-4A8C-A207-68DA281CFF31}" type="presOf" srcId="{B0A62C6D-D0CF-44C4-9BA1-934473DAA9B3}" destId="{DCFE1CB1-4B3F-4559-ABCC-492CD09645ED}" srcOrd="0" destOrd="0" presId="urn:microsoft.com/office/officeart/2005/8/layout/chevron2"/>
    <dgm:cxn modelId="{F83E322D-9328-4CFB-88F6-D26DB08308F9}" type="presOf" srcId="{828C473E-11E4-4146-A05E-4554370FD948}" destId="{8B15BFCC-82D8-4E14-8E1B-54DCEA2F715F}" srcOrd="0" destOrd="0" presId="urn:microsoft.com/office/officeart/2005/8/layout/chevron2"/>
    <dgm:cxn modelId="{1EF38A78-E5D3-46C8-96D5-C2B0F12A473F}" type="presOf" srcId="{16D812F4-5A66-42BB-BBFB-1D27B43B6D98}" destId="{2A942D28-45FC-46CA-9503-9BB4CCDDF182}" srcOrd="0" destOrd="0" presId="urn:microsoft.com/office/officeart/2005/8/layout/chevron2"/>
    <dgm:cxn modelId="{B8AC503E-FD38-428A-97BF-1C0BCD573C83}" srcId="{16D812F4-5A66-42BB-BBFB-1D27B43B6D98}" destId="{294C0D83-FABD-4B1A-89DE-4948A8EDEAC9}" srcOrd="1" destOrd="0" parTransId="{3540E7EE-DE10-4121-A251-7DFC772D391E}" sibTransId="{BB084FE4-0EB4-4365-9F41-5B16F68439A6}"/>
    <dgm:cxn modelId="{7BA7CC3B-0037-4422-BDE5-6887BD72D004}" type="presOf" srcId="{9C130F0B-F01B-46DC-8F8E-DEC0B9645C87}" destId="{99826D7B-3BB6-48C5-8C50-CCD4A349C0EF}" srcOrd="0" destOrd="0" presId="urn:microsoft.com/office/officeart/2005/8/layout/chevron2"/>
    <dgm:cxn modelId="{CD55D901-E985-4D7B-8716-E707C6C68D0B}" srcId="{294C0D83-FABD-4B1A-89DE-4948A8EDEAC9}" destId="{B0A62C6D-D0CF-44C4-9BA1-934473DAA9B3}" srcOrd="0" destOrd="0" parTransId="{5EA38FF4-A51B-4809-8A7F-C9E61239F60B}" sibTransId="{C5276022-147E-4D3E-95CC-2C534DB9CF68}"/>
    <dgm:cxn modelId="{33EA0A53-05A2-4EFE-8A3C-44B2F95E1E55}" srcId="{16D812F4-5A66-42BB-BBFB-1D27B43B6D98}" destId="{BB981B57-5AE2-4949-BCCB-D1485636F715}" srcOrd="2" destOrd="0" parTransId="{84E92F25-55B5-4799-B62E-11F83DDA573E}" sibTransId="{4C217216-AB8E-4749-8154-33B9E654A056}"/>
    <dgm:cxn modelId="{0F0FC96B-660B-4B5F-902F-06FCCEA7EA03}" type="presOf" srcId="{E4C8F91F-EC12-48FC-96CA-461E73666A0C}" destId="{95327AB1-9F9C-4FA9-9347-24857713861E}" srcOrd="0" destOrd="0" presId="urn:microsoft.com/office/officeart/2005/8/layout/chevron2"/>
    <dgm:cxn modelId="{E212B3EB-FBA1-4BC3-91A3-A1ED087C732D}" type="presOf" srcId="{B0EC4A75-9FE6-4311-8F13-E0641D0ADC3F}" destId="{402FF025-F870-4D68-96F2-2F1C1E32C58A}" srcOrd="0" destOrd="0" presId="urn:microsoft.com/office/officeart/2005/8/layout/chevron2"/>
    <dgm:cxn modelId="{8DCF7DF2-1474-4345-9B00-265A3A931344}" srcId="{16D812F4-5A66-42BB-BBFB-1D27B43B6D98}" destId="{9C130F0B-F01B-46DC-8F8E-DEC0B9645C87}" srcOrd="0" destOrd="0" parTransId="{D757EFD8-4A1E-4729-B3B2-B7FA75680C82}" sibTransId="{14C7902B-BD3F-4901-AA5B-1D8C9C73E8BD}"/>
    <dgm:cxn modelId="{11FB0C8C-8FB0-49FC-A55D-BFAB6A7F4B2D}" srcId="{828C473E-11E4-4146-A05E-4554370FD948}" destId="{E4C8F91F-EC12-48FC-96CA-461E73666A0C}" srcOrd="0" destOrd="0" parTransId="{B0D6A2EB-2E9C-4FF6-9F94-3412DDA8F957}" sibTransId="{6BE108E3-0B13-49BF-B62F-348DBF906DEB}"/>
    <dgm:cxn modelId="{37D21168-A4A8-4A12-A7C3-AED595518397}" srcId="{BB981B57-5AE2-4949-BCCB-D1485636F715}" destId="{B0EC4A75-9FE6-4311-8F13-E0641D0ADC3F}" srcOrd="0" destOrd="0" parTransId="{AD95C2C6-9CAA-49CB-B080-7807527F149C}" sibTransId="{E1253C44-2EBA-488A-98A4-ACF52A80E5BF}"/>
    <dgm:cxn modelId="{93CE2901-036E-4F4E-BE82-74692B586665}" srcId="{16D812F4-5A66-42BB-BBFB-1D27B43B6D98}" destId="{828C473E-11E4-4146-A05E-4554370FD948}" srcOrd="3" destOrd="0" parTransId="{A4C7BEEA-64C8-4E60-ADF8-78C1D62D5D68}" sibTransId="{D537395B-6419-430A-A02A-5F00EA4AE8DE}"/>
    <dgm:cxn modelId="{BB01C5BE-190F-4285-B58C-4D01AE160BC3}" type="presParOf" srcId="{2A942D28-45FC-46CA-9503-9BB4CCDDF182}" destId="{BBF50E14-CDB1-4592-817C-DC6EEB0BC3A9}" srcOrd="0" destOrd="0" presId="urn:microsoft.com/office/officeart/2005/8/layout/chevron2"/>
    <dgm:cxn modelId="{A4528C99-B5E6-4ADF-B81C-409C3094C395}" type="presParOf" srcId="{BBF50E14-CDB1-4592-817C-DC6EEB0BC3A9}" destId="{99826D7B-3BB6-48C5-8C50-CCD4A349C0EF}" srcOrd="0" destOrd="0" presId="urn:microsoft.com/office/officeart/2005/8/layout/chevron2"/>
    <dgm:cxn modelId="{A18059C5-35EF-4E57-BF14-2BCF50E9469D}" type="presParOf" srcId="{BBF50E14-CDB1-4592-817C-DC6EEB0BC3A9}" destId="{9B079B40-FCCF-4667-81EB-D787CD8D42C9}" srcOrd="1" destOrd="0" presId="urn:microsoft.com/office/officeart/2005/8/layout/chevron2"/>
    <dgm:cxn modelId="{0CACE4B0-12D3-4083-B69F-2DAE961CE693}" type="presParOf" srcId="{2A942D28-45FC-46CA-9503-9BB4CCDDF182}" destId="{E9BC90C3-608E-4809-9446-9FE28EEBD35C}" srcOrd="1" destOrd="0" presId="urn:microsoft.com/office/officeart/2005/8/layout/chevron2"/>
    <dgm:cxn modelId="{D9251FB8-8AA8-446C-813F-44B6A349AAEF}" type="presParOf" srcId="{2A942D28-45FC-46CA-9503-9BB4CCDDF182}" destId="{2EFDC8DD-AA71-4AC6-8EA7-67B23F451BB6}" srcOrd="2" destOrd="0" presId="urn:microsoft.com/office/officeart/2005/8/layout/chevron2"/>
    <dgm:cxn modelId="{2379F841-1E86-4BAA-9330-75784EB839A2}" type="presParOf" srcId="{2EFDC8DD-AA71-4AC6-8EA7-67B23F451BB6}" destId="{3167F655-731D-4F8B-B836-6C24A0E533CB}" srcOrd="0" destOrd="0" presId="urn:microsoft.com/office/officeart/2005/8/layout/chevron2"/>
    <dgm:cxn modelId="{D323BFBE-997A-4D8F-8A1A-4BD183EBA9C9}" type="presParOf" srcId="{2EFDC8DD-AA71-4AC6-8EA7-67B23F451BB6}" destId="{DCFE1CB1-4B3F-4559-ABCC-492CD09645ED}" srcOrd="1" destOrd="0" presId="urn:microsoft.com/office/officeart/2005/8/layout/chevron2"/>
    <dgm:cxn modelId="{8BFD3A05-C332-4CDB-9C16-87DC7D875860}" type="presParOf" srcId="{2A942D28-45FC-46CA-9503-9BB4CCDDF182}" destId="{023FF3D9-74B7-4939-B5A5-9DC38DAC5017}" srcOrd="3" destOrd="0" presId="urn:microsoft.com/office/officeart/2005/8/layout/chevron2"/>
    <dgm:cxn modelId="{698293CD-7B7B-4418-9096-5A5F9E36AE64}" type="presParOf" srcId="{2A942D28-45FC-46CA-9503-9BB4CCDDF182}" destId="{F1328B33-A746-469E-B07D-77F329BD63ED}" srcOrd="4" destOrd="0" presId="urn:microsoft.com/office/officeart/2005/8/layout/chevron2"/>
    <dgm:cxn modelId="{BFA885E8-43BC-4D0B-807B-33BD6A79CF92}" type="presParOf" srcId="{F1328B33-A746-469E-B07D-77F329BD63ED}" destId="{DF2116AD-DD46-496F-9E28-F01272D2E547}" srcOrd="0" destOrd="0" presId="urn:microsoft.com/office/officeart/2005/8/layout/chevron2"/>
    <dgm:cxn modelId="{2E1F9826-D43F-4982-895F-95B272D7D410}" type="presParOf" srcId="{F1328B33-A746-469E-B07D-77F329BD63ED}" destId="{402FF025-F870-4D68-96F2-2F1C1E32C58A}" srcOrd="1" destOrd="0" presId="urn:microsoft.com/office/officeart/2005/8/layout/chevron2"/>
    <dgm:cxn modelId="{E559BD18-107D-453E-8107-204D1720C401}" type="presParOf" srcId="{2A942D28-45FC-46CA-9503-9BB4CCDDF182}" destId="{3D7D11B4-45E1-4170-A933-2F72B97E8605}" srcOrd="5" destOrd="0" presId="urn:microsoft.com/office/officeart/2005/8/layout/chevron2"/>
    <dgm:cxn modelId="{3DAD4E00-107E-4294-BF68-0853F06272F7}" type="presParOf" srcId="{2A942D28-45FC-46CA-9503-9BB4CCDDF182}" destId="{F475D86A-94B3-42C3-9DC7-BA206522BA1A}" srcOrd="6" destOrd="0" presId="urn:microsoft.com/office/officeart/2005/8/layout/chevron2"/>
    <dgm:cxn modelId="{2CCAADCD-F426-4D03-9283-E6D68C37DB98}" type="presParOf" srcId="{F475D86A-94B3-42C3-9DC7-BA206522BA1A}" destId="{8B15BFCC-82D8-4E14-8E1B-54DCEA2F715F}" srcOrd="0" destOrd="0" presId="urn:microsoft.com/office/officeart/2005/8/layout/chevron2"/>
    <dgm:cxn modelId="{5054A6C1-881A-421D-8C73-8C2DF2360551}" type="presParOf" srcId="{F475D86A-94B3-42C3-9DC7-BA206522BA1A}" destId="{95327AB1-9F9C-4FA9-9347-24857713861E}"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26D7B-3BB6-48C5-8C50-CCD4A349C0EF}">
      <dsp:nvSpPr>
        <dsp:cNvPr id="0" name=""/>
        <dsp:cNvSpPr/>
      </dsp:nvSpPr>
      <dsp:spPr>
        <a:xfrm rot="5400000">
          <a:off x="-111703" y="111755"/>
          <a:ext cx="744688" cy="521282"/>
        </a:xfrm>
        <a:prstGeom prst="chevron">
          <a:avLst/>
        </a:prstGeom>
        <a:solidFill>
          <a:schemeClr val="accent4">
            <a:alpha val="9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IN" sz="1400" kern="1200" dirty="0"/>
        </a:p>
      </dsp:txBody>
      <dsp:txXfrm rot="-5400000">
        <a:off x="0" y="260693"/>
        <a:ext cx="521282" cy="223406"/>
      </dsp:txXfrm>
    </dsp:sp>
    <dsp:sp modelId="{9B079B40-FCCF-4667-81EB-D787CD8D42C9}">
      <dsp:nvSpPr>
        <dsp:cNvPr id="0" name=""/>
        <dsp:cNvSpPr/>
      </dsp:nvSpPr>
      <dsp:spPr>
        <a:xfrm rot="5400000">
          <a:off x="5636443" y="-5115161"/>
          <a:ext cx="484047" cy="10714369"/>
        </a:xfrm>
        <a:prstGeom prst="round2SameRect">
          <a:avLst/>
        </a:prstGeom>
        <a:solidFill>
          <a:schemeClr val="lt1">
            <a:hueOff val="0"/>
            <a:satOff val="0"/>
            <a:lumOff val="0"/>
            <a:alpha val="3800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solidFill>
                <a:schemeClr val="bg1"/>
              </a:solidFill>
            </a:rPr>
            <a:t>The Enron company was the 7th largest corporation in America.</a:t>
          </a:r>
          <a:endParaRPr lang="en-IN" sz="1400" kern="1200" dirty="0">
            <a:solidFill>
              <a:schemeClr val="bg1"/>
            </a:solidFill>
          </a:endParaRPr>
        </a:p>
      </dsp:txBody>
      <dsp:txXfrm rot="-5400000">
        <a:off x="521283" y="23628"/>
        <a:ext cx="10690740" cy="436789"/>
      </dsp:txXfrm>
    </dsp:sp>
    <dsp:sp modelId="{3167F655-731D-4F8B-B836-6C24A0E533CB}">
      <dsp:nvSpPr>
        <dsp:cNvPr id="0" name=""/>
        <dsp:cNvSpPr/>
      </dsp:nvSpPr>
      <dsp:spPr>
        <a:xfrm rot="5400000">
          <a:off x="-111703" y="696891"/>
          <a:ext cx="744688" cy="521282"/>
        </a:xfrm>
        <a:prstGeom prst="chevron">
          <a:avLst/>
        </a:prstGeom>
        <a:solidFill>
          <a:schemeClr val="accent4">
            <a:alpha val="90000"/>
            <a:hueOff val="0"/>
            <a:satOff val="0"/>
            <a:lumOff val="0"/>
            <a:alphaOff val="-13333"/>
          </a:schemeClr>
        </a:solidFill>
        <a:ln w="12700" cap="flat" cmpd="sng" algn="ctr">
          <a:solidFill>
            <a:schemeClr val="accent4">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IN" sz="1400" kern="1200" dirty="0"/>
        </a:p>
      </dsp:txBody>
      <dsp:txXfrm rot="-5400000">
        <a:off x="0" y="845829"/>
        <a:ext cx="521282" cy="223406"/>
      </dsp:txXfrm>
    </dsp:sp>
    <dsp:sp modelId="{DCFE1CB1-4B3F-4559-ABCC-492CD09645ED}">
      <dsp:nvSpPr>
        <dsp:cNvPr id="0" name=""/>
        <dsp:cNvSpPr/>
      </dsp:nvSpPr>
      <dsp:spPr>
        <a:xfrm rot="5400000">
          <a:off x="5636443" y="-4529972"/>
          <a:ext cx="484047" cy="10714369"/>
        </a:xfrm>
        <a:prstGeom prst="round2SameRect">
          <a:avLst/>
        </a:prstGeom>
        <a:solidFill>
          <a:schemeClr val="lt1">
            <a:hueOff val="0"/>
            <a:satOff val="0"/>
            <a:lumOff val="0"/>
            <a:alpha val="36000"/>
          </a:schemeClr>
        </a:solidFill>
        <a:ln w="12700" cap="flat" cmpd="sng" algn="ctr">
          <a:solidFill>
            <a:schemeClr val="accent4">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noProof="1" smtClean="0">
              <a:solidFill>
                <a:schemeClr val="bg1"/>
              </a:solidFill>
            </a:rPr>
            <a:t>One of the largest companies to produce electricity, natural gases, and other communication initiatives such as internet bandwidth, risk management, weather derivatives (weather insurance), etc</a:t>
          </a:r>
          <a:endParaRPr lang="en-IN" sz="1400" kern="1200" dirty="0">
            <a:solidFill>
              <a:schemeClr val="bg1"/>
            </a:solidFill>
          </a:endParaRPr>
        </a:p>
      </dsp:txBody>
      <dsp:txXfrm rot="-5400000">
        <a:off x="521283" y="608817"/>
        <a:ext cx="10690740" cy="436789"/>
      </dsp:txXfrm>
    </dsp:sp>
    <dsp:sp modelId="{DF2116AD-DD46-496F-9E28-F01272D2E547}">
      <dsp:nvSpPr>
        <dsp:cNvPr id="0" name=""/>
        <dsp:cNvSpPr/>
      </dsp:nvSpPr>
      <dsp:spPr>
        <a:xfrm rot="5400000">
          <a:off x="-111703" y="1282027"/>
          <a:ext cx="744688" cy="521282"/>
        </a:xfrm>
        <a:prstGeom prst="chevron">
          <a:avLst/>
        </a:prstGeom>
        <a:solidFill>
          <a:schemeClr val="accent4">
            <a:alpha val="90000"/>
            <a:hueOff val="0"/>
            <a:satOff val="0"/>
            <a:lumOff val="0"/>
            <a:alphaOff val="-26667"/>
          </a:schemeClr>
        </a:solidFill>
        <a:ln w="12700" cap="flat" cmpd="sng" algn="ctr">
          <a:solidFill>
            <a:schemeClr val="accent4">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IN" sz="1400" kern="1200" dirty="0"/>
        </a:p>
      </dsp:txBody>
      <dsp:txXfrm rot="-5400000">
        <a:off x="0" y="1430965"/>
        <a:ext cx="521282" cy="223406"/>
      </dsp:txXfrm>
    </dsp:sp>
    <dsp:sp modelId="{402FF025-F870-4D68-96F2-2F1C1E32C58A}">
      <dsp:nvSpPr>
        <dsp:cNvPr id="0" name=""/>
        <dsp:cNvSpPr/>
      </dsp:nvSpPr>
      <dsp:spPr>
        <a:xfrm rot="5400000">
          <a:off x="5636443" y="-3944837"/>
          <a:ext cx="484047" cy="10714369"/>
        </a:xfrm>
        <a:prstGeom prst="round2SameRect">
          <a:avLst/>
        </a:prstGeom>
        <a:solidFill>
          <a:schemeClr val="lt1">
            <a:hueOff val="0"/>
            <a:satOff val="0"/>
            <a:lumOff val="0"/>
            <a:alpha val="29000"/>
          </a:schemeClr>
        </a:solidFill>
        <a:ln w="12700" cap="flat" cmpd="sng" algn="ctr">
          <a:solidFill>
            <a:schemeClr val="accent4">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noProof="1" smtClean="0">
              <a:solidFill>
                <a:schemeClr val="bg1"/>
              </a:solidFill>
            </a:rPr>
            <a:t>The Enron scandal surfaced in the October of 2001, leading to the bankruptcy of the Enron Corporation.</a:t>
          </a:r>
          <a:endParaRPr lang="en-IN" sz="1400" kern="1200" dirty="0">
            <a:solidFill>
              <a:schemeClr val="bg1"/>
            </a:solidFill>
          </a:endParaRPr>
        </a:p>
      </dsp:txBody>
      <dsp:txXfrm rot="-5400000">
        <a:off x="521283" y="1193952"/>
        <a:ext cx="10690740" cy="436789"/>
      </dsp:txXfrm>
    </dsp:sp>
    <dsp:sp modelId="{8B15BFCC-82D8-4E14-8E1B-54DCEA2F715F}">
      <dsp:nvSpPr>
        <dsp:cNvPr id="0" name=""/>
        <dsp:cNvSpPr/>
      </dsp:nvSpPr>
      <dsp:spPr>
        <a:xfrm rot="5400000">
          <a:off x="-111703" y="1867162"/>
          <a:ext cx="744688" cy="521282"/>
        </a:xfrm>
        <a:prstGeom prst="chevron">
          <a:avLst/>
        </a:prstGeom>
        <a:solidFill>
          <a:schemeClr val="accent4">
            <a:alpha val="90000"/>
            <a:hueOff val="0"/>
            <a:satOff val="0"/>
            <a:lumOff val="0"/>
            <a:alphaOff val="-4000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IN" sz="1400" kern="1200" dirty="0"/>
        </a:p>
      </dsp:txBody>
      <dsp:txXfrm rot="-5400000">
        <a:off x="0" y="2016100"/>
        <a:ext cx="521282" cy="223406"/>
      </dsp:txXfrm>
    </dsp:sp>
    <dsp:sp modelId="{95327AB1-9F9C-4FA9-9347-24857713861E}">
      <dsp:nvSpPr>
        <dsp:cNvPr id="0" name=""/>
        <dsp:cNvSpPr/>
      </dsp:nvSpPr>
      <dsp:spPr>
        <a:xfrm rot="5400000">
          <a:off x="5636443" y="-3359701"/>
          <a:ext cx="484047" cy="10714369"/>
        </a:xfrm>
        <a:prstGeom prst="round2SameRect">
          <a:avLst/>
        </a:prstGeom>
        <a:solidFill>
          <a:schemeClr val="lt1">
            <a:hueOff val="0"/>
            <a:satOff val="0"/>
            <a:lumOff val="0"/>
            <a:alpha val="2000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noProof="1" smtClean="0">
              <a:solidFill>
                <a:schemeClr val="bg1"/>
              </a:solidFill>
            </a:rPr>
            <a:t>Enron's net worth valued at over 70 billion dollars  before the bankruptcy.</a:t>
          </a:r>
          <a:endParaRPr lang="en-IN" sz="1400" kern="1200" dirty="0">
            <a:solidFill>
              <a:schemeClr val="bg1"/>
            </a:solidFill>
          </a:endParaRPr>
        </a:p>
      </dsp:txBody>
      <dsp:txXfrm rot="-5400000">
        <a:off x="521283" y="1779088"/>
        <a:ext cx="10690740" cy="4367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2018/11/11</a:t>
            </a:fld>
            <a:endParaRPr lang="en-ZA"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2018/11/11</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23</a:t>
            </a:fld>
            <a:endParaRPr lang="en-ZA"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arge Intro">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xmlns=""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5" name="Straight Connector 14">
            <a:extLst>
              <a:ext uri="{FF2B5EF4-FFF2-40B4-BE49-F238E27FC236}">
                <a16:creationId xmlns:a16="http://schemas.microsoft.com/office/drawing/2014/main" xmlns=""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xmlns=""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12" name="Content Placeholder 2">
            <a:extLst>
              <a:ext uri="{FF2B5EF4-FFF2-40B4-BE49-F238E27FC236}">
                <a16:creationId xmlns:a16="http://schemas.microsoft.com/office/drawing/2014/main" xmlns="" id="{70C5F94B-D0C9-41CA-8885-CBEA4C917545}"/>
              </a:ext>
            </a:extLst>
          </p:cNvPr>
          <p:cNvSpPr>
            <a:spLocks noGrp="1"/>
          </p:cNvSpPr>
          <p:nvPr>
            <p:ph idx="13"/>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dirty="0"/>
              <a:t>Divider Slide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xmlns="" id="{D79DF38F-893A-4CE0-B168-9FAA1D01B8D7}"/>
              </a:ext>
            </a:extLst>
          </p:cNvPr>
          <p:cNvSpPr>
            <a:spLocks noGrp="1"/>
          </p:cNvSpPr>
          <p:nvPr>
            <p:ph idx="14"/>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4" name="Freeform: Shape 13" title="Arrow">
            <a:extLst>
              <a:ext uri="{FF2B5EF4-FFF2-40B4-BE49-F238E27FC236}">
                <a16:creationId xmlns:a16="http://schemas.microsoft.com/office/drawing/2014/main" xmlns=""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ZA" dirty="0"/>
          </a:p>
        </p:txBody>
      </p:sp>
      <p:sp>
        <p:nvSpPr>
          <p:cNvPr id="8" name="Content Placeholder 2">
            <a:extLst>
              <a:ext uri="{FF2B5EF4-FFF2-40B4-BE49-F238E27FC236}">
                <a16:creationId xmlns:a16="http://schemas.microsoft.com/office/drawing/2014/main" xmlns="" id="{22F46232-3721-4BC5-BEB7-E61D878D79FA}"/>
              </a:ext>
            </a:extLst>
          </p:cNvPr>
          <p:cNvSpPr>
            <a:spLocks noGrp="1"/>
          </p:cNvSpPr>
          <p:nvPr>
            <p:ph idx="15"/>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Freeform: Shape 14" title="Arrow">
            <a:extLst>
              <a:ext uri="{FF2B5EF4-FFF2-40B4-BE49-F238E27FC236}">
                <a16:creationId xmlns:a16="http://schemas.microsoft.com/office/drawing/2014/main" xmlns=""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ZA" dirty="0"/>
          </a:p>
        </p:txBody>
      </p:sp>
      <p:sp>
        <p:nvSpPr>
          <p:cNvPr id="9" name="Content Placeholder 2">
            <a:extLst>
              <a:ext uri="{FF2B5EF4-FFF2-40B4-BE49-F238E27FC236}">
                <a16:creationId xmlns:a16="http://schemas.microsoft.com/office/drawing/2014/main" xmlns="" id="{23CB58AD-849B-4714-8D57-C5C56343A24C}"/>
              </a:ext>
            </a:extLst>
          </p:cNvPr>
          <p:cNvSpPr>
            <a:spLocks noGrp="1"/>
          </p:cNvSpPr>
          <p:nvPr>
            <p:ph idx="16"/>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Title 3">
            <a:extLst>
              <a:ext uri="{FF2B5EF4-FFF2-40B4-BE49-F238E27FC236}">
                <a16:creationId xmlns:a16="http://schemas.microsoft.com/office/drawing/2014/main" xmlns="" id="{ACD536EE-5B38-4E2F-B796-E4E5C97CAFA1}"/>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xmlns="" id="{CC32B7C1-ABDB-491C-B644-84474A5ADAF3}"/>
              </a:ext>
            </a:extLst>
          </p:cNvPr>
          <p:cNvSpPr>
            <a:spLocks noGrp="1"/>
          </p:cNvSpPr>
          <p:nvPr>
            <p:ph type="ftr" sz="quarter" idx="19"/>
          </p:nvPr>
        </p:nvSpPr>
        <p:spPr/>
        <p:txBody>
          <a:bodyPr/>
          <a:lstStyle/>
          <a:p>
            <a:r>
              <a:rPr lang="en-ZA" dirty="0"/>
              <a:t>Add a footer</a:t>
            </a:r>
          </a:p>
        </p:txBody>
      </p:sp>
      <p:sp>
        <p:nvSpPr>
          <p:cNvPr id="16" name="Slide Number Placeholder 15">
            <a:extLst>
              <a:ext uri="{FF2B5EF4-FFF2-40B4-BE49-F238E27FC236}">
                <a16:creationId xmlns:a16="http://schemas.microsoft.com/office/drawing/2014/main" xmlns="" id="{67196159-5065-4F13-BE36-C9AAE1E70470}"/>
              </a:ext>
            </a:extLst>
          </p:cNvPr>
          <p:cNvSpPr>
            <a:spLocks noGrp="1"/>
          </p:cNvSpPr>
          <p:nvPr>
            <p:ph type="sldNum" sz="quarter" idx="20"/>
          </p:nvPr>
        </p:nvSpPr>
        <p:spPr/>
        <p:txBody>
          <a:bodyPr/>
          <a:lstStyle/>
          <a:p>
            <a:r>
              <a:rPr lang="en-ZA" dirty="0"/>
              <a:t>page </a:t>
            </a:r>
            <a:fld id="{19B51A1E-902D-48AF-9020-955120F399B6}" type="slidenum">
              <a:rPr lang="en-ZA" b="1" i="1" smtClean="0"/>
              <a:pPr/>
              <a:t>‹#›</a:t>
            </a:fld>
            <a:endParaRPr lang="en-ZA" b="1" i="1" dirty="0"/>
          </a:p>
        </p:txBody>
      </p:sp>
      <p:sp>
        <p:nvSpPr>
          <p:cNvPr id="17" name="Text Placeholder 4">
            <a:extLst>
              <a:ext uri="{FF2B5EF4-FFF2-40B4-BE49-F238E27FC236}">
                <a16:creationId xmlns:a16="http://schemas.microsoft.com/office/drawing/2014/main" xmlns=""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5" name="Text Placeholder 24">
            <a:extLst>
              <a:ext uri="{FF2B5EF4-FFF2-40B4-BE49-F238E27FC236}">
                <a16:creationId xmlns:a16="http://schemas.microsoft.com/office/drawing/2014/main" xmlns=""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dirty="0"/>
              <a:t>Section 1 Title</a:t>
            </a:r>
            <a:endParaRPr lang="en-ZA" dirty="0"/>
          </a:p>
        </p:txBody>
      </p:sp>
      <p:sp>
        <p:nvSpPr>
          <p:cNvPr id="28" name="Text Placeholder 27">
            <a:extLst>
              <a:ext uri="{FF2B5EF4-FFF2-40B4-BE49-F238E27FC236}">
                <a16:creationId xmlns:a16="http://schemas.microsoft.com/office/drawing/2014/main" xmlns=""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dirty="0"/>
              <a:t>Section 2 Title</a:t>
            </a:r>
            <a:endParaRPr lang="en-ZA" dirty="0"/>
          </a:p>
        </p:txBody>
      </p:sp>
      <p:sp>
        <p:nvSpPr>
          <p:cNvPr id="30" name="Text Placeholder 29">
            <a:extLst>
              <a:ext uri="{FF2B5EF4-FFF2-40B4-BE49-F238E27FC236}">
                <a16:creationId xmlns:a16="http://schemas.microsoft.com/office/drawing/2014/main" xmlns=""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dirty="0"/>
              <a:t>Section 3 Title</a:t>
            </a:r>
            <a:endParaRPr lang="en-ZA"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xmlns=""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xmlns=""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xmlns=""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xmlns=""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xmlns=""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xmlns=""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xmlns=""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xmlns=""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xmlns=""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xmlns=""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xmlns=""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xmlns=""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xmlns=""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xmlns=""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xmlns=""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xmlns=""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xmlns=""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xmlns=""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xmlns=""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xmlns=""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xmlns=""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xmlns=""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xmlns=""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xmlns=""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xmlns=""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xmlns=""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xmlns=""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4" name="Title 3">
            <a:extLst>
              <a:ext uri="{FF2B5EF4-FFF2-40B4-BE49-F238E27FC236}">
                <a16:creationId xmlns:a16="http://schemas.microsoft.com/office/drawing/2014/main" xmlns="" id="{E6BAFDBA-55A9-474E-B718-9A082A4EC2FA}"/>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xmlns="" id="{3B7B8B7D-30D2-4642-AD21-0E2F8D85A424}"/>
              </a:ext>
            </a:extLst>
          </p:cNvPr>
          <p:cNvSpPr>
            <a:spLocks noGrp="1"/>
          </p:cNvSpPr>
          <p:nvPr>
            <p:ph type="ftr" sz="quarter" idx="61"/>
          </p:nvPr>
        </p:nvSpPr>
        <p:spPr/>
        <p:txBody>
          <a:bodyPr/>
          <a:lstStyle/>
          <a:p>
            <a:r>
              <a:rPr lang="en-ZA" dirty="0"/>
              <a:t>Add a footer</a:t>
            </a:r>
          </a:p>
        </p:txBody>
      </p:sp>
      <p:sp>
        <p:nvSpPr>
          <p:cNvPr id="7" name="Slide Number Placeholder 6">
            <a:extLst>
              <a:ext uri="{FF2B5EF4-FFF2-40B4-BE49-F238E27FC236}">
                <a16:creationId xmlns:a16="http://schemas.microsoft.com/office/drawing/2014/main" xmlns="" id="{8ABE7080-8808-492F-8C61-44DEA0F09990}"/>
              </a:ext>
            </a:extLst>
          </p:cNvPr>
          <p:cNvSpPr>
            <a:spLocks noGrp="1"/>
          </p:cNvSpPr>
          <p:nvPr>
            <p:ph type="sldNum" sz="quarter" idx="62"/>
          </p:nvPr>
        </p:nvSpPr>
        <p:spPr/>
        <p:txBody>
          <a:bodyPr/>
          <a:lstStyle/>
          <a:p>
            <a:r>
              <a:rPr lang="en-ZA" dirty="0"/>
              <a:t>page </a:t>
            </a:r>
            <a:fld id="{19B51A1E-902D-48AF-9020-955120F399B6}" type="slidenum">
              <a:rPr lang="en-ZA" b="1" i="1" smtClean="0"/>
              <a:pPr/>
              <a:t>‹#›</a:t>
            </a:fld>
            <a:endParaRPr lang="en-ZA" b="1" i="1" dirty="0"/>
          </a:p>
        </p:txBody>
      </p:sp>
      <p:sp>
        <p:nvSpPr>
          <p:cNvPr id="39" name="Text Placeholder 4">
            <a:extLst>
              <a:ext uri="{FF2B5EF4-FFF2-40B4-BE49-F238E27FC236}">
                <a16:creationId xmlns:a16="http://schemas.microsoft.com/office/drawing/2014/main" xmlns=""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xmlns=""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ZA" dirty="0"/>
              <a:t>Profile Photo</a:t>
            </a:r>
          </a:p>
        </p:txBody>
      </p:sp>
      <p:sp>
        <p:nvSpPr>
          <p:cNvPr id="39" name="Text Placeholder 8">
            <a:extLst>
              <a:ext uri="{FF2B5EF4-FFF2-40B4-BE49-F238E27FC236}">
                <a16:creationId xmlns:a16="http://schemas.microsoft.com/office/drawing/2014/main" xmlns=""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xmlns=""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xmlns=""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4" name="Picture Placeholder 4">
            <a:extLst>
              <a:ext uri="{FF2B5EF4-FFF2-40B4-BE49-F238E27FC236}">
                <a16:creationId xmlns:a16="http://schemas.microsoft.com/office/drawing/2014/main" xmlns=""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ZA" dirty="0"/>
              <a:t>Profile Photo</a:t>
            </a:r>
          </a:p>
        </p:txBody>
      </p:sp>
      <p:sp>
        <p:nvSpPr>
          <p:cNvPr id="45" name="Text Placeholder 8">
            <a:extLst>
              <a:ext uri="{FF2B5EF4-FFF2-40B4-BE49-F238E27FC236}">
                <a16:creationId xmlns:a16="http://schemas.microsoft.com/office/drawing/2014/main" xmlns=""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xmlns=""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xmlns=""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8" name="Picture Placeholder 4">
            <a:extLst>
              <a:ext uri="{FF2B5EF4-FFF2-40B4-BE49-F238E27FC236}">
                <a16:creationId xmlns:a16="http://schemas.microsoft.com/office/drawing/2014/main" xmlns=""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ZA" dirty="0"/>
              <a:t>Profile Photo</a:t>
            </a:r>
          </a:p>
        </p:txBody>
      </p:sp>
      <p:sp>
        <p:nvSpPr>
          <p:cNvPr id="49" name="Text Placeholder 8">
            <a:extLst>
              <a:ext uri="{FF2B5EF4-FFF2-40B4-BE49-F238E27FC236}">
                <a16:creationId xmlns:a16="http://schemas.microsoft.com/office/drawing/2014/main" xmlns=""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xmlns=""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xmlns=""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 name="Title 3">
            <a:extLst>
              <a:ext uri="{FF2B5EF4-FFF2-40B4-BE49-F238E27FC236}">
                <a16:creationId xmlns:a16="http://schemas.microsoft.com/office/drawing/2014/main" xmlns="" id="{8A4988E9-7A39-4529-8C9C-2B5DB99D3311}"/>
              </a:ext>
            </a:extLst>
          </p:cNvPr>
          <p:cNvSpPr>
            <a:spLocks noGrp="1"/>
          </p:cNvSpPr>
          <p:nvPr>
            <p:ph type="title"/>
          </p:nvPr>
        </p:nvSpPr>
        <p:spPr>
          <a:xfrm>
            <a:off x="601682" y="432000"/>
            <a:ext cx="9973553" cy="432000"/>
          </a:xfrm>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xmlns="" id="{7EBF9ED8-9A9C-443A-BA3F-560FC1AF9653}"/>
              </a:ext>
            </a:extLst>
          </p:cNvPr>
          <p:cNvSpPr>
            <a:spLocks noGrp="1"/>
          </p:cNvSpPr>
          <p:nvPr>
            <p:ph type="ftr" sz="quarter" idx="42"/>
          </p:nvPr>
        </p:nvSpPr>
        <p:spPr/>
        <p:txBody>
          <a:bodyPr/>
          <a:lstStyle/>
          <a:p>
            <a:r>
              <a:rPr lang="en-ZA" dirty="0"/>
              <a:t>Add a footer</a:t>
            </a:r>
          </a:p>
        </p:txBody>
      </p:sp>
      <p:sp>
        <p:nvSpPr>
          <p:cNvPr id="7" name="Slide Number Placeholder 6">
            <a:extLst>
              <a:ext uri="{FF2B5EF4-FFF2-40B4-BE49-F238E27FC236}">
                <a16:creationId xmlns:a16="http://schemas.microsoft.com/office/drawing/2014/main" xmlns="" id="{61F118C2-75B3-4BD8-82FE-6B58FA497537}"/>
              </a:ext>
            </a:extLst>
          </p:cNvPr>
          <p:cNvSpPr>
            <a:spLocks noGrp="1"/>
          </p:cNvSpPr>
          <p:nvPr>
            <p:ph type="sldNum" sz="quarter" idx="43"/>
          </p:nvPr>
        </p:nvSpPr>
        <p:spPr/>
        <p:txBody>
          <a:bodyPr/>
          <a:lstStyle/>
          <a:p>
            <a:r>
              <a:rPr lang="en-ZA" dirty="0"/>
              <a:t>page </a:t>
            </a:r>
            <a:fld id="{19B51A1E-902D-48AF-9020-955120F399B6}" type="slidenum">
              <a:rPr lang="en-ZA" b="1" i="1" smtClean="0"/>
              <a:pPr/>
              <a:t>‹#›</a:t>
            </a:fld>
            <a:endParaRPr lang="en-ZA" b="1" i="1" dirty="0"/>
          </a:p>
        </p:txBody>
      </p:sp>
      <p:sp>
        <p:nvSpPr>
          <p:cNvPr id="21" name="Text Placeholder 4">
            <a:extLst>
              <a:ext uri="{FF2B5EF4-FFF2-40B4-BE49-F238E27FC236}">
                <a16:creationId xmlns:a16="http://schemas.microsoft.com/office/drawing/2014/main" xmlns=""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8" name="Picture Placeholder 15">
            <a:extLst>
              <a:ext uri="{FF2B5EF4-FFF2-40B4-BE49-F238E27FC236}">
                <a16:creationId xmlns:a16="http://schemas.microsoft.com/office/drawing/2014/main" xmlns=""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dirty="0"/>
              <a:t>Profile Photo</a:t>
            </a:r>
            <a:endParaRPr lang="en-ZA" dirty="0"/>
          </a:p>
        </p:txBody>
      </p:sp>
      <p:sp>
        <p:nvSpPr>
          <p:cNvPr id="18" name="Text Placeholder 8">
            <a:extLst>
              <a:ext uri="{FF2B5EF4-FFF2-40B4-BE49-F238E27FC236}">
                <a16:creationId xmlns:a16="http://schemas.microsoft.com/office/drawing/2014/main" xmlns=""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xmlns=""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xmlns=""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dirty="0"/>
              <a:t>Profile Photo</a:t>
            </a:r>
            <a:endParaRPr lang="en-ZA" dirty="0"/>
          </a:p>
        </p:txBody>
      </p:sp>
      <p:sp>
        <p:nvSpPr>
          <p:cNvPr id="36" name="Text Placeholder 8">
            <a:extLst>
              <a:ext uri="{FF2B5EF4-FFF2-40B4-BE49-F238E27FC236}">
                <a16:creationId xmlns:a16="http://schemas.microsoft.com/office/drawing/2014/main" xmlns=""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xmlns=""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xmlns=""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dirty="0"/>
              <a:t>Profile Photo</a:t>
            </a:r>
            <a:endParaRPr lang="en-ZA" dirty="0"/>
          </a:p>
        </p:txBody>
      </p:sp>
      <p:sp>
        <p:nvSpPr>
          <p:cNvPr id="40" name="Text Placeholder 8">
            <a:extLst>
              <a:ext uri="{FF2B5EF4-FFF2-40B4-BE49-F238E27FC236}">
                <a16:creationId xmlns:a16="http://schemas.microsoft.com/office/drawing/2014/main" xmlns=""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xmlns=""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4" name="Picture Placeholder 15">
            <a:extLst>
              <a:ext uri="{FF2B5EF4-FFF2-40B4-BE49-F238E27FC236}">
                <a16:creationId xmlns:a16="http://schemas.microsoft.com/office/drawing/2014/main" xmlns=""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dirty="0"/>
              <a:t>Profile Photo</a:t>
            </a:r>
            <a:endParaRPr lang="en-ZA" dirty="0"/>
          </a:p>
        </p:txBody>
      </p:sp>
      <p:sp>
        <p:nvSpPr>
          <p:cNvPr id="52" name="Text Placeholder 8">
            <a:extLst>
              <a:ext uri="{FF2B5EF4-FFF2-40B4-BE49-F238E27FC236}">
                <a16:creationId xmlns:a16="http://schemas.microsoft.com/office/drawing/2014/main" xmlns=""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xmlns=""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5" name="Picture Placeholder 15">
            <a:extLst>
              <a:ext uri="{FF2B5EF4-FFF2-40B4-BE49-F238E27FC236}">
                <a16:creationId xmlns:a16="http://schemas.microsoft.com/office/drawing/2014/main" xmlns=""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dirty="0"/>
              <a:t>Profile Photo</a:t>
            </a:r>
            <a:endParaRPr lang="en-ZA" dirty="0"/>
          </a:p>
        </p:txBody>
      </p:sp>
      <p:sp>
        <p:nvSpPr>
          <p:cNvPr id="57" name="Text Placeholder 8">
            <a:extLst>
              <a:ext uri="{FF2B5EF4-FFF2-40B4-BE49-F238E27FC236}">
                <a16:creationId xmlns:a16="http://schemas.microsoft.com/office/drawing/2014/main" xmlns=""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xmlns=""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6" name="Picture Placeholder 15">
            <a:extLst>
              <a:ext uri="{FF2B5EF4-FFF2-40B4-BE49-F238E27FC236}">
                <a16:creationId xmlns:a16="http://schemas.microsoft.com/office/drawing/2014/main" xmlns=""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dirty="0"/>
              <a:t>Profile Photo</a:t>
            </a:r>
            <a:endParaRPr lang="en-ZA" dirty="0"/>
          </a:p>
        </p:txBody>
      </p:sp>
      <p:sp>
        <p:nvSpPr>
          <p:cNvPr id="59" name="Text Placeholder 8">
            <a:extLst>
              <a:ext uri="{FF2B5EF4-FFF2-40B4-BE49-F238E27FC236}">
                <a16:creationId xmlns:a16="http://schemas.microsoft.com/office/drawing/2014/main" xmlns=""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xmlns=""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xmlns="" id="{69E86487-436E-4E20-818F-6FE245920CEE}"/>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xmlns="" id="{7EC773E5-5A1D-47F5-A9E8-22ED16ACFB98}"/>
              </a:ext>
            </a:extLst>
          </p:cNvPr>
          <p:cNvSpPr>
            <a:spLocks noGrp="1"/>
          </p:cNvSpPr>
          <p:nvPr>
            <p:ph type="ftr" sz="quarter" idx="62"/>
          </p:nvPr>
        </p:nvSpPr>
        <p:spPr/>
        <p:txBody>
          <a:bodyPr/>
          <a:lstStyle/>
          <a:p>
            <a:r>
              <a:rPr lang="en-ZA" dirty="0"/>
              <a:t>Add a footer</a:t>
            </a:r>
          </a:p>
        </p:txBody>
      </p:sp>
      <p:sp>
        <p:nvSpPr>
          <p:cNvPr id="7" name="Slide Number Placeholder 6">
            <a:extLst>
              <a:ext uri="{FF2B5EF4-FFF2-40B4-BE49-F238E27FC236}">
                <a16:creationId xmlns:a16="http://schemas.microsoft.com/office/drawing/2014/main" xmlns="" id="{86BC18B1-2A69-45F2-9E64-4039A1621DF4}"/>
              </a:ext>
            </a:extLst>
          </p:cNvPr>
          <p:cNvSpPr>
            <a:spLocks noGrp="1"/>
          </p:cNvSpPr>
          <p:nvPr>
            <p:ph type="sldNum" sz="quarter" idx="63"/>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xmlns=""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Rectangle 19" title="Overlay Graphic">
            <a:extLst>
              <a:ext uri="{FF2B5EF4-FFF2-40B4-BE49-F238E27FC236}">
                <a16:creationId xmlns:a16="http://schemas.microsoft.com/office/drawing/2014/main" xmlns=""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20" title="Overlay Graphic">
            <a:extLst>
              <a:ext uri="{FF2B5EF4-FFF2-40B4-BE49-F238E27FC236}">
                <a16:creationId xmlns:a16="http://schemas.microsoft.com/office/drawing/2014/main" xmlns=""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22" name="Straight Connector 21">
            <a:extLst>
              <a:ext uri="{FF2B5EF4-FFF2-40B4-BE49-F238E27FC236}">
                <a16:creationId xmlns:a16="http://schemas.microsoft.com/office/drawing/2014/main" xmlns=""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dirty="0"/>
              <a:t>Thank </a:t>
            </a:r>
            <a:br>
              <a:rPr lang="en-US" dirty="0"/>
            </a:br>
            <a:r>
              <a:rPr lang="en-US" dirty="0"/>
              <a:t>YOU</a:t>
            </a:r>
            <a:endParaRPr lang="en-ZA" dirty="0"/>
          </a:p>
        </p:txBody>
      </p:sp>
      <p:pic>
        <p:nvPicPr>
          <p:cNvPr id="10" name="Picture 9">
            <a:extLst>
              <a:ext uri="{FF2B5EF4-FFF2-40B4-BE49-F238E27FC236}">
                <a16:creationId xmlns:a16="http://schemas.microsoft.com/office/drawing/2014/main" xmlns=""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xmlns=""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xmlns=""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8" name="Text Placeholder 4">
            <a:extLst>
              <a:ext uri="{FF2B5EF4-FFF2-40B4-BE49-F238E27FC236}">
                <a16:creationId xmlns:a16="http://schemas.microsoft.com/office/drawing/2014/main" xmlns=""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9" name="Text Placeholder 10">
            <a:extLst>
              <a:ext uri="{FF2B5EF4-FFF2-40B4-BE49-F238E27FC236}">
                <a16:creationId xmlns:a16="http://schemas.microsoft.com/office/drawing/2014/main" xmlns=""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24" name="Text Placeholder 15">
            <a:extLst>
              <a:ext uri="{FF2B5EF4-FFF2-40B4-BE49-F238E27FC236}">
                <a16:creationId xmlns:a16="http://schemas.microsoft.com/office/drawing/2014/main" xmlns=""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dirty="0"/>
              <a:t>Website</a:t>
            </a:r>
            <a:endParaRPr lang="en-ZA" dirty="0"/>
          </a:p>
        </p:txBody>
      </p:sp>
      <p:sp>
        <p:nvSpPr>
          <p:cNvPr id="16" name="Oval 15">
            <a:extLst>
              <a:ext uri="{FF2B5EF4-FFF2-40B4-BE49-F238E27FC236}">
                <a16:creationId xmlns:a16="http://schemas.microsoft.com/office/drawing/2014/main" xmlns=""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26" name="Oval 25">
            <a:extLst>
              <a:ext uri="{FF2B5EF4-FFF2-40B4-BE49-F238E27FC236}">
                <a16:creationId xmlns:a16="http://schemas.microsoft.com/office/drawing/2014/main" xmlns=""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Oval 26">
            <a:extLst>
              <a:ext uri="{FF2B5EF4-FFF2-40B4-BE49-F238E27FC236}">
                <a16:creationId xmlns:a16="http://schemas.microsoft.com/office/drawing/2014/main" xmlns=""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28" name="Oval 27">
            <a:extLst>
              <a:ext uri="{FF2B5EF4-FFF2-40B4-BE49-F238E27FC236}">
                <a16:creationId xmlns:a16="http://schemas.microsoft.com/office/drawing/2014/main" xmlns=""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Oval 28">
            <a:extLst>
              <a:ext uri="{FF2B5EF4-FFF2-40B4-BE49-F238E27FC236}">
                <a16:creationId xmlns:a16="http://schemas.microsoft.com/office/drawing/2014/main" xmlns=""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cxnSp>
        <p:nvCxnSpPr>
          <p:cNvPr id="30" name="Straight Connector 29">
            <a:extLst>
              <a:ext uri="{FF2B5EF4-FFF2-40B4-BE49-F238E27FC236}">
                <a16:creationId xmlns:a16="http://schemas.microsoft.com/office/drawing/2014/main" xmlns=""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xmlns=""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 name="Rectangle 22" title="Overlay Graphic">
            <a:extLst>
              <a:ext uri="{FF2B5EF4-FFF2-40B4-BE49-F238E27FC236}">
                <a16:creationId xmlns:a16="http://schemas.microsoft.com/office/drawing/2014/main" xmlns=""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Title 1">
            <a:extLst>
              <a:ext uri="{FF2B5EF4-FFF2-40B4-BE49-F238E27FC236}">
                <a16:creationId xmlns:a16="http://schemas.microsoft.com/office/drawing/2014/main" xmlns=""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dirty="0"/>
              <a:t>Presentation cover option</a:t>
            </a:r>
            <a:endParaRPr lang="en-ZA" dirty="0"/>
          </a:p>
        </p:txBody>
      </p:sp>
      <p:sp>
        <p:nvSpPr>
          <p:cNvPr id="25" name="Subtitle 2">
            <a:extLst>
              <a:ext uri="{FF2B5EF4-FFF2-40B4-BE49-F238E27FC236}">
                <a16:creationId xmlns:a16="http://schemas.microsoft.com/office/drawing/2014/main" xmlns=""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26" name="Rectangle 25" title="Overlay Graphic">
            <a:extLst>
              <a:ext uri="{FF2B5EF4-FFF2-40B4-BE49-F238E27FC236}">
                <a16:creationId xmlns:a16="http://schemas.microsoft.com/office/drawing/2014/main" xmlns=""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7" name="Picture 26">
            <a:extLst>
              <a:ext uri="{FF2B5EF4-FFF2-40B4-BE49-F238E27FC236}">
                <a16:creationId xmlns:a16="http://schemas.microsoft.com/office/drawing/2014/main" xmlns=""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xmlns=""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ZA" dirty="0"/>
              <a:t>Insert or Drag &amp; Drop your Photo</a:t>
            </a:r>
          </a:p>
        </p:txBody>
      </p:sp>
      <p:sp>
        <p:nvSpPr>
          <p:cNvPr id="27" name="Rectangle 26">
            <a:extLst>
              <a:ext uri="{FF2B5EF4-FFF2-40B4-BE49-F238E27FC236}">
                <a16:creationId xmlns:a16="http://schemas.microsoft.com/office/drawing/2014/main" xmlns=""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Rectangle 27">
            <a:extLst>
              <a:ext uri="{FF2B5EF4-FFF2-40B4-BE49-F238E27FC236}">
                <a16:creationId xmlns:a16="http://schemas.microsoft.com/office/drawing/2014/main" xmlns=""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title="Overlay Graphic">
            <a:extLst>
              <a:ext uri="{FF2B5EF4-FFF2-40B4-BE49-F238E27FC236}">
                <a16:creationId xmlns:a16="http://schemas.microsoft.com/office/drawing/2014/main" xmlns=""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dirty="0"/>
              <a:t>Presentation cover option</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9" name="Rectangle 8" title="Overlay Graphic">
            <a:extLst>
              <a:ext uri="{FF2B5EF4-FFF2-40B4-BE49-F238E27FC236}">
                <a16:creationId xmlns:a16="http://schemas.microsoft.com/office/drawing/2014/main" xmlns=""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1" name="Picture 10">
            <a:extLst>
              <a:ext uri="{FF2B5EF4-FFF2-40B4-BE49-F238E27FC236}">
                <a16:creationId xmlns:a16="http://schemas.microsoft.com/office/drawing/2014/main" xmlns=""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xmlns=""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xmlns=""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grpSp>
        <p:nvGrpSpPr>
          <p:cNvPr id="21" name="Group 20" descr="Cover Title Graphic (Move me around)">
            <a:extLst>
              <a:ext uri="{FF2B5EF4-FFF2-40B4-BE49-F238E27FC236}">
                <a16:creationId xmlns:a16="http://schemas.microsoft.com/office/drawing/2014/main" xmlns=""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xmlns=""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24" name="Oval 23">
              <a:extLst>
                <a:ext uri="{FF2B5EF4-FFF2-40B4-BE49-F238E27FC236}">
                  <a16:creationId xmlns:a16="http://schemas.microsoft.com/office/drawing/2014/main" xmlns=""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26" name="Group 25" descr="Cover Title Graphic (Rotate me)">
            <a:extLst>
              <a:ext uri="{FF2B5EF4-FFF2-40B4-BE49-F238E27FC236}">
                <a16:creationId xmlns:a16="http://schemas.microsoft.com/office/drawing/2014/main" xmlns=""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xmlns=""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cxnSp>
          <p:nvCxnSpPr>
            <p:cNvPr id="30" name="Straight Connector 29">
              <a:extLst>
                <a:ext uri="{FF2B5EF4-FFF2-40B4-BE49-F238E27FC236}">
                  <a16:creationId xmlns:a16="http://schemas.microsoft.com/office/drawing/2014/main" xmlns=""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xmlns=""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Rectangle 19" title="Overlay Graphic">
            <a:extLst>
              <a:ext uri="{FF2B5EF4-FFF2-40B4-BE49-F238E27FC236}">
                <a16:creationId xmlns:a16="http://schemas.microsoft.com/office/drawing/2014/main" xmlns=""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20" title="Overlay Graphic">
            <a:extLst>
              <a:ext uri="{FF2B5EF4-FFF2-40B4-BE49-F238E27FC236}">
                <a16:creationId xmlns:a16="http://schemas.microsoft.com/office/drawing/2014/main" xmlns=""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22" name="Straight Connector 21">
            <a:extLst>
              <a:ext uri="{FF2B5EF4-FFF2-40B4-BE49-F238E27FC236}">
                <a16:creationId xmlns:a16="http://schemas.microsoft.com/office/drawing/2014/main" xmlns=""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dirty="0"/>
              <a:t>Click to edit title style</a:t>
            </a:r>
            <a:endParaRPr lang="en-ZA" dirty="0"/>
          </a:p>
        </p:txBody>
      </p:sp>
      <p:sp>
        <p:nvSpPr>
          <p:cNvPr id="7" name="Subtitle 2">
            <a:extLst>
              <a:ext uri="{FF2B5EF4-FFF2-40B4-BE49-F238E27FC236}">
                <a16:creationId xmlns:a16="http://schemas.microsoft.com/office/drawing/2014/main" xmlns=""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10" name="Picture 9">
            <a:extLst>
              <a:ext uri="{FF2B5EF4-FFF2-40B4-BE49-F238E27FC236}">
                <a16:creationId xmlns:a16="http://schemas.microsoft.com/office/drawing/2014/main" xmlns=""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xmlns=""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xmlns=""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ZA" dirty="0"/>
              <a:t>Insert or Drag &amp; Drop your Photo2</a:t>
            </a:r>
          </a:p>
        </p:txBody>
      </p:sp>
      <p:sp>
        <p:nvSpPr>
          <p:cNvPr id="13" name="Rectangle 12">
            <a:extLst>
              <a:ext uri="{FF2B5EF4-FFF2-40B4-BE49-F238E27FC236}">
                <a16:creationId xmlns:a16="http://schemas.microsoft.com/office/drawing/2014/main" xmlns=""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xmlns=""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Rectangle 19" title="Overlay Graphic">
            <a:extLst>
              <a:ext uri="{FF2B5EF4-FFF2-40B4-BE49-F238E27FC236}">
                <a16:creationId xmlns:a16="http://schemas.microsoft.com/office/drawing/2014/main" xmlns=""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20" title="Overlay Graphic">
            <a:extLst>
              <a:ext uri="{FF2B5EF4-FFF2-40B4-BE49-F238E27FC236}">
                <a16:creationId xmlns:a16="http://schemas.microsoft.com/office/drawing/2014/main" xmlns=""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22" name="Straight Connector 21">
            <a:extLst>
              <a:ext uri="{FF2B5EF4-FFF2-40B4-BE49-F238E27FC236}">
                <a16:creationId xmlns:a16="http://schemas.microsoft.com/office/drawing/2014/main" xmlns=""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dirty="0"/>
              <a:t>Click to edit title style</a:t>
            </a:r>
            <a:endParaRPr lang="en-ZA" dirty="0"/>
          </a:p>
        </p:txBody>
      </p:sp>
      <p:sp>
        <p:nvSpPr>
          <p:cNvPr id="7" name="Subtitle 2">
            <a:extLst>
              <a:ext uri="{FF2B5EF4-FFF2-40B4-BE49-F238E27FC236}">
                <a16:creationId xmlns:a16="http://schemas.microsoft.com/office/drawing/2014/main" xmlns=""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10" name="Picture 9">
            <a:extLst>
              <a:ext uri="{FF2B5EF4-FFF2-40B4-BE49-F238E27FC236}">
                <a16:creationId xmlns:a16="http://schemas.microsoft.com/office/drawing/2014/main" xmlns=""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xmlns=""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D93E3A8D-44B7-4CCB-AEEA-A0EF560F1504}"/>
              </a:ext>
            </a:extLst>
          </p:cNvPr>
          <p:cNvSpPr>
            <a:spLocks noGrp="1"/>
          </p:cNvSpPr>
          <p:nvPr>
            <p:ph type="sldNum" sz="quarter" idx="13"/>
          </p:nvPr>
        </p:nvSpPr>
        <p:spPr/>
        <p:txBody>
          <a:bodyPr/>
          <a:lstStyle/>
          <a:p>
            <a:r>
              <a:rPr lang="en-ZA" dirty="0"/>
              <a:t>page </a:t>
            </a:r>
            <a:fld id="{19B51A1E-902D-48AF-9020-955120F399B6}" type="slidenum">
              <a:rPr lang="en-ZA" b="1" i="1" smtClean="0"/>
              <a:pPr/>
              <a:t>‹#›</a:t>
            </a:fld>
            <a:endParaRPr lang="en-ZA" b="1" i="1" dirty="0"/>
          </a:p>
        </p:txBody>
      </p:sp>
      <p:sp>
        <p:nvSpPr>
          <p:cNvPr id="6" name="Title 5">
            <a:extLst>
              <a:ext uri="{FF2B5EF4-FFF2-40B4-BE49-F238E27FC236}">
                <a16:creationId xmlns:a16="http://schemas.microsoft.com/office/drawing/2014/main" xmlns="" id="{9E58A019-6601-4FFB-9A68-628873651CF3}"/>
              </a:ext>
            </a:extLst>
          </p:cNvPr>
          <p:cNvSpPr>
            <a:spLocks noGrp="1"/>
          </p:cNvSpPr>
          <p:nvPr>
            <p:ph type="title"/>
          </p:nvPr>
        </p:nvSpPr>
        <p:spPr/>
        <p:txBody>
          <a:bodyPr/>
          <a:lstStyle/>
          <a:p>
            <a:r>
              <a:rPr lang="en-US" smtClean="0"/>
              <a:t>Click to edit Master title style</a:t>
            </a:r>
            <a:endParaRPr lang="en-ZA"/>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9CA47B37-80B0-5A4F-BDC3-DE42D5B2D34F}"/>
              </a:ext>
              <a:ext uri="{C183D7F6-B498-43B3-948B-1728B52AA6E4}">
                <adec:decorative xmlns:adec="http://schemas.microsoft.com/office/drawing/2017/decorative" xmlns=""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7" name="Picture Placeholder 15">
            <a:extLst>
              <a:ext uri="{FF2B5EF4-FFF2-40B4-BE49-F238E27FC236}">
                <a16:creationId xmlns:a16="http://schemas.microsoft.com/office/drawing/2014/main" xmlns=""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xmlns=""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xmlns=""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23" name="Oval 22">
            <a:extLst>
              <a:ext uri="{FF2B5EF4-FFF2-40B4-BE49-F238E27FC236}">
                <a16:creationId xmlns:a16="http://schemas.microsoft.com/office/drawing/2014/main" xmlns="" id="{1A6AC2DF-47CD-A743-A120-FBE75B801CF3}"/>
              </a:ext>
              <a:ext uri="{C183D7F6-B498-43B3-948B-1728B52AA6E4}">
                <adec:decorative xmlns:adec="http://schemas.microsoft.com/office/drawing/2017/decorative" xmlns=""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8" name="Picture Placeholder 15">
            <a:extLst>
              <a:ext uri="{FF2B5EF4-FFF2-40B4-BE49-F238E27FC236}">
                <a16:creationId xmlns:a16="http://schemas.microsoft.com/office/drawing/2014/main" xmlns=""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xmlns=""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xmlns=""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24" name="Oval 23">
            <a:extLst>
              <a:ext uri="{FF2B5EF4-FFF2-40B4-BE49-F238E27FC236}">
                <a16:creationId xmlns:a16="http://schemas.microsoft.com/office/drawing/2014/main" xmlns="" id="{17E0F6BC-FBF2-3048-B833-61609739028C}"/>
              </a:ext>
              <a:ext uri="{C183D7F6-B498-43B3-948B-1728B52AA6E4}">
                <adec:decorative xmlns:adec="http://schemas.microsoft.com/office/drawing/2017/decorative" xmlns=""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Picture Placeholder 15">
            <a:extLst>
              <a:ext uri="{FF2B5EF4-FFF2-40B4-BE49-F238E27FC236}">
                <a16:creationId xmlns:a16="http://schemas.microsoft.com/office/drawing/2014/main" xmlns=""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xmlns=""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xmlns=""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25" name="Oval 24">
            <a:extLst>
              <a:ext uri="{FF2B5EF4-FFF2-40B4-BE49-F238E27FC236}">
                <a16:creationId xmlns:a16="http://schemas.microsoft.com/office/drawing/2014/main" xmlns="" id="{D0B0310F-833E-864C-9FB7-B2B2A6714808}"/>
              </a:ext>
              <a:ext uri="{C183D7F6-B498-43B3-948B-1728B52AA6E4}">
                <adec:decorative xmlns:adec="http://schemas.microsoft.com/office/drawing/2017/decorative" xmlns=""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0" name="Picture Placeholder 15">
            <a:extLst>
              <a:ext uri="{FF2B5EF4-FFF2-40B4-BE49-F238E27FC236}">
                <a16:creationId xmlns:a16="http://schemas.microsoft.com/office/drawing/2014/main" xmlns=""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3" name="Text Placeholder 8">
            <a:extLst>
              <a:ext uri="{FF2B5EF4-FFF2-40B4-BE49-F238E27FC236}">
                <a16:creationId xmlns:a16="http://schemas.microsoft.com/office/drawing/2014/main" xmlns=""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xmlns=""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26" name="Oval 25">
            <a:extLst>
              <a:ext uri="{FF2B5EF4-FFF2-40B4-BE49-F238E27FC236}">
                <a16:creationId xmlns:a16="http://schemas.microsoft.com/office/drawing/2014/main" xmlns="" id="{F906D597-BA39-4C4D-833F-CC0EE989B51C}"/>
              </a:ext>
              <a:ext uri="{C183D7F6-B498-43B3-948B-1728B52AA6E4}">
                <adec:decorative xmlns:adec="http://schemas.microsoft.com/office/drawing/2017/decorative" xmlns=""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1" name="Picture Placeholder 15">
            <a:extLst>
              <a:ext uri="{FF2B5EF4-FFF2-40B4-BE49-F238E27FC236}">
                <a16:creationId xmlns:a16="http://schemas.microsoft.com/office/drawing/2014/main" xmlns=""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5" name="Text Placeholder 8">
            <a:extLst>
              <a:ext uri="{FF2B5EF4-FFF2-40B4-BE49-F238E27FC236}">
                <a16:creationId xmlns:a16="http://schemas.microsoft.com/office/drawing/2014/main" xmlns=""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xmlns=""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7" name="Footer Placeholder 6">
            <a:extLst>
              <a:ext uri="{FF2B5EF4-FFF2-40B4-BE49-F238E27FC236}">
                <a16:creationId xmlns:a16="http://schemas.microsoft.com/office/drawing/2014/main" xmlns="" id="{70DA538E-510B-4461-9710-1A6EAA4B8948}"/>
              </a:ext>
            </a:extLst>
          </p:cNvPr>
          <p:cNvSpPr>
            <a:spLocks noGrp="1"/>
          </p:cNvSpPr>
          <p:nvPr>
            <p:ph type="ftr" sz="quarter" idx="51"/>
          </p:nvPr>
        </p:nvSpPr>
        <p:spPr/>
        <p:txBody>
          <a:bodyPr/>
          <a:lstStyle/>
          <a:p>
            <a:r>
              <a:rPr lang="en-ZA" dirty="0"/>
              <a:t>Add a footer</a:t>
            </a:r>
          </a:p>
        </p:txBody>
      </p:sp>
      <p:sp>
        <p:nvSpPr>
          <p:cNvPr id="18" name="Slide Number Placeholder 17">
            <a:extLst>
              <a:ext uri="{FF2B5EF4-FFF2-40B4-BE49-F238E27FC236}">
                <a16:creationId xmlns:a16="http://schemas.microsoft.com/office/drawing/2014/main" xmlns="" id="{B47FA9C2-43A2-4271-ABC9-7BAD6464148D}"/>
              </a:ext>
            </a:extLst>
          </p:cNvPr>
          <p:cNvSpPr>
            <a:spLocks noGrp="1"/>
          </p:cNvSpPr>
          <p:nvPr>
            <p:ph type="sldNum" sz="quarter" idx="52"/>
          </p:nvPr>
        </p:nvSpPr>
        <p:spPr/>
        <p:txBody>
          <a:bodyPr/>
          <a:lstStyle/>
          <a:p>
            <a:r>
              <a:rPr lang="en-ZA" dirty="0"/>
              <a:t>page </a:t>
            </a:r>
            <a:fld id="{19B51A1E-902D-48AF-9020-955120F399B6}" type="slidenum">
              <a:rPr lang="en-ZA" b="1" i="1" smtClean="0"/>
              <a:pPr/>
              <a:t>‹#›</a:t>
            </a:fld>
            <a:endParaRPr lang="en-ZA" b="1" i="1" dirty="0"/>
          </a:p>
        </p:txBody>
      </p:sp>
      <p:sp>
        <p:nvSpPr>
          <p:cNvPr id="19" name="Title 18">
            <a:extLst>
              <a:ext uri="{FF2B5EF4-FFF2-40B4-BE49-F238E27FC236}">
                <a16:creationId xmlns:a16="http://schemas.microsoft.com/office/drawing/2014/main" xmlns="" id="{8350FCD5-4151-44A8-917B-4D66C8F1475E}"/>
              </a:ext>
            </a:extLst>
          </p:cNvPr>
          <p:cNvSpPr>
            <a:spLocks noGrp="1"/>
          </p:cNvSpPr>
          <p:nvPr>
            <p:ph type="title"/>
          </p:nvPr>
        </p:nvSpPr>
        <p:spPr/>
        <p:txBody>
          <a:bodyPr/>
          <a:lstStyle/>
          <a:p>
            <a:r>
              <a:rPr lang="en-US" smtClean="0"/>
              <a:t>Click to edit Master title style</a:t>
            </a:r>
            <a:endParaRPr lang="en-ZA"/>
          </a:p>
        </p:txBody>
      </p:sp>
      <p:sp>
        <p:nvSpPr>
          <p:cNvPr id="32" name="Text Placeholder 4">
            <a:extLst>
              <a:ext uri="{FF2B5EF4-FFF2-40B4-BE49-F238E27FC236}">
                <a16:creationId xmlns:a16="http://schemas.microsoft.com/office/drawing/2014/main" xmlns=""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5" name="Oval 34">
            <a:extLst>
              <a:ext uri="{FF2B5EF4-FFF2-40B4-BE49-F238E27FC236}">
                <a16:creationId xmlns:a16="http://schemas.microsoft.com/office/drawing/2014/main" xmlns="" id="{7D27D67C-932D-4270-A0E5-6F1F9315A231}"/>
              </a:ext>
              <a:ext uri="{C183D7F6-B498-43B3-948B-1728B52AA6E4}">
                <adec:decorative xmlns:adec="http://schemas.microsoft.com/office/drawing/2017/decorative" xmlns=""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6" name="Oval 35">
            <a:extLst>
              <a:ext uri="{FF2B5EF4-FFF2-40B4-BE49-F238E27FC236}">
                <a16:creationId xmlns:a16="http://schemas.microsoft.com/office/drawing/2014/main" xmlns="" id="{C987A1EC-DB2A-4AA3-8590-C488A6082E11}"/>
              </a:ext>
              <a:ext uri="{C183D7F6-B498-43B3-948B-1728B52AA6E4}">
                <adec:decorative xmlns:adec="http://schemas.microsoft.com/office/drawing/2017/decorative" xmlns=""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6" name="Text Placeholder 5">
            <a:extLst>
              <a:ext uri="{FF2B5EF4-FFF2-40B4-BE49-F238E27FC236}">
                <a16:creationId xmlns:a16="http://schemas.microsoft.com/office/drawing/2014/main" xmlns="" id="{7867C73D-EE16-41D1-B7CE-A35C765E3B8D}"/>
              </a:ext>
            </a:extLst>
          </p:cNvPr>
          <p:cNvSpPr>
            <a:spLocks noGrp="1"/>
          </p:cNvSpPr>
          <p:nvPr>
            <p:ph type="body" sz="quarter" idx="12"/>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Footer Placeholder 1">
            <a:extLst>
              <a:ext uri="{FF2B5EF4-FFF2-40B4-BE49-F238E27FC236}">
                <a16:creationId xmlns:a16="http://schemas.microsoft.com/office/drawing/2014/main" xmlns="" id="{DCA7A7A7-C80D-4495-B14B-6296A7579845}"/>
              </a:ext>
            </a:extLst>
          </p:cNvPr>
          <p:cNvSpPr>
            <a:spLocks noGrp="1"/>
          </p:cNvSpPr>
          <p:nvPr>
            <p:ph type="ftr" sz="quarter" idx="13"/>
          </p:nvPr>
        </p:nvSpPr>
        <p:spPr/>
        <p:txBody>
          <a:bodyPr/>
          <a:lstStyle/>
          <a:p>
            <a:r>
              <a:rPr lang="en-ZA" dirty="0"/>
              <a:t>Add a footer</a:t>
            </a:r>
          </a:p>
        </p:txBody>
      </p:sp>
      <p:sp>
        <p:nvSpPr>
          <p:cNvPr id="8" name="Slide Number Placeholder 7">
            <a:extLst>
              <a:ext uri="{FF2B5EF4-FFF2-40B4-BE49-F238E27FC236}">
                <a16:creationId xmlns:a16="http://schemas.microsoft.com/office/drawing/2014/main" xmlns="" id="{9A841D61-5F98-4EC4-B787-EB5615085709}"/>
              </a:ext>
            </a:extLst>
          </p:cNvPr>
          <p:cNvSpPr>
            <a:spLocks noGrp="1"/>
          </p:cNvSpPr>
          <p:nvPr>
            <p:ph type="sldNum" sz="quarter" idx="14"/>
          </p:nvPr>
        </p:nvSpPr>
        <p:spPr/>
        <p:txBody>
          <a:bodyPr/>
          <a:lstStyle/>
          <a:p>
            <a:r>
              <a:rPr lang="en-ZA" dirty="0"/>
              <a:t>page </a:t>
            </a:r>
            <a:fld id="{19B51A1E-902D-48AF-9020-955120F399B6}" type="slidenum">
              <a:rPr lang="en-ZA" b="1" i="1" smtClean="0"/>
              <a:pPr/>
              <a:t>‹#›</a:t>
            </a:fld>
            <a:endParaRPr lang="en-ZA" b="1" i="1" dirty="0"/>
          </a:p>
        </p:txBody>
      </p:sp>
      <p:sp>
        <p:nvSpPr>
          <p:cNvPr id="9" name="Title 8">
            <a:extLst>
              <a:ext uri="{FF2B5EF4-FFF2-40B4-BE49-F238E27FC236}">
                <a16:creationId xmlns:a16="http://schemas.microsoft.com/office/drawing/2014/main" xmlns="" id="{2C05FD31-A7DF-49EF-9D28-882C100E5830}"/>
              </a:ext>
            </a:extLst>
          </p:cNvPr>
          <p:cNvSpPr>
            <a:spLocks noGrp="1"/>
          </p:cNvSpPr>
          <p:nvPr>
            <p:ph type="title"/>
          </p:nvPr>
        </p:nvSpPr>
        <p:spPr/>
        <p:txBody>
          <a:bodyPr/>
          <a:lstStyle/>
          <a:p>
            <a:r>
              <a:rPr lang="en-US" smtClean="0"/>
              <a:t>Click to edit Master title style</a:t>
            </a:r>
            <a:endParaRPr lang="en-ZA"/>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8" name="Text Placeholder 7">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190318" y="1584325"/>
            <a:ext cx="5400000" cy="460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Text Placeholder 11">
            <a:extLst>
              <a:ext uri="{FF2B5EF4-FFF2-40B4-BE49-F238E27FC236}">
                <a16:creationId xmlns:a16="http://schemas.microsoft.com/office/drawing/2014/main" xmlns="" id="{78A963F8-6F6E-440E-B3B3-DDE13C083A36}"/>
              </a:ext>
            </a:extLst>
          </p:cNvPr>
          <p:cNvSpPr>
            <a:spLocks noGrp="1"/>
          </p:cNvSpPr>
          <p:nvPr>
            <p:ph type="body" sz="quarter" idx="13"/>
          </p:nvPr>
        </p:nvSpPr>
        <p:spPr>
          <a:xfrm>
            <a:off x="6190318" y="1152525"/>
            <a:ext cx="5400000" cy="358775"/>
          </a:xfrm>
        </p:spPr>
        <p:txBody>
          <a:bodyPr/>
          <a:lstStyle>
            <a:lvl1pPr marL="0" indent="0">
              <a:buNone/>
              <a:defRPr sz="2400" b="1"/>
            </a:lvl1pPr>
          </a:lstStyle>
          <a:p>
            <a:pPr lvl="0"/>
            <a:r>
              <a:rPr lang="en-US" smtClean="0"/>
              <a:t>Click to edit Master text styles</a:t>
            </a:r>
          </a:p>
        </p:txBody>
      </p:sp>
      <p:sp>
        <p:nvSpPr>
          <p:cNvPr id="2" name="Footer Placeholder 1">
            <a:extLst>
              <a:ext uri="{FF2B5EF4-FFF2-40B4-BE49-F238E27FC236}">
                <a16:creationId xmlns:a16="http://schemas.microsoft.com/office/drawing/2014/main" xmlns="" id="{AA35D8ED-2066-4E08-8401-49E9FAEFB9B6}"/>
              </a:ext>
            </a:extLst>
          </p:cNvPr>
          <p:cNvSpPr>
            <a:spLocks noGrp="1"/>
          </p:cNvSpPr>
          <p:nvPr>
            <p:ph type="ftr" sz="quarter" idx="1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xmlns="" id="{60DB73A6-9F9E-4741-8EA1-ACBEE74D0131}"/>
              </a:ext>
            </a:extLst>
          </p:cNvPr>
          <p:cNvSpPr>
            <a:spLocks noGrp="1"/>
          </p:cNvSpPr>
          <p:nvPr>
            <p:ph type="sldNum" sz="quarter" idx="15"/>
          </p:nvPr>
        </p:nvSpPr>
        <p:spPr/>
        <p:txBody>
          <a:bodyPr/>
          <a:lstStyle/>
          <a:p>
            <a:r>
              <a:rPr lang="en-ZA" dirty="0"/>
              <a:t>page </a:t>
            </a:r>
            <a:fld id="{19B51A1E-902D-48AF-9020-955120F399B6}" type="slidenum">
              <a:rPr lang="en-ZA" b="1" i="1" smtClean="0"/>
              <a:pPr/>
              <a:t>‹#›</a:t>
            </a:fld>
            <a:endParaRPr lang="en-ZA" b="1" i="1" dirty="0"/>
          </a:p>
        </p:txBody>
      </p:sp>
      <p:sp>
        <p:nvSpPr>
          <p:cNvPr id="10" name="Title 9">
            <a:extLst>
              <a:ext uri="{FF2B5EF4-FFF2-40B4-BE49-F238E27FC236}">
                <a16:creationId xmlns:a16="http://schemas.microsoft.com/office/drawing/2014/main" xmlns="" id="{9BB8B9F0-A458-406A-93FD-B51037C08306}"/>
              </a:ext>
            </a:extLst>
          </p:cNvPr>
          <p:cNvSpPr>
            <a:spLocks noGrp="1"/>
          </p:cNvSpPr>
          <p:nvPr>
            <p:ph type="title"/>
          </p:nvPr>
        </p:nvSpPr>
        <p:spPr/>
        <p:txBody>
          <a:bodyPr/>
          <a:lstStyle/>
          <a:p>
            <a:r>
              <a:rPr lang="en-US" smtClean="0"/>
              <a:t>Click to edit Master title style</a:t>
            </a:r>
            <a:endParaRPr lang="en-ZA"/>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2D481522-201F-4996-9579-5F11FA4F26ED}"/>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xmlns="" id="{D944CE59-25C2-4E40-866A-15718DC5A8F3}"/>
              </a:ext>
            </a:extLst>
          </p:cNvPr>
          <p:cNvSpPr>
            <a:spLocks noGrp="1"/>
          </p:cNvSpPr>
          <p:nvPr>
            <p:ph type="sldNum" sz="quarter" idx="11"/>
          </p:nvPr>
        </p:nvSpPr>
        <p:spPr/>
        <p:txBody>
          <a:bodyPr/>
          <a:lstStyle/>
          <a:p>
            <a:r>
              <a:rPr lang="en-ZA" dirty="0"/>
              <a:t>page </a:t>
            </a:r>
            <a:fld id="{19B51A1E-902D-48AF-9020-955120F399B6}" type="slidenum">
              <a:rPr lang="en-ZA" b="1" i="1" smtClean="0"/>
              <a:pPr/>
              <a:t>‹#›</a:t>
            </a:fld>
            <a:endParaRPr lang="en-ZA" b="1" i="1" dirty="0"/>
          </a:p>
        </p:txBody>
      </p:sp>
      <p:sp>
        <p:nvSpPr>
          <p:cNvPr id="8" name="Title 7">
            <a:extLst>
              <a:ext uri="{FF2B5EF4-FFF2-40B4-BE49-F238E27FC236}">
                <a16:creationId xmlns:a16="http://schemas.microsoft.com/office/drawing/2014/main" xmlns="" id="{AEE8C60A-4B89-4ABC-BBDC-C63574125C5B}"/>
              </a:ext>
            </a:extLst>
          </p:cNvPr>
          <p:cNvSpPr>
            <a:spLocks noGrp="1"/>
          </p:cNvSpPr>
          <p:nvPr>
            <p:ph type="title"/>
          </p:nvPr>
        </p:nvSpPr>
        <p:spPr/>
        <p:txBody>
          <a:bodyPr/>
          <a:lstStyle/>
          <a:p>
            <a:r>
              <a:rPr lang="en-US" smtClean="0"/>
              <a:t>Click to edit Master title style</a:t>
            </a:r>
            <a:endParaRPr lang="en-ZA"/>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00C79C6B-1E44-4A07-A0FA-161D3AE6E50D}"/>
              </a:ext>
            </a:extLst>
          </p:cNvPr>
          <p:cNvSpPr>
            <a:spLocks noGrp="1"/>
          </p:cNvSpPr>
          <p:nvPr>
            <p:ph type="ftr" sz="quarter" idx="10"/>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8B871DF8-D19E-460F-92D7-165B9EBE2BCD}"/>
              </a:ext>
            </a:extLst>
          </p:cNvPr>
          <p:cNvSpPr>
            <a:spLocks noGrp="1"/>
          </p:cNvSpPr>
          <p:nvPr>
            <p:ph type="sldNum" sz="quarter" idx="11"/>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7B8423A-8ECB-46CC-AA96-AFD30DF27259}"/>
              </a:ext>
            </a:extLst>
          </p:cNvPr>
          <p:cNvSpPr>
            <a:spLocks noGrp="1"/>
          </p:cNvSpPr>
          <p:nvPr>
            <p:ph idx="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Text Placeholder 3">
            <a:extLst>
              <a:ext uri="{FF2B5EF4-FFF2-40B4-BE49-F238E27FC236}">
                <a16:creationId xmlns:a16="http://schemas.microsoft.com/office/drawing/2014/main" xmlns="" id="{0CA8C527-C631-42AF-94C4-70728E24506E}"/>
              </a:ext>
            </a:extLst>
          </p:cNvPr>
          <p:cNvSpPr>
            <a:spLocks noGrp="1"/>
          </p:cNvSpPr>
          <p:nvPr>
            <p:ph type="body" sz="half" idx="2"/>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Title 9">
            <a:extLst>
              <a:ext uri="{FF2B5EF4-FFF2-40B4-BE49-F238E27FC236}">
                <a16:creationId xmlns:a16="http://schemas.microsoft.com/office/drawing/2014/main" xmlns=""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smtClean="0"/>
              <a:t>Click to edit Master title style</a:t>
            </a:r>
            <a:endParaRPr lang="en-ZA" dirty="0"/>
          </a:p>
        </p:txBody>
      </p:sp>
      <p:sp>
        <p:nvSpPr>
          <p:cNvPr id="2" name="Footer Placeholder 1">
            <a:extLst>
              <a:ext uri="{FF2B5EF4-FFF2-40B4-BE49-F238E27FC236}">
                <a16:creationId xmlns:a16="http://schemas.microsoft.com/office/drawing/2014/main" xmlns="" id="{EDB90D34-30D8-41A0-8277-15FABE7B46E4}"/>
              </a:ext>
            </a:extLst>
          </p:cNvPr>
          <p:cNvSpPr>
            <a:spLocks noGrp="1"/>
          </p:cNvSpPr>
          <p:nvPr>
            <p:ph type="ftr" sz="quarter" idx="10"/>
          </p:nvPr>
        </p:nvSpPr>
        <p:spPr>
          <a:xfrm>
            <a:off x="601682" y="6320622"/>
            <a:ext cx="4114800" cy="226714"/>
          </a:xfrm>
        </p:spPr>
        <p:txBody>
          <a:bodyPr/>
          <a:lstStyle/>
          <a:p>
            <a:r>
              <a:rPr lang="en-ZA" dirty="0"/>
              <a:t>Add a footer</a:t>
            </a:r>
          </a:p>
        </p:txBody>
      </p:sp>
      <p:sp>
        <p:nvSpPr>
          <p:cNvPr id="5" name="Slide Number Placeholder 4">
            <a:extLst>
              <a:ext uri="{FF2B5EF4-FFF2-40B4-BE49-F238E27FC236}">
                <a16:creationId xmlns:a16="http://schemas.microsoft.com/office/drawing/2014/main" xmlns="" id="{2E3E9349-1106-4A24-B492-C0D854F00F1F}"/>
              </a:ext>
            </a:extLst>
          </p:cNvPr>
          <p:cNvSpPr>
            <a:spLocks noGrp="1"/>
          </p:cNvSpPr>
          <p:nvPr>
            <p:ph type="sldNum" sz="quarter" idx="11"/>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Rectangle 15">
            <a:extLst>
              <a:ext uri="{FF2B5EF4-FFF2-40B4-BE49-F238E27FC236}">
                <a16:creationId xmlns:a16="http://schemas.microsoft.com/office/drawing/2014/main" xmlns=""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Picture Placeholder 2" descr="Image Placeholder">
            <a:extLst>
              <a:ext uri="{FF2B5EF4-FFF2-40B4-BE49-F238E27FC236}">
                <a16:creationId xmlns:a16="http://schemas.microsoft.com/office/drawing/2014/main" xmlns=""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Photo</a:t>
            </a:r>
          </a:p>
        </p:txBody>
      </p:sp>
      <p:sp>
        <p:nvSpPr>
          <p:cNvPr id="12" name="Text Placeholder 3">
            <a:extLst>
              <a:ext uri="{FF2B5EF4-FFF2-40B4-BE49-F238E27FC236}">
                <a16:creationId xmlns:a16="http://schemas.microsoft.com/office/drawing/2014/main" xmlns="" id="{F13AC73C-8104-4F0B-B04E-FB14DCFDBDF9}"/>
              </a:ext>
            </a:extLst>
          </p:cNvPr>
          <p:cNvSpPr>
            <a:spLocks noGrp="1"/>
          </p:cNvSpPr>
          <p:nvPr>
            <p:ph type="body" sz="half" idx="2"/>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smtClean="0"/>
              <a:t>Click to edit Master text styles</a:t>
            </a:r>
          </a:p>
        </p:txBody>
      </p:sp>
      <p:sp>
        <p:nvSpPr>
          <p:cNvPr id="2" name="Title 1">
            <a:extLst>
              <a:ext uri="{FF2B5EF4-FFF2-40B4-BE49-F238E27FC236}">
                <a16:creationId xmlns:a16="http://schemas.microsoft.com/office/drawing/2014/main" xmlns=""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smtClean="0"/>
              <a:t>Click to edit Master title style</a:t>
            </a:r>
            <a:endParaRPr lang="en-ZA" dirty="0"/>
          </a:p>
        </p:txBody>
      </p:sp>
      <p:sp>
        <p:nvSpPr>
          <p:cNvPr id="4" name="Footer Placeholder 3">
            <a:extLst>
              <a:ext uri="{FF2B5EF4-FFF2-40B4-BE49-F238E27FC236}">
                <a16:creationId xmlns:a16="http://schemas.microsoft.com/office/drawing/2014/main" xmlns="" id="{876306C0-C390-4360-B704-9B0A7311FF21}"/>
              </a:ext>
            </a:extLst>
          </p:cNvPr>
          <p:cNvSpPr>
            <a:spLocks noGrp="1"/>
          </p:cNvSpPr>
          <p:nvPr>
            <p:ph type="ftr" sz="quarter" idx="14"/>
          </p:nvPr>
        </p:nvSpPr>
        <p:spPr/>
        <p:txBody>
          <a:bodyPr/>
          <a:lstStyle/>
          <a:p>
            <a:r>
              <a:rPr lang="en-ZA" dirty="0"/>
              <a:t>Add a footer</a:t>
            </a:r>
          </a:p>
        </p:txBody>
      </p:sp>
      <p:sp>
        <p:nvSpPr>
          <p:cNvPr id="5" name="Slide Number Placeholder 4">
            <a:extLst>
              <a:ext uri="{FF2B5EF4-FFF2-40B4-BE49-F238E27FC236}">
                <a16:creationId xmlns:a16="http://schemas.microsoft.com/office/drawing/2014/main" xmlns="" id="{C333A53F-6548-4F5B-AAEE-2E862AEB1A4C}"/>
              </a:ext>
            </a:extLst>
          </p:cNvPr>
          <p:cNvSpPr>
            <a:spLocks noGrp="1"/>
          </p:cNvSpPr>
          <p:nvPr>
            <p:ph type="sldNum" sz="quarter" idx="15"/>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571505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273A24-443F-BF4F-9E84-84EC5EBE3C0F}"/>
              </a:ext>
            </a:extLst>
          </p:cNvPr>
          <p:cNvSpPr/>
          <p:nvPr userDrawn="1"/>
        </p:nvSpPr>
        <p:spPr>
          <a:xfrm>
            <a:off x="0" y="2269221"/>
            <a:ext cx="12192000" cy="4157892"/>
          </a:xfrm>
          <a:prstGeom prst="rect">
            <a:avLst/>
          </a:prstGeom>
          <a:solidFill>
            <a:schemeClr val="tx1"/>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endParaRPr>
          </a:p>
        </p:txBody>
      </p:sp>
      <p:sp>
        <p:nvSpPr>
          <p:cNvPr id="6" name="Oval 5">
            <a:extLst>
              <a:ext uri="{FF2B5EF4-FFF2-40B4-BE49-F238E27FC236}">
                <a16:creationId xmlns:a16="http://schemas.microsoft.com/office/drawing/2014/main" xmlns=""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xmlns=""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xmlns=""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xmlns=""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32">
            <a:extLst>
              <a:ext uri="{FF2B5EF4-FFF2-40B4-BE49-F238E27FC236}">
                <a16:creationId xmlns:a16="http://schemas.microsoft.com/office/drawing/2014/main" xmlns="" id="{3F985EA3-C591-1F46-B398-FF28856FDB78}"/>
              </a:ext>
            </a:extLst>
          </p:cNvPr>
          <p:cNvSpPr/>
          <p:nvPr userDrawn="1"/>
        </p:nvSpPr>
        <p:spPr>
          <a:xfrm>
            <a:off x="54864" y="1328930"/>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4" name="Oval 33">
            <a:extLst>
              <a:ext uri="{FF2B5EF4-FFF2-40B4-BE49-F238E27FC236}">
                <a16:creationId xmlns:a16="http://schemas.microsoft.com/office/drawing/2014/main" xmlns=""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5" name="Oval 34">
            <a:extLst>
              <a:ext uri="{FF2B5EF4-FFF2-40B4-BE49-F238E27FC236}">
                <a16:creationId xmlns:a16="http://schemas.microsoft.com/office/drawing/2014/main" xmlns=""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6" name="Oval 35">
            <a:extLst>
              <a:ext uri="{FF2B5EF4-FFF2-40B4-BE49-F238E27FC236}">
                <a16:creationId xmlns:a16="http://schemas.microsoft.com/office/drawing/2014/main" xmlns=""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xmlns=""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8" name="Oval 37">
            <a:extLst>
              <a:ext uri="{FF2B5EF4-FFF2-40B4-BE49-F238E27FC236}">
                <a16:creationId xmlns:a16="http://schemas.microsoft.com/office/drawing/2014/main" xmlns=""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xmlns="" id="{0AAF55E1-7B1E-D444-B87C-2908C39FEE77}"/>
              </a:ext>
            </a:extLst>
          </p:cNvPr>
          <p:cNvSpPr/>
          <p:nvPr userDrawn="1"/>
        </p:nvSpPr>
        <p:spPr>
          <a:xfrm>
            <a:off x="4343400" y="1326921"/>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0" name="Oval 39">
            <a:extLst>
              <a:ext uri="{FF2B5EF4-FFF2-40B4-BE49-F238E27FC236}">
                <a16:creationId xmlns:a16="http://schemas.microsoft.com/office/drawing/2014/main" xmlns=""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1" name="AutoShape 110">
            <a:extLst>
              <a:ext uri="{FF2B5EF4-FFF2-40B4-BE49-F238E27FC236}">
                <a16:creationId xmlns:a16="http://schemas.microsoft.com/office/drawing/2014/main" xmlns=""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xmlns=""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xmlns=""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xmlns=""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xmlns=""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8" name="Text Placeholder 47">
            <a:extLst>
              <a:ext uri="{FF2B5EF4-FFF2-40B4-BE49-F238E27FC236}">
                <a16:creationId xmlns:a16="http://schemas.microsoft.com/office/drawing/2014/main" xmlns="" id="{C7AC686A-1508-BF48-911D-61D82AABC76B}"/>
              </a:ext>
            </a:extLst>
          </p:cNvPr>
          <p:cNvSpPr>
            <a:spLocks noGrp="1"/>
          </p:cNvSpPr>
          <p:nvPr>
            <p:ph type="body" sz="quarter" idx="10"/>
          </p:nvPr>
        </p:nvSpPr>
        <p:spPr>
          <a:xfrm>
            <a:off x="10152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49" name="Text Placeholder 47">
            <a:extLst>
              <a:ext uri="{FF2B5EF4-FFF2-40B4-BE49-F238E27FC236}">
                <a16:creationId xmlns:a16="http://schemas.microsoft.com/office/drawing/2014/main" xmlns="" id="{B876D68E-F284-354A-92F8-5F77347449B8}"/>
              </a:ext>
            </a:extLst>
          </p:cNvPr>
          <p:cNvSpPr>
            <a:spLocks noGrp="1"/>
          </p:cNvSpPr>
          <p:nvPr>
            <p:ph type="body" sz="quarter" idx="11"/>
          </p:nvPr>
        </p:nvSpPr>
        <p:spPr>
          <a:xfrm>
            <a:off x="10152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50" name="Text Placeholder 47">
            <a:extLst>
              <a:ext uri="{FF2B5EF4-FFF2-40B4-BE49-F238E27FC236}">
                <a16:creationId xmlns:a16="http://schemas.microsoft.com/office/drawing/2014/main" xmlns="" id="{72B3DBB3-1959-194A-B523-EB85330EEDEC}"/>
              </a:ext>
            </a:extLst>
          </p:cNvPr>
          <p:cNvSpPr>
            <a:spLocks noGrp="1"/>
          </p:cNvSpPr>
          <p:nvPr>
            <p:ph type="body" sz="quarter" idx="12"/>
          </p:nvPr>
        </p:nvSpPr>
        <p:spPr>
          <a:xfrm>
            <a:off x="2198679"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51" name="Text Placeholder 47">
            <a:extLst>
              <a:ext uri="{FF2B5EF4-FFF2-40B4-BE49-F238E27FC236}">
                <a16:creationId xmlns:a16="http://schemas.microsoft.com/office/drawing/2014/main" xmlns="" id="{22B58263-52CE-A840-BE43-6EC1E908E01E}"/>
              </a:ext>
            </a:extLst>
          </p:cNvPr>
          <p:cNvSpPr>
            <a:spLocks noGrp="1"/>
          </p:cNvSpPr>
          <p:nvPr>
            <p:ph type="body" sz="quarter" idx="13"/>
          </p:nvPr>
        </p:nvSpPr>
        <p:spPr>
          <a:xfrm>
            <a:off x="2198679"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52" name="Text Placeholder 47">
            <a:extLst>
              <a:ext uri="{FF2B5EF4-FFF2-40B4-BE49-F238E27FC236}">
                <a16:creationId xmlns:a16="http://schemas.microsoft.com/office/drawing/2014/main" xmlns="" id="{26EB032E-EC81-0A4B-B52C-8C2C4C3F2374}"/>
              </a:ext>
            </a:extLst>
          </p:cNvPr>
          <p:cNvSpPr>
            <a:spLocks noGrp="1"/>
          </p:cNvSpPr>
          <p:nvPr>
            <p:ph type="body" sz="quarter" idx="14"/>
          </p:nvPr>
        </p:nvSpPr>
        <p:spPr>
          <a:xfrm>
            <a:off x="43157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53" name="Text Placeholder 47">
            <a:extLst>
              <a:ext uri="{FF2B5EF4-FFF2-40B4-BE49-F238E27FC236}">
                <a16:creationId xmlns:a16="http://schemas.microsoft.com/office/drawing/2014/main" xmlns="" id="{E142B6AC-952F-7848-BBE6-347DCB7B89DC}"/>
              </a:ext>
            </a:extLst>
          </p:cNvPr>
          <p:cNvSpPr>
            <a:spLocks noGrp="1"/>
          </p:cNvSpPr>
          <p:nvPr>
            <p:ph type="body" sz="quarter" idx="15"/>
          </p:nvPr>
        </p:nvSpPr>
        <p:spPr>
          <a:xfrm>
            <a:off x="43157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54" name="Text Placeholder 47">
            <a:extLst>
              <a:ext uri="{FF2B5EF4-FFF2-40B4-BE49-F238E27FC236}">
                <a16:creationId xmlns:a16="http://schemas.microsoft.com/office/drawing/2014/main" xmlns="" id="{E0489ECC-6BF5-5B4E-90C3-BEE52E42473B}"/>
              </a:ext>
            </a:extLst>
          </p:cNvPr>
          <p:cNvSpPr>
            <a:spLocks noGrp="1"/>
          </p:cNvSpPr>
          <p:nvPr>
            <p:ph type="body" sz="quarter" idx="16"/>
          </p:nvPr>
        </p:nvSpPr>
        <p:spPr>
          <a:xfrm>
            <a:off x="6452628"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55" name="Text Placeholder 47">
            <a:extLst>
              <a:ext uri="{FF2B5EF4-FFF2-40B4-BE49-F238E27FC236}">
                <a16:creationId xmlns:a16="http://schemas.microsoft.com/office/drawing/2014/main" xmlns="" id="{F5FDBE0B-BF91-454F-884E-BD1DBC7FBAD9}"/>
              </a:ext>
            </a:extLst>
          </p:cNvPr>
          <p:cNvSpPr>
            <a:spLocks noGrp="1"/>
          </p:cNvSpPr>
          <p:nvPr>
            <p:ph type="body" sz="quarter" idx="17"/>
          </p:nvPr>
        </p:nvSpPr>
        <p:spPr>
          <a:xfrm>
            <a:off x="6452628"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56" name="Text Placeholder 47">
            <a:extLst>
              <a:ext uri="{FF2B5EF4-FFF2-40B4-BE49-F238E27FC236}">
                <a16:creationId xmlns:a16="http://schemas.microsoft.com/office/drawing/2014/main" xmlns="" id="{BFA5A588-B7EF-C54C-845B-1DE2DEB66411}"/>
              </a:ext>
            </a:extLst>
          </p:cNvPr>
          <p:cNvSpPr>
            <a:spLocks noGrp="1"/>
          </p:cNvSpPr>
          <p:nvPr>
            <p:ph type="body" sz="quarter" idx="18"/>
          </p:nvPr>
        </p:nvSpPr>
        <p:spPr>
          <a:xfrm>
            <a:off x="857960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57" name="Text Placeholder 47">
            <a:extLst>
              <a:ext uri="{FF2B5EF4-FFF2-40B4-BE49-F238E27FC236}">
                <a16:creationId xmlns:a16="http://schemas.microsoft.com/office/drawing/2014/main" xmlns="" id="{EB929D32-6BE2-A740-9A19-3C58C9989F3F}"/>
              </a:ext>
            </a:extLst>
          </p:cNvPr>
          <p:cNvSpPr>
            <a:spLocks noGrp="1"/>
          </p:cNvSpPr>
          <p:nvPr>
            <p:ph type="body" sz="quarter" idx="19"/>
          </p:nvPr>
        </p:nvSpPr>
        <p:spPr>
          <a:xfrm>
            <a:off x="857960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58" name="Text Placeholder 47">
            <a:extLst>
              <a:ext uri="{FF2B5EF4-FFF2-40B4-BE49-F238E27FC236}">
                <a16:creationId xmlns:a16="http://schemas.microsoft.com/office/drawing/2014/main" xmlns="" id="{28EEF54E-168F-DA4E-944A-F77FE6A16B24}"/>
              </a:ext>
            </a:extLst>
          </p:cNvPr>
          <p:cNvSpPr>
            <a:spLocks noGrp="1"/>
          </p:cNvSpPr>
          <p:nvPr>
            <p:ph type="body" sz="quarter" idx="20"/>
          </p:nvPr>
        </p:nvSpPr>
        <p:spPr>
          <a:xfrm>
            <a:off x="107165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59" name="Text Placeholder 47">
            <a:extLst>
              <a:ext uri="{FF2B5EF4-FFF2-40B4-BE49-F238E27FC236}">
                <a16:creationId xmlns:a16="http://schemas.microsoft.com/office/drawing/2014/main" xmlns="" id="{198BA63D-3812-4B40-A56C-E9D3715494D9}"/>
              </a:ext>
            </a:extLst>
          </p:cNvPr>
          <p:cNvSpPr>
            <a:spLocks noGrp="1"/>
          </p:cNvSpPr>
          <p:nvPr>
            <p:ph type="body" sz="quarter" idx="21"/>
          </p:nvPr>
        </p:nvSpPr>
        <p:spPr>
          <a:xfrm>
            <a:off x="107165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61" name="Text Placeholder 60">
            <a:extLst>
              <a:ext uri="{FF2B5EF4-FFF2-40B4-BE49-F238E27FC236}">
                <a16:creationId xmlns:a16="http://schemas.microsoft.com/office/drawing/2014/main" xmlns="" id="{761076FF-D12B-874E-B2F7-D7211892E96C}"/>
              </a:ext>
            </a:extLst>
          </p:cNvPr>
          <p:cNvSpPr>
            <a:spLocks noGrp="1"/>
          </p:cNvSpPr>
          <p:nvPr>
            <p:ph type="body" sz="quarter" idx="22"/>
          </p:nvPr>
        </p:nvSpPr>
        <p:spPr>
          <a:xfrm>
            <a:off x="755650" y="3198481"/>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2" name="Text Placeholder 60">
            <a:extLst>
              <a:ext uri="{FF2B5EF4-FFF2-40B4-BE49-F238E27FC236}">
                <a16:creationId xmlns:a16="http://schemas.microsoft.com/office/drawing/2014/main" xmlns="" id="{3A9C68A9-C47F-6248-80FB-A955A9DC3FE1}"/>
              </a:ext>
            </a:extLst>
          </p:cNvPr>
          <p:cNvSpPr>
            <a:spLocks noGrp="1"/>
          </p:cNvSpPr>
          <p:nvPr>
            <p:ph type="body" sz="quarter" idx="23"/>
          </p:nvPr>
        </p:nvSpPr>
        <p:spPr>
          <a:xfrm>
            <a:off x="6490359" y="3178672"/>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865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xmlns="" id="{4790D010-2852-DE49-BD36-340D6725D1D5}"/>
              </a:ext>
              <a:ext uri="{C183D7F6-B498-43B3-948B-1728B52AA6E4}">
                <adec:decorative xmlns:adec="http://schemas.microsoft.com/office/drawing/2017/decorative" xmlns=""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0" name="Picture Placeholder 15">
            <a:extLst>
              <a:ext uri="{FF2B5EF4-FFF2-40B4-BE49-F238E27FC236}">
                <a16:creationId xmlns:a16="http://schemas.microsoft.com/office/drawing/2014/main" xmlns=""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xmlns=""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xmlns=""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18" name="Oval 17">
            <a:extLst>
              <a:ext uri="{FF2B5EF4-FFF2-40B4-BE49-F238E27FC236}">
                <a16:creationId xmlns:a16="http://schemas.microsoft.com/office/drawing/2014/main" xmlns="" id="{C5D02C68-EB7D-E044-99A9-658364A3B2F0}"/>
              </a:ext>
              <a:ext uri="{C183D7F6-B498-43B3-948B-1728B52AA6E4}">
                <adec:decorative xmlns:adec="http://schemas.microsoft.com/office/drawing/2017/decorative" xmlns=""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1" name="Picture Placeholder 15">
            <a:extLst>
              <a:ext uri="{FF2B5EF4-FFF2-40B4-BE49-F238E27FC236}">
                <a16:creationId xmlns:a16="http://schemas.microsoft.com/office/drawing/2014/main" xmlns=""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xmlns=""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xmlns=""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19" name="Oval 18">
            <a:extLst>
              <a:ext uri="{FF2B5EF4-FFF2-40B4-BE49-F238E27FC236}">
                <a16:creationId xmlns:a16="http://schemas.microsoft.com/office/drawing/2014/main" xmlns="" id="{45962E1D-1D13-2B48-9F3B-CE31039DD236}"/>
              </a:ext>
              <a:ext uri="{C183D7F6-B498-43B3-948B-1728B52AA6E4}">
                <adec:decorative xmlns:adec="http://schemas.microsoft.com/office/drawing/2017/decorative" xmlns=""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icture Placeholder 15">
            <a:extLst>
              <a:ext uri="{FF2B5EF4-FFF2-40B4-BE49-F238E27FC236}">
                <a16:creationId xmlns:a16="http://schemas.microsoft.com/office/drawing/2014/main" xmlns=""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xmlns=""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xmlns=""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4" name="Footer Placeholder 3">
            <a:extLst>
              <a:ext uri="{FF2B5EF4-FFF2-40B4-BE49-F238E27FC236}">
                <a16:creationId xmlns:a16="http://schemas.microsoft.com/office/drawing/2014/main" xmlns="" id="{BDD481DA-8671-472C-B2CF-B134EDAD7A53}"/>
              </a:ext>
            </a:extLst>
          </p:cNvPr>
          <p:cNvSpPr>
            <a:spLocks noGrp="1"/>
          </p:cNvSpPr>
          <p:nvPr>
            <p:ph type="ftr" sz="quarter" idx="5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xmlns="" id="{B0ACC5C2-09E7-4586-9B5F-3532B87B93D0}"/>
              </a:ext>
            </a:extLst>
          </p:cNvPr>
          <p:cNvSpPr>
            <a:spLocks noGrp="1"/>
          </p:cNvSpPr>
          <p:nvPr>
            <p:ph type="sldNum" sz="quarter" idx="51"/>
          </p:nvPr>
        </p:nvSpPr>
        <p:spPr/>
        <p:txBody>
          <a:bodyPr/>
          <a:lstStyle/>
          <a:p>
            <a:r>
              <a:rPr lang="en-ZA" dirty="0"/>
              <a:t>page </a:t>
            </a:r>
            <a:fld id="{19B51A1E-902D-48AF-9020-955120F399B6}" type="slidenum">
              <a:rPr lang="en-ZA" b="1" i="1" smtClean="0"/>
              <a:pPr/>
              <a:t>‹#›</a:t>
            </a:fld>
            <a:endParaRPr lang="en-ZA" b="1" i="1" dirty="0"/>
          </a:p>
        </p:txBody>
      </p:sp>
      <p:sp>
        <p:nvSpPr>
          <p:cNvPr id="13" name="Title 12">
            <a:extLst>
              <a:ext uri="{FF2B5EF4-FFF2-40B4-BE49-F238E27FC236}">
                <a16:creationId xmlns:a16="http://schemas.microsoft.com/office/drawing/2014/main" xmlns="" id="{1E54F41B-75D5-471F-9187-384BD10C883D}"/>
              </a:ext>
            </a:extLst>
          </p:cNvPr>
          <p:cNvSpPr>
            <a:spLocks noGrp="1"/>
          </p:cNvSpPr>
          <p:nvPr>
            <p:ph type="title"/>
          </p:nvPr>
        </p:nvSpPr>
        <p:spPr/>
        <p:txBody>
          <a:bodyPr/>
          <a:lstStyle/>
          <a:p>
            <a:r>
              <a:rPr lang="en-US" smtClean="0"/>
              <a:t>Click to edit Master title style</a:t>
            </a:r>
            <a:endParaRPr lang="en-ZA"/>
          </a:p>
        </p:txBody>
      </p:sp>
      <p:sp>
        <p:nvSpPr>
          <p:cNvPr id="23" name="Text Placeholder 4">
            <a:extLst>
              <a:ext uri="{FF2B5EF4-FFF2-40B4-BE49-F238E27FC236}">
                <a16:creationId xmlns:a16="http://schemas.microsoft.com/office/drawing/2014/main" xmlns=""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5" name="Oval 24">
            <a:extLst>
              <a:ext uri="{FF2B5EF4-FFF2-40B4-BE49-F238E27FC236}">
                <a16:creationId xmlns:a16="http://schemas.microsoft.com/office/drawing/2014/main" xmlns="" id="{B9777B06-12C0-49D3-A18F-49D1E0574CE3}"/>
              </a:ext>
              <a:ext uri="{C183D7F6-B498-43B3-948B-1728B52AA6E4}">
                <adec:decorative xmlns:adec="http://schemas.microsoft.com/office/drawing/2017/decorative" xmlns=""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ullets as Icons 3X Option 2">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xmlns="" id="{5E3B0AD5-3645-8443-891F-C0E1D9763D7A}"/>
              </a:ext>
              <a:ext uri="{C183D7F6-B498-43B3-948B-1728B52AA6E4}">
                <adec:decorative xmlns:adec="http://schemas.microsoft.com/office/drawing/2017/decorative" xmlns=""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4" name="Picture Placeholder 15">
            <a:extLst>
              <a:ext uri="{FF2B5EF4-FFF2-40B4-BE49-F238E27FC236}">
                <a16:creationId xmlns:a16="http://schemas.microsoft.com/office/drawing/2014/main" xmlns=""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xmlns=""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xmlns=""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32" name="Oval 31">
            <a:extLst>
              <a:ext uri="{FF2B5EF4-FFF2-40B4-BE49-F238E27FC236}">
                <a16:creationId xmlns:a16="http://schemas.microsoft.com/office/drawing/2014/main" xmlns="" id="{BE9B724A-B58C-CD4D-8980-C0DFE08B79B5}"/>
              </a:ext>
              <a:ext uri="{C183D7F6-B498-43B3-948B-1728B52AA6E4}">
                <adec:decorative xmlns:adec="http://schemas.microsoft.com/office/drawing/2017/decorative" xmlns=""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5" name="Picture Placeholder 15">
            <a:extLst>
              <a:ext uri="{FF2B5EF4-FFF2-40B4-BE49-F238E27FC236}">
                <a16:creationId xmlns:a16="http://schemas.microsoft.com/office/drawing/2014/main" xmlns=""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xmlns=""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xmlns=""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33" name="Oval 32">
            <a:extLst>
              <a:ext uri="{FF2B5EF4-FFF2-40B4-BE49-F238E27FC236}">
                <a16:creationId xmlns:a16="http://schemas.microsoft.com/office/drawing/2014/main" xmlns="" id="{28894D68-6E31-8646-BFD7-2C0D8C4CD961}"/>
              </a:ext>
              <a:ext uri="{C183D7F6-B498-43B3-948B-1728B52AA6E4}">
                <adec:decorative xmlns:adec="http://schemas.microsoft.com/office/drawing/2017/decorative" xmlns=""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icture Placeholder 15">
            <a:extLst>
              <a:ext uri="{FF2B5EF4-FFF2-40B4-BE49-F238E27FC236}">
                <a16:creationId xmlns:a16="http://schemas.microsoft.com/office/drawing/2014/main" xmlns=""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0" name="Text Placeholder 8">
            <a:extLst>
              <a:ext uri="{FF2B5EF4-FFF2-40B4-BE49-F238E27FC236}">
                <a16:creationId xmlns:a16="http://schemas.microsoft.com/office/drawing/2014/main" xmlns=""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21" name="Text Placeholder 10">
            <a:extLst>
              <a:ext uri="{FF2B5EF4-FFF2-40B4-BE49-F238E27FC236}">
                <a16:creationId xmlns:a16="http://schemas.microsoft.com/office/drawing/2014/main" xmlns=""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xmlns=""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6" name="Slide Number Placeholder 5">
            <a:extLst>
              <a:ext uri="{FF2B5EF4-FFF2-40B4-BE49-F238E27FC236}">
                <a16:creationId xmlns:a16="http://schemas.microsoft.com/office/drawing/2014/main" xmlns="" id="{F514DBA9-43A9-4950-8C14-971E2AACAD93}"/>
              </a:ext>
            </a:extLst>
          </p:cNvPr>
          <p:cNvSpPr>
            <a:spLocks noGrp="1"/>
          </p:cNvSpPr>
          <p:nvPr userDrawn="1">
            <p:ph type="sldNum" sz="quarter" idx="50"/>
          </p:nvPr>
        </p:nvSpPr>
        <p:spPr/>
        <p:txBody>
          <a:bodyPr/>
          <a:lstStyle/>
          <a:p>
            <a:r>
              <a:rPr lang="en-ZA" dirty="0"/>
              <a:t>page </a:t>
            </a:r>
            <a:fld id="{19B51A1E-902D-48AF-9020-955120F399B6}" type="slidenum">
              <a:rPr lang="en-ZA" b="1" i="1" smtClean="0"/>
              <a:pPr/>
              <a:t>‹#›</a:t>
            </a:fld>
            <a:endParaRPr lang="en-ZA" b="1" i="1" dirty="0"/>
          </a:p>
        </p:txBody>
      </p:sp>
      <p:sp>
        <p:nvSpPr>
          <p:cNvPr id="51" name="Title 1">
            <a:extLst>
              <a:ext uri="{FF2B5EF4-FFF2-40B4-BE49-F238E27FC236}">
                <a16:creationId xmlns:a16="http://schemas.microsoft.com/office/drawing/2014/main" xmlns=""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dirty="0"/>
              <a:t>Click to edit title style</a:t>
            </a:r>
            <a:endParaRPr lang="en-ZA" dirty="0"/>
          </a:p>
        </p:txBody>
      </p:sp>
      <p:sp>
        <p:nvSpPr>
          <p:cNvPr id="52" name="Subtitle 2">
            <a:extLst>
              <a:ext uri="{FF2B5EF4-FFF2-40B4-BE49-F238E27FC236}">
                <a16:creationId xmlns:a16="http://schemas.microsoft.com/office/drawing/2014/main" xmlns=""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12" name="Footer Placeholder 11">
            <a:extLst>
              <a:ext uri="{FF2B5EF4-FFF2-40B4-BE49-F238E27FC236}">
                <a16:creationId xmlns:a16="http://schemas.microsoft.com/office/drawing/2014/main" xmlns="" id="{97C8985C-2F2E-4023-BF66-5BBA9C57A891}"/>
              </a:ext>
            </a:extLst>
          </p:cNvPr>
          <p:cNvSpPr>
            <a:spLocks noGrp="1"/>
          </p:cNvSpPr>
          <p:nvPr>
            <p:ph type="ftr" sz="quarter" idx="51"/>
          </p:nvPr>
        </p:nvSpPr>
        <p:spPr>
          <a:xfrm>
            <a:off x="5883177" y="6320622"/>
            <a:ext cx="4114800" cy="226714"/>
          </a:xfrm>
        </p:spPr>
        <p:txBody>
          <a:bodyPr/>
          <a:lstStyle/>
          <a:p>
            <a:r>
              <a:rPr lang="en-ZA" dirty="0"/>
              <a:t>Add a footer</a:t>
            </a:r>
          </a:p>
        </p:txBody>
      </p:sp>
      <p:sp>
        <p:nvSpPr>
          <p:cNvPr id="22" name="Oval 21">
            <a:extLst>
              <a:ext uri="{FF2B5EF4-FFF2-40B4-BE49-F238E27FC236}">
                <a16:creationId xmlns:a16="http://schemas.microsoft.com/office/drawing/2014/main" xmlns="" id="{99D3E8CF-7C38-4321-A56A-49D7CA2A814B}"/>
              </a:ext>
              <a:ext uri="{C183D7F6-B498-43B3-948B-1728B52AA6E4}">
                <adec:decorative xmlns:adec="http://schemas.microsoft.com/office/drawing/2017/decorative" xmlns=""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3" name="Group 22">
            <a:extLst>
              <a:ext uri="{FF2B5EF4-FFF2-40B4-BE49-F238E27FC236}">
                <a16:creationId xmlns:a16="http://schemas.microsoft.com/office/drawing/2014/main" xmlns="" id="{326A7FE8-1975-474D-B747-D7B028C10D81}"/>
              </a:ext>
              <a:ext uri="{C183D7F6-B498-43B3-948B-1728B52AA6E4}">
                <adec:decorative xmlns:adec="http://schemas.microsoft.com/office/drawing/2017/decorative" xmlns=""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xmlns=""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4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69D5DB0A-C96D-4B82-95B6-E7A7B8E6687B}"/>
              </a:ext>
              <a:ext uri="{C183D7F6-B498-43B3-948B-1728B52AA6E4}">
                <adec:decorative xmlns:adec="http://schemas.microsoft.com/office/drawing/2017/decorative" xmlns=""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xmlns=""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xmlns=""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6" name="Slide Number Placeholder 5">
            <a:extLst>
              <a:ext uri="{FF2B5EF4-FFF2-40B4-BE49-F238E27FC236}">
                <a16:creationId xmlns:a16="http://schemas.microsoft.com/office/drawing/2014/main" xmlns="" id="{F514DBA9-43A9-4950-8C14-971E2AACAD93}"/>
              </a:ext>
            </a:extLst>
          </p:cNvPr>
          <p:cNvSpPr>
            <a:spLocks noGrp="1"/>
          </p:cNvSpPr>
          <p:nvPr userDrawn="1">
            <p:ph type="sldNum" sz="quarter" idx="50"/>
          </p:nvPr>
        </p:nvSpPr>
        <p:spPr/>
        <p:txBody>
          <a:bodyPr/>
          <a:lstStyle/>
          <a:p>
            <a:r>
              <a:rPr lang="en-ZA" dirty="0"/>
              <a:t>page </a:t>
            </a:r>
            <a:fld id="{19B51A1E-902D-48AF-9020-955120F399B6}" type="slidenum">
              <a:rPr lang="en-ZA" b="1" i="1" smtClean="0"/>
              <a:pPr/>
              <a:t>‹#›</a:t>
            </a:fld>
            <a:endParaRPr lang="en-ZA" b="1" i="1" dirty="0"/>
          </a:p>
        </p:txBody>
      </p:sp>
      <p:sp>
        <p:nvSpPr>
          <p:cNvPr id="51" name="Title 1">
            <a:extLst>
              <a:ext uri="{FF2B5EF4-FFF2-40B4-BE49-F238E27FC236}">
                <a16:creationId xmlns:a16="http://schemas.microsoft.com/office/drawing/2014/main" xmlns=""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dirty="0"/>
              <a:t>Click to edit title style</a:t>
            </a:r>
            <a:endParaRPr lang="en-ZA" dirty="0"/>
          </a:p>
        </p:txBody>
      </p:sp>
      <p:sp>
        <p:nvSpPr>
          <p:cNvPr id="52" name="Subtitle 2">
            <a:extLst>
              <a:ext uri="{FF2B5EF4-FFF2-40B4-BE49-F238E27FC236}">
                <a16:creationId xmlns:a16="http://schemas.microsoft.com/office/drawing/2014/main" xmlns=""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12" name="Footer Placeholder 11">
            <a:extLst>
              <a:ext uri="{FF2B5EF4-FFF2-40B4-BE49-F238E27FC236}">
                <a16:creationId xmlns:a16="http://schemas.microsoft.com/office/drawing/2014/main" xmlns="" id="{97C8985C-2F2E-4023-BF66-5BBA9C57A891}"/>
              </a:ext>
            </a:extLst>
          </p:cNvPr>
          <p:cNvSpPr>
            <a:spLocks noGrp="1"/>
          </p:cNvSpPr>
          <p:nvPr>
            <p:ph type="ftr" sz="quarter" idx="51"/>
          </p:nvPr>
        </p:nvSpPr>
        <p:spPr>
          <a:xfrm>
            <a:off x="5883177" y="6320622"/>
            <a:ext cx="4114800" cy="226714"/>
          </a:xfrm>
        </p:spPr>
        <p:txBody>
          <a:bodyPr/>
          <a:lstStyle/>
          <a:p>
            <a:r>
              <a:rPr lang="en-ZA" dirty="0"/>
              <a:t>Add a footer</a:t>
            </a:r>
          </a:p>
        </p:txBody>
      </p:sp>
      <p:sp>
        <p:nvSpPr>
          <p:cNvPr id="22" name="Oval 21">
            <a:extLst>
              <a:ext uri="{FF2B5EF4-FFF2-40B4-BE49-F238E27FC236}">
                <a16:creationId xmlns:a16="http://schemas.microsoft.com/office/drawing/2014/main" xmlns="" id="{390CA185-E043-470F-95CF-875B2290368D}"/>
              </a:ext>
              <a:ext uri="{C183D7F6-B498-43B3-948B-1728B52AA6E4}">
                <adec:decorative xmlns:adec="http://schemas.microsoft.com/office/drawing/2017/decorative" xmlns=""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3" name="Picture Placeholder 15">
            <a:extLst>
              <a:ext uri="{FF2B5EF4-FFF2-40B4-BE49-F238E27FC236}">
                <a16:creationId xmlns:a16="http://schemas.microsoft.com/office/drawing/2014/main" xmlns=""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4" name="Text Placeholder 8">
            <a:extLst>
              <a:ext uri="{FF2B5EF4-FFF2-40B4-BE49-F238E27FC236}">
                <a16:creationId xmlns:a16="http://schemas.microsoft.com/office/drawing/2014/main" xmlns=""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1</a:t>
            </a:r>
            <a:endParaRPr lang="en-ZA" dirty="0"/>
          </a:p>
        </p:txBody>
      </p:sp>
      <p:sp>
        <p:nvSpPr>
          <p:cNvPr id="25" name="Text Placeholder 10">
            <a:extLst>
              <a:ext uri="{FF2B5EF4-FFF2-40B4-BE49-F238E27FC236}">
                <a16:creationId xmlns:a16="http://schemas.microsoft.com/office/drawing/2014/main" xmlns=""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26" name="Oval 25">
            <a:extLst>
              <a:ext uri="{FF2B5EF4-FFF2-40B4-BE49-F238E27FC236}">
                <a16:creationId xmlns:a16="http://schemas.microsoft.com/office/drawing/2014/main" xmlns="" id="{F1A887C7-02BE-4F5E-8DCF-A46A0C58093F}"/>
              </a:ext>
              <a:ext uri="{C183D7F6-B498-43B3-948B-1728B52AA6E4}">
                <adec:decorative xmlns:adec="http://schemas.microsoft.com/office/drawing/2017/decorative" xmlns=""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7" name="Picture Placeholder 15">
            <a:extLst>
              <a:ext uri="{FF2B5EF4-FFF2-40B4-BE49-F238E27FC236}">
                <a16:creationId xmlns:a16="http://schemas.microsoft.com/office/drawing/2014/main" xmlns=""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8" name="Text Placeholder 8">
            <a:extLst>
              <a:ext uri="{FF2B5EF4-FFF2-40B4-BE49-F238E27FC236}">
                <a16:creationId xmlns:a16="http://schemas.microsoft.com/office/drawing/2014/main" xmlns=""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2</a:t>
            </a:r>
            <a:endParaRPr lang="en-ZA" dirty="0"/>
          </a:p>
        </p:txBody>
      </p:sp>
      <p:sp>
        <p:nvSpPr>
          <p:cNvPr id="29" name="Text Placeholder 10">
            <a:extLst>
              <a:ext uri="{FF2B5EF4-FFF2-40B4-BE49-F238E27FC236}">
                <a16:creationId xmlns:a16="http://schemas.microsoft.com/office/drawing/2014/main" xmlns=""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30" name="Oval 29">
            <a:extLst>
              <a:ext uri="{FF2B5EF4-FFF2-40B4-BE49-F238E27FC236}">
                <a16:creationId xmlns:a16="http://schemas.microsoft.com/office/drawing/2014/main" xmlns="" id="{22D0F7D1-0D65-4376-B381-E7B5C5F9EA0E}"/>
              </a:ext>
              <a:ext uri="{C183D7F6-B498-43B3-948B-1728B52AA6E4}">
                <adec:decorative xmlns:adec="http://schemas.microsoft.com/office/drawing/2017/decorative" xmlns=""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7" name="Picture Placeholder 15">
            <a:extLst>
              <a:ext uri="{FF2B5EF4-FFF2-40B4-BE49-F238E27FC236}">
                <a16:creationId xmlns:a16="http://schemas.microsoft.com/office/drawing/2014/main" xmlns=""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38" name="Text Placeholder 8">
            <a:extLst>
              <a:ext uri="{FF2B5EF4-FFF2-40B4-BE49-F238E27FC236}">
                <a16:creationId xmlns:a16="http://schemas.microsoft.com/office/drawing/2014/main" xmlns=""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3</a:t>
            </a:r>
            <a:endParaRPr lang="en-ZA" dirty="0"/>
          </a:p>
        </p:txBody>
      </p:sp>
      <p:sp>
        <p:nvSpPr>
          <p:cNvPr id="39" name="Text Placeholder 10">
            <a:extLst>
              <a:ext uri="{FF2B5EF4-FFF2-40B4-BE49-F238E27FC236}">
                <a16:creationId xmlns:a16="http://schemas.microsoft.com/office/drawing/2014/main" xmlns=""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40" name="Oval 39">
            <a:extLst>
              <a:ext uri="{FF2B5EF4-FFF2-40B4-BE49-F238E27FC236}">
                <a16:creationId xmlns:a16="http://schemas.microsoft.com/office/drawing/2014/main" xmlns="" id="{7402406B-416D-47F8-A75D-831B8879AA66}"/>
              </a:ext>
              <a:ext uri="{C183D7F6-B498-43B3-948B-1728B52AA6E4}">
                <adec:decorative xmlns:adec="http://schemas.microsoft.com/office/drawing/2017/decorative" xmlns=""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1" name="Picture Placeholder 15">
            <a:extLst>
              <a:ext uri="{FF2B5EF4-FFF2-40B4-BE49-F238E27FC236}">
                <a16:creationId xmlns:a16="http://schemas.microsoft.com/office/drawing/2014/main" xmlns=""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42" name="Text Placeholder 8">
            <a:extLst>
              <a:ext uri="{FF2B5EF4-FFF2-40B4-BE49-F238E27FC236}">
                <a16:creationId xmlns:a16="http://schemas.microsoft.com/office/drawing/2014/main" xmlns=""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dirty="0"/>
              <a:t>Bullet 4</a:t>
            </a:r>
            <a:endParaRPr lang="en-ZA" dirty="0"/>
          </a:p>
        </p:txBody>
      </p:sp>
      <p:sp>
        <p:nvSpPr>
          <p:cNvPr id="43" name="Text Placeholder 10">
            <a:extLst>
              <a:ext uri="{FF2B5EF4-FFF2-40B4-BE49-F238E27FC236}">
                <a16:creationId xmlns:a16="http://schemas.microsoft.com/office/drawing/2014/main" xmlns=""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dirty="0"/>
              <a:t>Bullet Description</a:t>
            </a:r>
            <a:endParaRPr lang="en-ZA" dirty="0"/>
          </a:p>
        </p:txBody>
      </p:sp>
      <p:sp>
        <p:nvSpPr>
          <p:cNvPr id="31" name="Oval 30">
            <a:extLst>
              <a:ext uri="{FF2B5EF4-FFF2-40B4-BE49-F238E27FC236}">
                <a16:creationId xmlns:a16="http://schemas.microsoft.com/office/drawing/2014/main" xmlns="" id="{8E1008A4-54EE-4B43-9BCF-279C5CEA2D52}"/>
              </a:ext>
              <a:ext uri="{C183D7F6-B498-43B3-948B-1728B52AA6E4}">
                <adec:decorative xmlns:adec="http://schemas.microsoft.com/office/drawing/2017/decorative" xmlns=""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2" name="Oval 31">
            <a:extLst>
              <a:ext uri="{FF2B5EF4-FFF2-40B4-BE49-F238E27FC236}">
                <a16:creationId xmlns:a16="http://schemas.microsoft.com/office/drawing/2014/main" xmlns="" id="{8BD3F08B-8063-4DB3-9FBB-D9B9215CBA7C}"/>
              </a:ext>
              <a:ext uri="{C183D7F6-B498-43B3-948B-1728B52AA6E4}">
                <adec:decorative xmlns:adec="http://schemas.microsoft.com/office/drawing/2017/decorative" xmlns=""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gital Product">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xmlns=""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xmlns=""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xmlns="" id="{F514DBA9-43A9-4950-8C14-971E2AACAD93}"/>
              </a:ext>
            </a:extLst>
          </p:cNvPr>
          <p:cNvSpPr>
            <a:spLocks noGrp="1"/>
          </p:cNvSpPr>
          <p:nvPr userDrawn="1">
            <p:ph type="sldNum" sz="quarter" idx="50"/>
          </p:nvPr>
        </p:nvSpPr>
        <p:spPr/>
        <p:txBody>
          <a:bodyPr/>
          <a:lstStyle/>
          <a:p>
            <a:r>
              <a:rPr lang="en-ZA" dirty="0"/>
              <a:t>page </a:t>
            </a:r>
            <a:fld id="{19B51A1E-902D-48AF-9020-955120F399B6}" type="slidenum">
              <a:rPr lang="en-ZA" b="1" i="1" smtClean="0"/>
              <a:pPr/>
              <a:t>‹#›</a:t>
            </a:fld>
            <a:endParaRPr lang="en-ZA" b="1" i="1" dirty="0"/>
          </a:p>
        </p:txBody>
      </p:sp>
      <p:sp>
        <p:nvSpPr>
          <p:cNvPr id="51" name="Title 1">
            <a:extLst>
              <a:ext uri="{FF2B5EF4-FFF2-40B4-BE49-F238E27FC236}">
                <a16:creationId xmlns:a16="http://schemas.microsoft.com/office/drawing/2014/main" xmlns=""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dirty="0"/>
              <a:t>Click to edit title style</a:t>
            </a:r>
            <a:endParaRPr lang="en-ZA" dirty="0"/>
          </a:p>
        </p:txBody>
      </p:sp>
      <p:sp>
        <p:nvSpPr>
          <p:cNvPr id="52" name="Subtitle 2">
            <a:extLst>
              <a:ext uri="{FF2B5EF4-FFF2-40B4-BE49-F238E27FC236}">
                <a16:creationId xmlns:a16="http://schemas.microsoft.com/office/drawing/2014/main" xmlns=""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12" name="Footer Placeholder 11">
            <a:extLst>
              <a:ext uri="{FF2B5EF4-FFF2-40B4-BE49-F238E27FC236}">
                <a16:creationId xmlns:a16="http://schemas.microsoft.com/office/drawing/2014/main" xmlns="" id="{97C8985C-2F2E-4023-BF66-5BBA9C57A891}"/>
              </a:ext>
            </a:extLst>
          </p:cNvPr>
          <p:cNvSpPr>
            <a:spLocks noGrp="1"/>
          </p:cNvSpPr>
          <p:nvPr userDrawn="1">
            <p:ph type="ftr" sz="quarter" idx="51"/>
          </p:nvPr>
        </p:nvSpPr>
        <p:spPr>
          <a:xfrm>
            <a:off x="5883177" y="6320622"/>
            <a:ext cx="4114800" cy="226714"/>
          </a:xfrm>
        </p:spPr>
        <p:txBody>
          <a:bodyPr/>
          <a:lstStyle/>
          <a:p>
            <a:r>
              <a:rPr lang="en-ZA" dirty="0"/>
              <a:t>Add a footer</a:t>
            </a:r>
          </a:p>
        </p:txBody>
      </p:sp>
      <p:sp>
        <p:nvSpPr>
          <p:cNvPr id="32" name="Picture Placeholder 10">
            <a:extLst>
              <a:ext uri="{FF2B5EF4-FFF2-40B4-BE49-F238E27FC236}">
                <a16:creationId xmlns:a16="http://schemas.microsoft.com/office/drawing/2014/main" xmlns=""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ZA" dirty="0"/>
              <a:t>Insert or Drag and Drop your Screen Design here</a:t>
            </a:r>
          </a:p>
        </p:txBody>
      </p:sp>
      <p:sp>
        <p:nvSpPr>
          <p:cNvPr id="33" name="Content Placeholder 2">
            <a:extLst>
              <a:ext uri="{FF2B5EF4-FFF2-40B4-BE49-F238E27FC236}">
                <a16:creationId xmlns:a16="http://schemas.microsoft.com/office/drawing/2014/main" xmlns="" id="{3DD41659-75CD-4A77-8E99-4A04870C7FE0}"/>
              </a:ext>
            </a:extLst>
          </p:cNvPr>
          <p:cNvSpPr>
            <a:spLocks noGrp="1"/>
          </p:cNvSpPr>
          <p:nvPr userDrawn="1">
            <p:ph idx="52"/>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Text Placeholder 11">
            <a:extLst>
              <a:ext uri="{FF2B5EF4-FFF2-40B4-BE49-F238E27FC236}">
                <a16:creationId xmlns:a16="http://schemas.microsoft.com/office/drawing/2014/main" xmlns=""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753360" y="3314701"/>
            <a:ext cx="3069500" cy="3051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Title 1">
            <a:extLst>
              <a:ext uri="{FF2B5EF4-FFF2-40B4-BE49-F238E27FC236}">
                <a16:creationId xmlns:a16="http://schemas.microsoft.com/office/drawing/2014/main" xmlns="" id="{CEE124F1-8800-42C8-84AC-ADC1E7EDAAA9}"/>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xmlns="" id="{5E0BC414-34B2-428E-A2A3-9A5865619848}"/>
              </a:ext>
            </a:extLst>
          </p:cNvPr>
          <p:cNvSpPr>
            <a:spLocks noGrp="1"/>
          </p:cNvSpPr>
          <p:nvPr>
            <p:ph type="ftr" sz="quarter" idx="18"/>
          </p:nvPr>
        </p:nvSpPr>
        <p:spPr/>
        <p:txBody>
          <a:bodyPr/>
          <a:lstStyle/>
          <a:p>
            <a:r>
              <a:rPr lang="en-ZA" dirty="0"/>
              <a:t>Add a footer</a:t>
            </a:r>
          </a:p>
        </p:txBody>
      </p:sp>
      <p:sp>
        <p:nvSpPr>
          <p:cNvPr id="9" name="Slide Number Placeholder 8">
            <a:extLst>
              <a:ext uri="{FF2B5EF4-FFF2-40B4-BE49-F238E27FC236}">
                <a16:creationId xmlns:a16="http://schemas.microsoft.com/office/drawing/2014/main" xmlns="" id="{03552ADA-7D42-4A8D-A7EE-45243B688064}"/>
              </a:ext>
            </a:extLst>
          </p:cNvPr>
          <p:cNvSpPr>
            <a:spLocks noGrp="1"/>
          </p:cNvSpPr>
          <p:nvPr>
            <p:ph type="sldNum" sz="quarter" idx="19"/>
          </p:nvPr>
        </p:nvSpPr>
        <p:spPr/>
        <p:txBody>
          <a:bodyPr/>
          <a:lstStyle/>
          <a:p>
            <a:r>
              <a:rPr lang="en-ZA" dirty="0"/>
              <a:t>page </a:t>
            </a:r>
            <a:fld id="{19B51A1E-902D-48AF-9020-955120F399B6}" type="slidenum">
              <a:rPr lang="en-ZA" b="1" i="1" smtClean="0"/>
              <a:pPr/>
              <a:t>‹#›</a:t>
            </a:fld>
            <a:endParaRPr lang="en-ZA" b="1" i="1" dirty="0"/>
          </a:p>
        </p:txBody>
      </p:sp>
      <p:sp>
        <p:nvSpPr>
          <p:cNvPr id="13" name="Text Placeholder 4">
            <a:extLst>
              <a:ext uri="{FF2B5EF4-FFF2-40B4-BE49-F238E27FC236}">
                <a16:creationId xmlns:a16="http://schemas.microsoft.com/office/drawing/2014/main" xmlns=""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xmlns=""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ZA" dirty="0"/>
              <a:t>Section Header</a:t>
            </a:r>
          </a:p>
        </p:txBody>
      </p:sp>
      <p:sp>
        <p:nvSpPr>
          <p:cNvPr id="6" name="Text Placeholder 3">
            <a:extLst>
              <a:ext uri="{FF2B5EF4-FFF2-40B4-BE49-F238E27FC236}">
                <a16:creationId xmlns:a16="http://schemas.microsoft.com/office/drawing/2014/main" xmlns=""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ZA" dirty="0"/>
              <a:t>Section Header</a:t>
            </a:r>
          </a:p>
        </p:txBody>
      </p:sp>
      <p:sp>
        <p:nvSpPr>
          <p:cNvPr id="8" name="Text Placeholder 9">
            <a:extLst>
              <a:ext uri="{FF2B5EF4-FFF2-40B4-BE49-F238E27FC236}">
                <a16:creationId xmlns:a16="http://schemas.microsoft.com/office/drawing/2014/main" xmlns=""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ZA" dirty="0"/>
              <a:t>Section Header</a:t>
            </a:r>
          </a:p>
        </p:txBody>
      </p:sp>
      <p:sp>
        <p:nvSpPr>
          <p:cNvPr id="34" name="Freeform: Shape 33">
            <a:extLst>
              <a:ext uri="{FF2B5EF4-FFF2-40B4-BE49-F238E27FC236}">
                <a16:creationId xmlns:a16="http://schemas.microsoft.com/office/drawing/2014/main" xmlns=""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ZA" dirty="0">
              <a:solidFill>
                <a:schemeClr val="bg1"/>
              </a:solidFill>
            </a:endParaRPr>
          </a:p>
        </p:txBody>
      </p:sp>
      <p:sp>
        <p:nvSpPr>
          <p:cNvPr id="33" name="Freeform: Shape 32">
            <a:extLst>
              <a:ext uri="{FF2B5EF4-FFF2-40B4-BE49-F238E27FC236}">
                <a16:creationId xmlns:a16="http://schemas.microsoft.com/office/drawing/2014/main" xmlns=""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ZA" dirty="0">
              <a:solidFill>
                <a:schemeClr val="bg1"/>
              </a:solidFill>
            </a:endParaRPr>
          </a:p>
        </p:txBody>
      </p:sp>
      <p:sp>
        <p:nvSpPr>
          <p:cNvPr id="10" name="Text Placeholder 3">
            <a:extLst>
              <a:ext uri="{FF2B5EF4-FFF2-40B4-BE49-F238E27FC236}">
                <a16:creationId xmlns:a16="http://schemas.microsoft.com/office/drawing/2014/main" xmlns=""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xmlns=""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endParaRPr lang="en-ZA" dirty="0"/>
          </a:p>
        </p:txBody>
      </p:sp>
      <p:sp>
        <p:nvSpPr>
          <p:cNvPr id="11" name="Text Placeholder 9">
            <a:extLst>
              <a:ext uri="{FF2B5EF4-FFF2-40B4-BE49-F238E27FC236}">
                <a16:creationId xmlns:a16="http://schemas.microsoft.com/office/drawing/2014/main" xmlns=""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xmlns=""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12" name="Text Placeholder 9">
            <a:extLst>
              <a:ext uri="{FF2B5EF4-FFF2-40B4-BE49-F238E27FC236}">
                <a16:creationId xmlns:a16="http://schemas.microsoft.com/office/drawing/2014/main" xmlns=""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xmlns=""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4" name="Title 3">
            <a:extLst>
              <a:ext uri="{FF2B5EF4-FFF2-40B4-BE49-F238E27FC236}">
                <a16:creationId xmlns:a16="http://schemas.microsoft.com/office/drawing/2014/main" xmlns="" id="{8BE60A3F-C4C6-4B36-95C8-D6B9BFEABD22}"/>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xmlns="" id="{773C13C2-0AB1-4148-839D-5541DF3B6FAA}"/>
              </a:ext>
            </a:extLst>
          </p:cNvPr>
          <p:cNvSpPr>
            <a:spLocks noGrp="1"/>
          </p:cNvSpPr>
          <p:nvPr>
            <p:ph type="ftr" sz="quarter" idx="35"/>
          </p:nvPr>
        </p:nvSpPr>
        <p:spPr/>
        <p:txBody>
          <a:bodyPr/>
          <a:lstStyle/>
          <a:p>
            <a:r>
              <a:rPr lang="en-ZA" dirty="0"/>
              <a:t>Add a footer</a:t>
            </a:r>
          </a:p>
        </p:txBody>
      </p:sp>
      <p:sp>
        <p:nvSpPr>
          <p:cNvPr id="17" name="Slide Number Placeholder 16">
            <a:extLst>
              <a:ext uri="{FF2B5EF4-FFF2-40B4-BE49-F238E27FC236}">
                <a16:creationId xmlns:a16="http://schemas.microsoft.com/office/drawing/2014/main" xmlns="" id="{D3335684-35F6-427A-9110-6965E7EACD9E}"/>
              </a:ext>
            </a:extLst>
          </p:cNvPr>
          <p:cNvSpPr>
            <a:spLocks noGrp="1"/>
          </p:cNvSpPr>
          <p:nvPr>
            <p:ph type="sldNum" sz="quarter" idx="36"/>
          </p:nvPr>
        </p:nvSpPr>
        <p:spPr/>
        <p:txBody>
          <a:bodyPr/>
          <a:lstStyle/>
          <a:p>
            <a:r>
              <a:rPr lang="en-ZA" dirty="0"/>
              <a:t>page </a:t>
            </a:r>
            <a:fld id="{19B51A1E-902D-48AF-9020-955120F399B6}" type="slidenum">
              <a:rPr lang="en-ZA" b="1" i="1" smtClean="0"/>
              <a:pPr/>
              <a:t>‹#›</a:t>
            </a:fld>
            <a:endParaRPr lang="en-ZA" b="1" i="1" dirty="0"/>
          </a:p>
        </p:txBody>
      </p:sp>
      <p:sp>
        <p:nvSpPr>
          <p:cNvPr id="18" name="Text Placeholder 4">
            <a:extLst>
              <a:ext uri="{FF2B5EF4-FFF2-40B4-BE49-F238E27FC236}">
                <a16:creationId xmlns:a16="http://schemas.microsoft.com/office/drawing/2014/main" xmlns=""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9" name="Oval 18">
            <a:extLst>
              <a:ext uri="{FF2B5EF4-FFF2-40B4-BE49-F238E27FC236}">
                <a16:creationId xmlns:a16="http://schemas.microsoft.com/office/drawing/2014/main" xmlns=""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xmlns=""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xmlns=""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dirty="0"/>
              <a:t>Quadrant Title</a:t>
            </a:r>
          </a:p>
        </p:txBody>
      </p:sp>
      <p:sp>
        <p:nvSpPr>
          <p:cNvPr id="10" name="Text Placeholder 5">
            <a:extLst>
              <a:ext uri="{FF2B5EF4-FFF2-40B4-BE49-F238E27FC236}">
                <a16:creationId xmlns:a16="http://schemas.microsoft.com/office/drawing/2014/main" xmlns=""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dirty="0"/>
              <a:t>Quadrant Title</a:t>
            </a:r>
          </a:p>
        </p:txBody>
      </p:sp>
      <p:sp>
        <p:nvSpPr>
          <p:cNvPr id="11" name="Text Placeholder 5">
            <a:extLst>
              <a:ext uri="{FF2B5EF4-FFF2-40B4-BE49-F238E27FC236}">
                <a16:creationId xmlns:a16="http://schemas.microsoft.com/office/drawing/2014/main" xmlns=""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dirty="0"/>
              <a:t>Quadrant Title</a:t>
            </a:r>
          </a:p>
        </p:txBody>
      </p:sp>
      <p:sp>
        <p:nvSpPr>
          <p:cNvPr id="12" name="Text Placeholder 5">
            <a:extLst>
              <a:ext uri="{FF2B5EF4-FFF2-40B4-BE49-F238E27FC236}">
                <a16:creationId xmlns:a16="http://schemas.microsoft.com/office/drawing/2014/main" xmlns=""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dirty="0"/>
              <a:t>Quadrant Title</a:t>
            </a:r>
          </a:p>
        </p:txBody>
      </p:sp>
      <p:sp>
        <p:nvSpPr>
          <p:cNvPr id="4" name="Title 3">
            <a:extLst>
              <a:ext uri="{FF2B5EF4-FFF2-40B4-BE49-F238E27FC236}">
                <a16:creationId xmlns:a16="http://schemas.microsoft.com/office/drawing/2014/main" xmlns="" id="{DC5FA8FA-BF7A-4B3E-8DB9-5EC31D50BF02}"/>
              </a:ext>
            </a:extLst>
          </p:cNvPr>
          <p:cNvSpPr>
            <a:spLocks noGrp="1"/>
          </p:cNvSpPr>
          <p:nvPr>
            <p:ph type="title"/>
          </p:nvPr>
        </p:nvSpPr>
        <p:spPr/>
        <p:txBody>
          <a:bodyPr/>
          <a:lstStyle/>
          <a:p>
            <a:r>
              <a:rPr lang="en-US" smtClean="0"/>
              <a:t>Click to edit Master title style</a:t>
            </a:r>
            <a:endParaRPr lang="en-ZA"/>
          </a:p>
        </p:txBody>
      </p:sp>
      <p:sp>
        <p:nvSpPr>
          <p:cNvPr id="5" name="Footer Placeholder 4">
            <a:extLst>
              <a:ext uri="{FF2B5EF4-FFF2-40B4-BE49-F238E27FC236}">
                <a16:creationId xmlns:a16="http://schemas.microsoft.com/office/drawing/2014/main" xmlns="" id="{6CFE0CE7-9A60-466A-9250-F9584A521985}"/>
              </a:ext>
            </a:extLst>
          </p:cNvPr>
          <p:cNvSpPr>
            <a:spLocks noGrp="1"/>
          </p:cNvSpPr>
          <p:nvPr>
            <p:ph type="ftr" sz="quarter" idx="18"/>
          </p:nvPr>
        </p:nvSpPr>
        <p:spPr/>
        <p:txBody>
          <a:bodyPr/>
          <a:lstStyle/>
          <a:p>
            <a:r>
              <a:rPr lang="en-ZA" dirty="0"/>
              <a:t>Add a footer</a:t>
            </a:r>
          </a:p>
        </p:txBody>
      </p:sp>
      <p:sp>
        <p:nvSpPr>
          <p:cNvPr id="7" name="Slide Number Placeholder 6">
            <a:extLst>
              <a:ext uri="{FF2B5EF4-FFF2-40B4-BE49-F238E27FC236}">
                <a16:creationId xmlns:a16="http://schemas.microsoft.com/office/drawing/2014/main" xmlns="" id="{35506C98-179A-4BE0-854E-C0F17963757F}"/>
              </a:ext>
            </a:extLst>
          </p:cNvPr>
          <p:cNvSpPr>
            <a:spLocks noGrp="1"/>
          </p:cNvSpPr>
          <p:nvPr>
            <p:ph type="sldNum" sz="quarter" idx="19"/>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xmlns=""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2" name="Picture 11">
            <a:extLst>
              <a:ext uri="{FF2B5EF4-FFF2-40B4-BE49-F238E27FC236}">
                <a16:creationId xmlns:a16="http://schemas.microsoft.com/office/drawing/2014/main" xmlns="" id="{F590B2D3-A5A2-4560-AC65-2077AE62E3CA}"/>
              </a:ext>
            </a:extLst>
          </p:cNvPr>
          <p:cNvPicPr>
            <a:picLocks noChangeAspect="1"/>
          </p:cNvPicPr>
          <p:nvPr userDrawn="1"/>
        </p:nvPicPr>
        <p:blipFill>
          <a:blip r:embed="rId28" cstate="screen">
            <a:extLst>
              <a:ext uri="{BEBA8EAE-BF5A-486C-A8C5-ECC9F3942E4B}">
                <a14:imgProps xmlns:a14="http://schemas.microsoft.com/office/drawing/2010/main">
                  <a14:imgLayer r:embed="rId29">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ZA"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ZA" dirty="0"/>
              <a:t>page </a:t>
            </a:r>
            <a:fld id="{19B51A1E-902D-48AF-9020-955120F399B6}" type="slidenum">
              <a:rPr lang="en-ZA" b="1" i="1" smtClean="0"/>
              <a:pPr/>
              <a:t>‹#›</a:t>
            </a:fld>
            <a:endParaRPr lang="en-ZA" b="1" i="1" dirty="0"/>
          </a:p>
        </p:txBody>
      </p:sp>
      <p:sp>
        <p:nvSpPr>
          <p:cNvPr id="13" name="Rectangle 12">
            <a:extLst>
              <a:ext uri="{FF2B5EF4-FFF2-40B4-BE49-F238E27FC236}">
                <a16:creationId xmlns:a16="http://schemas.microsoft.com/office/drawing/2014/main" xmlns=""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 id="2147483686" r:id="rId26"/>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31.sv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9.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5.png"/><Relationship Id="rId7"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4.svg"/><Relationship Id="rId7" Type="http://schemas.openxmlformats.org/officeDocument/2006/relationships/image" Target="../media/image47.svg"/><Relationship Id="rId2" Type="http://schemas.openxmlformats.org/officeDocument/2006/relationships/image" Target="../media/image20.png"/><Relationship Id="rId1" Type="http://schemas.openxmlformats.org/officeDocument/2006/relationships/slideLayout" Target="../slideLayouts/slideLayout22.xml"/><Relationship Id="rId6" Type="http://schemas.openxmlformats.org/officeDocument/2006/relationships/image" Target="../media/image37.png"/><Relationship Id="rId5" Type="http://schemas.openxmlformats.org/officeDocument/2006/relationships/image" Target="../media/image45.svg"/><Relationship Id="rId10" Type="http://schemas.openxmlformats.org/officeDocument/2006/relationships/chart" Target="../charts/chart2.xml"/><Relationship Id="rId4" Type="http://schemas.openxmlformats.org/officeDocument/2006/relationships/image" Target="../media/image36.png"/><Relationship Id="rId9" Type="http://schemas.openxmlformats.org/officeDocument/2006/relationships/image" Target="../media/image22.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55.sv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49.svg"/><Relationship Id="rId11" Type="http://schemas.openxmlformats.org/officeDocument/2006/relationships/image" Target="../media/image41.png"/><Relationship Id="rId5" Type="http://schemas.openxmlformats.org/officeDocument/2006/relationships/image" Target="../media/image38.png"/><Relationship Id="rId10" Type="http://schemas.openxmlformats.org/officeDocument/2006/relationships/image" Target="../media/image53.svg"/><Relationship Id="rId4" Type="http://schemas.microsoft.com/office/2007/relationships/hdphoto" Target="../media/hdphoto2.wdp"/><Relationship Id="rId9"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11" Type="http://schemas.openxmlformats.org/officeDocument/2006/relationships/image" Target="../media/image14.svg"/><Relationship Id="rId5" Type="http://schemas.openxmlformats.org/officeDocument/2006/relationships/image" Target="../media/image29.sv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6.svg"/><Relationship Id="rId7" Type="http://schemas.openxmlformats.org/officeDocument/2006/relationships/image" Target="../media/image8.sv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8.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image" Target="../media/image18.jpeg"/><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5.png"/><Relationship Id="rId10" Type="http://schemas.openxmlformats.org/officeDocument/2006/relationships/image" Target="../media/image26.svg"/><Relationship Id="rId4" Type="http://schemas.openxmlformats.org/officeDocument/2006/relationships/image" Target="../media/image22.sv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4E65B-AD78-4F8E-AF3D-7759245651EE}"/>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xmlns="" id="{AD64A9BB-6E23-4A5F-9B9E-D9C953E9F40D}"/>
              </a:ext>
            </a:extLst>
          </p:cNvPr>
          <p:cNvSpPr>
            <a:spLocks noGrp="1"/>
          </p:cNvSpPr>
          <p:nvPr>
            <p:ph type="subTitle" idx="1"/>
          </p:nvPr>
        </p:nvSpPr>
        <p:spPr/>
        <p:txBody>
          <a:bodyPr/>
          <a:lstStyle/>
          <a:p>
            <a:r>
              <a:rPr lang="en-ZA" dirty="0"/>
              <a:t>LOREM </a:t>
            </a:r>
            <a:r>
              <a:rPr lang="en-ZA" noProof="1"/>
              <a:t>IPSUM DOLOR SIT AMET, </a:t>
            </a:r>
            <a:br>
              <a:rPr lang="en-ZA" noProof="1"/>
            </a:br>
            <a:r>
              <a:rPr lang="en-ZA" noProof="1"/>
              <a:t>CONSECTETUR ADIPISCING ELIT.</a:t>
            </a:r>
          </a:p>
        </p:txBody>
      </p:sp>
      <p:sp>
        <p:nvSpPr>
          <p:cNvPr id="8" name="Oval 7" descr="Cover Title Graphic (Move me around)">
            <a:extLst>
              <a:ext uri="{FF2B5EF4-FFF2-40B4-BE49-F238E27FC236}">
                <a16:creationId xmlns:a16="http://schemas.microsoft.com/office/drawing/2014/main" xmlns="" id="{3CF620E7-F992-48DE-A308-0A6B4F1E45E4}"/>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grpSp>
        <p:nvGrpSpPr>
          <p:cNvPr id="9" name="Group 8" descr="Cover Title Graphic (Move me around)">
            <a:extLst>
              <a:ext uri="{FF2B5EF4-FFF2-40B4-BE49-F238E27FC236}">
                <a16:creationId xmlns:a16="http://schemas.microsoft.com/office/drawing/2014/main" xmlns="" id="{D013B526-9255-484A-8176-C9CA7C769E59}"/>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xmlns="" id="{790A46A1-19F4-478F-A9B1-84AD72D6DFBF}"/>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1" name="Oval 10">
              <a:extLst>
                <a:ext uri="{FF2B5EF4-FFF2-40B4-BE49-F238E27FC236}">
                  <a16:creationId xmlns:a16="http://schemas.microsoft.com/office/drawing/2014/main" xmlns="" id="{90A209D6-847A-4FB1-95CC-EEC3EBCBDA55}"/>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12" name="Group 11" descr="Cover Title Graphic (Rotate me)">
            <a:extLst>
              <a:ext uri="{FF2B5EF4-FFF2-40B4-BE49-F238E27FC236}">
                <a16:creationId xmlns:a16="http://schemas.microsoft.com/office/drawing/2014/main" xmlns="" id="{8A692E72-0865-44D7-A065-B2F07C21C818}"/>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xmlns="" id="{58031D85-2D05-4250-9FA8-67974E8F794F}"/>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cxnSp>
          <p:nvCxnSpPr>
            <p:cNvPr id="14" name="Straight Connector 13">
              <a:extLst>
                <a:ext uri="{FF2B5EF4-FFF2-40B4-BE49-F238E27FC236}">
                  <a16:creationId xmlns:a16="http://schemas.microsoft.com/office/drawing/2014/main" xmlns="" id="{46840666-19AD-4885-B9E5-14BA5AA2B742}"/>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9518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Placeholder 20" descr="Teacher">
            <a:extLst>
              <a:ext uri="{FF2B5EF4-FFF2-40B4-BE49-F238E27FC236}">
                <a16:creationId xmlns:a16="http://schemas.microsoft.com/office/drawing/2014/main" xmlns="" id="{29F61CCC-B375-46FD-AC69-F11C1EB5757F}"/>
              </a:ext>
            </a:extLst>
          </p:cNvPr>
          <p:cNvPicPr>
            <a:picLocks noGrp="1" noChangeAspect="1"/>
          </p:cNvPicPr>
          <p:nvPr>
            <p:ph type="pic" sz="quarter" idx="47"/>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a:fillRect/>
          </a:stretch>
        </p:blipFill>
        <p:spPr/>
      </p:pic>
      <p:sp>
        <p:nvSpPr>
          <p:cNvPr id="5" name="Text Placeholder 4">
            <a:extLst>
              <a:ext uri="{FF2B5EF4-FFF2-40B4-BE49-F238E27FC236}">
                <a16:creationId xmlns:a16="http://schemas.microsoft.com/office/drawing/2014/main" xmlns="" id="{AC623989-3B52-4E3D-A635-D939C417B6D9}"/>
              </a:ext>
            </a:extLst>
          </p:cNvPr>
          <p:cNvSpPr>
            <a:spLocks noGrp="1"/>
          </p:cNvSpPr>
          <p:nvPr>
            <p:ph type="body" sz="quarter" idx="17"/>
          </p:nvPr>
        </p:nvSpPr>
        <p:spPr/>
        <p:txBody>
          <a:bodyPr/>
          <a:lstStyle/>
          <a:p>
            <a:r>
              <a:rPr lang="en-ZA" dirty="0"/>
              <a:t>Research</a:t>
            </a:r>
          </a:p>
        </p:txBody>
      </p:sp>
      <p:sp>
        <p:nvSpPr>
          <p:cNvPr id="6" name="Text Placeholder 5">
            <a:extLst>
              <a:ext uri="{FF2B5EF4-FFF2-40B4-BE49-F238E27FC236}">
                <a16:creationId xmlns:a16="http://schemas.microsoft.com/office/drawing/2014/main" xmlns="" id="{93B7F5F9-AC4C-4CA4-ABAB-271F6B44A017}"/>
              </a:ext>
            </a:extLst>
          </p:cNvPr>
          <p:cNvSpPr>
            <a:spLocks noGrp="1"/>
          </p:cNvSpPr>
          <p:nvPr>
            <p:ph type="body" sz="quarter" idx="18"/>
          </p:nvPr>
        </p:nvSpPr>
        <p:spPr/>
        <p:txBody>
          <a:bodyPr/>
          <a:lstStyle/>
          <a:p>
            <a:r>
              <a:rPr lang="en-ZA" dirty="0"/>
              <a:t>Lorem </a:t>
            </a:r>
            <a:r>
              <a:rPr lang="en-ZA" noProof="1"/>
              <a:t>ipsum dolor sit amet, consectetur adipiscing elit. </a:t>
            </a:r>
          </a:p>
          <a:p>
            <a:endParaRPr lang="en-ZA" dirty="0"/>
          </a:p>
        </p:txBody>
      </p:sp>
      <p:pic>
        <p:nvPicPr>
          <p:cNvPr id="23" name="Picture Placeholder 22" descr="Group">
            <a:extLst>
              <a:ext uri="{FF2B5EF4-FFF2-40B4-BE49-F238E27FC236}">
                <a16:creationId xmlns:a16="http://schemas.microsoft.com/office/drawing/2014/main" xmlns="" id="{E25DFC4C-7C37-49B1-B6A5-9145D8251251}"/>
              </a:ext>
            </a:extLst>
          </p:cNvPr>
          <p:cNvPicPr>
            <a:picLocks noGrp="1" noChangeAspect="1"/>
          </p:cNvPicPr>
          <p:nvPr>
            <p:ph type="pic" sz="quarter" idx="48"/>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7" name="Text Placeholder 6">
            <a:extLst>
              <a:ext uri="{FF2B5EF4-FFF2-40B4-BE49-F238E27FC236}">
                <a16:creationId xmlns:a16="http://schemas.microsoft.com/office/drawing/2014/main" xmlns="" id="{C1FE4ACF-78F8-4143-A8FF-BB1CAF035FCF}"/>
              </a:ext>
            </a:extLst>
          </p:cNvPr>
          <p:cNvSpPr>
            <a:spLocks noGrp="1"/>
          </p:cNvSpPr>
          <p:nvPr>
            <p:ph type="body" sz="quarter" idx="33"/>
          </p:nvPr>
        </p:nvSpPr>
        <p:spPr/>
        <p:txBody>
          <a:bodyPr/>
          <a:lstStyle/>
          <a:p>
            <a:r>
              <a:rPr lang="en-ZA" dirty="0"/>
              <a:t>Finance</a:t>
            </a:r>
          </a:p>
        </p:txBody>
      </p:sp>
      <p:sp>
        <p:nvSpPr>
          <p:cNvPr id="8" name="Text Placeholder 7">
            <a:extLst>
              <a:ext uri="{FF2B5EF4-FFF2-40B4-BE49-F238E27FC236}">
                <a16:creationId xmlns:a16="http://schemas.microsoft.com/office/drawing/2014/main" xmlns="" id="{A71739BB-184A-4F2F-A194-E2AC54472610}"/>
              </a:ext>
            </a:extLst>
          </p:cNvPr>
          <p:cNvSpPr>
            <a:spLocks noGrp="1"/>
          </p:cNvSpPr>
          <p:nvPr>
            <p:ph type="body" sz="quarter" idx="34"/>
          </p:nvPr>
        </p:nvSpPr>
        <p:spPr/>
        <p:txBody>
          <a:bodyPr/>
          <a:lstStyle/>
          <a:p>
            <a:r>
              <a:rPr lang="en-ZA" dirty="0"/>
              <a:t>Lorem </a:t>
            </a:r>
            <a:r>
              <a:rPr lang="en-ZA" noProof="1"/>
              <a:t>ipsum dolor sit amet, consectetur adipiscing elit. </a:t>
            </a:r>
          </a:p>
          <a:p>
            <a:endParaRPr lang="en-ZA" dirty="0"/>
          </a:p>
        </p:txBody>
      </p:sp>
      <p:pic>
        <p:nvPicPr>
          <p:cNvPr id="25" name="Picture Placeholder 24" descr="Repeat">
            <a:extLst>
              <a:ext uri="{FF2B5EF4-FFF2-40B4-BE49-F238E27FC236}">
                <a16:creationId xmlns:a16="http://schemas.microsoft.com/office/drawing/2014/main" xmlns="" id="{A959DDB7-1BF9-4963-9901-AE8A8DFB8302}"/>
              </a:ext>
            </a:extLst>
          </p:cNvPr>
          <p:cNvPicPr>
            <a:picLocks noGrp="1" noChangeAspect="1"/>
          </p:cNvPicPr>
          <p:nvPr>
            <p:ph type="pic" sz="quarter" idx="49"/>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p:pic>
      <p:sp>
        <p:nvSpPr>
          <p:cNvPr id="9" name="Text Placeholder 8">
            <a:extLst>
              <a:ext uri="{FF2B5EF4-FFF2-40B4-BE49-F238E27FC236}">
                <a16:creationId xmlns:a16="http://schemas.microsoft.com/office/drawing/2014/main" xmlns="" id="{1F1C8737-2F2E-4041-B588-265FBBB08170}"/>
              </a:ext>
            </a:extLst>
          </p:cNvPr>
          <p:cNvSpPr>
            <a:spLocks noGrp="1"/>
          </p:cNvSpPr>
          <p:nvPr>
            <p:ph type="body" sz="quarter" idx="35"/>
          </p:nvPr>
        </p:nvSpPr>
        <p:spPr/>
        <p:txBody>
          <a:bodyPr/>
          <a:lstStyle/>
          <a:p>
            <a:r>
              <a:rPr lang="en-ZA" dirty="0"/>
              <a:t>Invest</a:t>
            </a:r>
          </a:p>
        </p:txBody>
      </p:sp>
      <p:sp>
        <p:nvSpPr>
          <p:cNvPr id="10" name="Text Placeholder 9">
            <a:extLst>
              <a:ext uri="{FF2B5EF4-FFF2-40B4-BE49-F238E27FC236}">
                <a16:creationId xmlns:a16="http://schemas.microsoft.com/office/drawing/2014/main" xmlns="" id="{76E85709-7A8D-448D-80D2-31C8C1E22A72}"/>
              </a:ext>
            </a:extLst>
          </p:cNvPr>
          <p:cNvSpPr>
            <a:spLocks noGrp="1"/>
          </p:cNvSpPr>
          <p:nvPr>
            <p:ph type="body" sz="quarter" idx="36"/>
          </p:nvPr>
        </p:nvSpPr>
        <p:spPr/>
        <p:txBody>
          <a:bodyPr/>
          <a:lstStyle/>
          <a:p>
            <a:r>
              <a:rPr lang="en-ZA" dirty="0"/>
              <a:t>Lorem </a:t>
            </a:r>
            <a:r>
              <a:rPr lang="en-ZA" noProof="1"/>
              <a:t>ipsum dolor sit amet, consectetur adipiscing elit. </a:t>
            </a:r>
          </a:p>
          <a:p>
            <a:endParaRPr lang="en-ZA" dirty="0"/>
          </a:p>
        </p:txBody>
      </p:sp>
      <p:sp>
        <p:nvSpPr>
          <p:cNvPr id="3" name="Slide Number Placeholder 2">
            <a:extLst>
              <a:ext uri="{FF2B5EF4-FFF2-40B4-BE49-F238E27FC236}">
                <a16:creationId xmlns:a16="http://schemas.microsoft.com/office/drawing/2014/main" xmlns="" id="{87D3768A-5307-49F8-B634-ACCA9B7C4886}"/>
              </a:ext>
            </a:extLst>
          </p:cNvPr>
          <p:cNvSpPr>
            <a:spLocks noGrp="1"/>
          </p:cNvSpPr>
          <p:nvPr>
            <p:ph type="sldNum" sz="quarter" idx="51"/>
          </p:nvPr>
        </p:nvSpPr>
        <p:spPr/>
        <p:txBody>
          <a:bodyPr/>
          <a:lstStyle/>
          <a:p>
            <a:r>
              <a:rPr lang="en-ZA" dirty="0"/>
              <a:t>page </a:t>
            </a:r>
            <a:fld id="{19B51A1E-902D-48AF-9020-955120F399B6}" type="slidenum">
              <a:rPr lang="en-ZA" smtClean="0"/>
              <a:pPr/>
              <a:t>10</a:t>
            </a:fld>
            <a:endParaRPr lang="en-ZA" dirty="0"/>
          </a:p>
        </p:txBody>
      </p:sp>
      <p:sp>
        <p:nvSpPr>
          <p:cNvPr id="2" name="Title 1">
            <a:extLst>
              <a:ext uri="{FF2B5EF4-FFF2-40B4-BE49-F238E27FC236}">
                <a16:creationId xmlns:a16="http://schemas.microsoft.com/office/drawing/2014/main" xmlns="" id="{4211B054-7855-4114-9BCE-0130BF9C0105}"/>
              </a:ext>
            </a:extLst>
          </p:cNvPr>
          <p:cNvSpPr>
            <a:spLocks noGrp="1"/>
          </p:cNvSpPr>
          <p:nvPr>
            <p:ph type="title"/>
          </p:nvPr>
        </p:nvSpPr>
        <p:spPr/>
        <p:txBody>
          <a:bodyPr/>
          <a:lstStyle/>
          <a:p>
            <a:r>
              <a:rPr lang="en-ZA" dirty="0"/>
              <a:t>Business Model</a:t>
            </a:r>
          </a:p>
        </p:txBody>
      </p:sp>
      <p:sp>
        <p:nvSpPr>
          <p:cNvPr id="4" name="Text Placeholder 3">
            <a:extLst>
              <a:ext uri="{FF2B5EF4-FFF2-40B4-BE49-F238E27FC236}">
                <a16:creationId xmlns:a16="http://schemas.microsoft.com/office/drawing/2014/main" xmlns="" id="{A129710F-626E-47E6-9916-873AC71C7279}"/>
              </a:ext>
            </a:extLst>
          </p:cNvPr>
          <p:cNvSpPr>
            <a:spLocks noGrp="1"/>
          </p:cNvSpPr>
          <p:nvPr>
            <p:ph type="body" sz="quarter" idx="13"/>
          </p:nvPr>
        </p:nvSpPr>
        <p:spPr/>
        <p:txBody>
          <a:bodyPr/>
          <a:lstStyle/>
          <a:p>
            <a:r>
              <a:rPr lang="en-ZA" dirty="0"/>
              <a:t>Lorem ipsum dolor sit amet, consectetur adipiscing elit. </a:t>
            </a:r>
          </a:p>
        </p:txBody>
      </p:sp>
    </p:spTree>
    <p:extLst>
      <p:ext uri="{BB962C8B-B14F-4D97-AF65-F5344CB8AC3E}">
        <p14:creationId xmlns:p14="http://schemas.microsoft.com/office/powerpoint/2010/main" val="269096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3E44A62-8E09-4084-9A7E-FFC8FD968392}"/>
              </a:ext>
            </a:extLst>
          </p:cNvPr>
          <p:cNvSpPr>
            <a:spLocks noGrp="1"/>
          </p:cNvSpPr>
          <p:nvPr>
            <p:ph type="body" idx="1"/>
          </p:nvPr>
        </p:nvSpPr>
        <p:spPr/>
        <p:txBody>
          <a:bodyPr/>
          <a:lstStyle/>
          <a:p>
            <a:r>
              <a:rPr lang="en-ZA" dirty="0"/>
              <a:t>$1B</a:t>
            </a:r>
          </a:p>
        </p:txBody>
      </p:sp>
      <p:sp>
        <p:nvSpPr>
          <p:cNvPr id="3" name="Content Placeholder 2">
            <a:extLst>
              <a:ext uri="{FF2B5EF4-FFF2-40B4-BE49-F238E27FC236}">
                <a16:creationId xmlns:a16="http://schemas.microsoft.com/office/drawing/2014/main" xmlns="" id="{3BD119B4-7FE5-43DD-81FB-DA75B8EA4CF1}"/>
              </a:ext>
            </a:extLst>
          </p:cNvPr>
          <p:cNvSpPr>
            <a:spLocks noGrp="1"/>
          </p:cNvSpPr>
          <p:nvPr>
            <p:ph sz="half" idx="2"/>
          </p:nvPr>
        </p:nvSpPr>
        <p:spPr/>
        <p:txBody>
          <a:bodyPr/>
          <a:lstStyle/>
          <a:p>
            <a:r>
              <a:rPr lang="en-ZA" dirty="0"/>
              <a:t>Lorem </a:t>
            </a:r>
            <a:r>
              <a:rPr lang="en-ZA" noProof="1"/>
              <a:t>ipsum dolor sit amet, consectetur adipiscing elit. </a:t>
            </a:r>
          </a:p>
          <a:p>
            <a:r>
              <a:rPr lang="en-ZA" noProof="1"/>
              <a:t>Etiam aliquet eu mi quis lacinia. Ut fermentum a magna ut eleifend. Integer convallis suscipit ante eu varius. </a:t>
            </a:r>
          </a:p>
          <a:p>
            <a:r>
              <a:rPr lang="en-ZA" noProof="1"/>
              <a:t>Morbi a purus dolor. Suspendisse sit amet ipsum finibus justo viverra blandit.</a:t>
            </a:r>
          </a:p>
          <a:p>
            <a:endParaRPr lang="en-ZA" dirty="0"/>
          </a:p>
        </p:txBody>
      </p:sp>
      <p:sp>
        <p:nvSpPr>
          <p:cNvPr id="6" name="Text Placeholder 5">
            <a:extLst>
              <a:ext uri="{FF2B5EF4-FFF2-40B4-BE49-F238E27FC236}">
                <a16:creationId xmlns:a16="http://schemas.microsoft.com/office/drawing/2014/main" xmlns="" id="{4EC3A6E4-FBBE-4F2E-8B22-4CACF85BE55C}"/>
              </a:ext>
            </a:extLst>
          </p:cNvPr>
          <p:cNvSpPr>
            <a:spLocks noGrp="1"/>
          </p:cNvSpPr>
          <p:nvPr>
            <p:ph type="body" sz="quarter" idx="13"/>
          </p:nvPr>
        </p:nvSpPr>
        <p:spPr/>
        <p:txBody>
          <a:bodyPr/>
          <a:lstStyle/>
          <a:p>
            <a:r>
              <a:rPr lang="en-ZA" dirty="0"/>
              <a:t>$2B</a:t>
            </a:r>
          </a:p>
        </p:txBody>
      </p:sp>
      <p:sp>
        <p:nvSpPr>
          <p:cNvPr id="5" name="Text Placeholder 4">
            <a:extLst>
              <a:ext uri="{FF2B5EF4-FFF2-40B4-BE49-F238E27FC236}">
                <a16:creationId xmlns:a16="http://schemas.microsoft.com/office/drawing/2014/main" xmlns="" id="{C1071564-A5F6-4B9F-B28F-E281F154CBF8}"/>
              </a:ext>
            </a:extLst>
          </p:cNvPr>
          <p:cNvSpPr>
            <a:spLocks noGrp="1"/>
          </p:cNvSpPr>
          <p:nvPr>
            <p:ph type="body" sz="quarter" idx="12"/>
          </p:nvPr>
        </p:nvSpPr>
        <p:spPr/>
        <p:txBody>
          <a:bodyPr/>
          <a:lstStyle/>
          <a:p>
            <a:r>
              <a:rPr lang="en-ZA" dirty="0"/>
              <a:t>Lorem </a:t>
            </a:r>
            <a:r>
              <a:rPr lang="en-ZA" noProof="1"/>
              <a:t>ipsum ut congue quis tortor eget sodales. Nulla a erat eget nunc hendrerit ultrices eu nec nulla. </a:t>
            </a:r>
          </a:p>
          <a:p>
            <a:r>
              <a:rPr lang="en-ZA" noProof="1"/>
              <a:t>Donec viverra leo aliquet, auctor quam id, convallis orci.</a:t>
            </a:r>
          </a:p>
        </p:txBody>
      </p:sp>
      <p:sp>
        <p:nvSpPr>
          <p:cNvPr id="15" name="Title 14">
            <a:extLst>
              <a:ext uri="{FF2B5EF4-FFF2-40B4-BE49-F238E27FC236}">
                <a16:creationId xmlns:a16="http://schemas.microsoft.com/office/drawing/2014/main" xmlns="" id="{3BD665AD-01A1-4FFC-8305-0A6070EA57A8}"/>
              </a:ext>
            </a:extLst>
          </p:cNvPr>
          <p:cNvSpPr>
            <a:spLocks noGrp="1"/>
          </p:cNvSpPr>
          <p:nvPr>
            <p:ph type="title"/>
          </p:nvPr>
        </p:nvSpPr>
        <p:spPr/>
        <p:txBody>
          <a:bodyPr/>
          <a:lstStyle/>
          <a:p>
            <a:r>
              <a:rPr lang="en-ZA" dirty="0"/>
              <a:t>Market Opportunity Option 1</a:t>
            </a:r>
          </a:p>
        </p:txBody>
      </p:sp>
      <p:sp>
        <p:nvSpPr>
          <p:cNvPr id="4" name="Slide Number Placeholder 3">
            <a:extLst>
              <a:ext uri="{FF2B5EF4-FFF2-40B4-BE49-F238E27FC236}">
                <a16:creationId xmlns:a16="http://schemas.microsoft.com/office/drawing/2014/main" xmlns="" id="{5EBCFEDF-9990-41FD-BD04-8F48FA99ADB2}"/>
              </a:ext>
            </a:extLst>
          </p:cNvPr>
          <p:cNvSpPr>
            <a:spLocks noGrp="1"/>
          </p:cNvSpPr>
          <p:nvPr>
            <p:ph type="sldNum" sz="quarter" idx="19"/>
          </p:nvPr>
        </p:nvSpPr>
        <p:spPr/>
        <p:txBody>
          <a:bodyPr/>
          <a:lstStyle/>
          <a:p>
            <a:r>
              <a:rPr lang="en-ZA" dirty="0"/>
              <a:t>page </a:t>
            </a:r>
            <a:fld id="{19B51A1E-902D-48AF-9020-955120F399B6}" type="slidenum">
              <a:rPr lang="en-ZA" smtClean="0"/>
              <a:pPr/>
              <a:t>11</a:t>
            </a:fld>
            <a:endParaRPr lang="en-ZA" dirty="0"/>
          </a:p>
        </p:txBody>
      </p:sp>
      <p:sp>
        <p:nvSpPr>
          <p:cNvPr id="18" name="Text Placeholder 17">
            <a:extLst>
              <a:ext uri="{FF2B5EF4-FFF2-40B4-BE49-F238E27FC236}">
                <a16:creationId xmlns:a16="http://schemas.microsoft.com/office/drawing/2014/main" xmlns="" id="{0F02D4E5-96A4-43A6-915C-A5DC22FEA1F0}"/>
              </a:ext>
            </a:extLst>
          </p:cNvPr>
          <p:cNvSpPr>
            <a:spLocks noGrp="1"/>
          </p:cNvSpPr>
          <p:nvPr>
            <p:ph type="body" sz="quarter" idx="20"/>
          </p:nvPr>
        </p:nvSpPr>
        <p:spPr/>
        <p:txBody>
          <a:bodyPr/>
          <a:lstStyle/>
          <a:p>
            <a:r>
              <a:rPr lang="en-ZA" dirty="0"/>
              <a:t>Lorem ipsum dolor sit amet, consectetur adipiscing elit. </a:t>
            </a:r>
          </a:p>
          <a:p>
            <a:endParaRPr lang="en-ZA" dirty="0"/>
          </a:p>
        </p:txBody>
      </p:sp>
      <p:pic>
        <p:nvPicPr>
          <p:cNvPr id="70" name="Picture Placeholder 24" descr="Bullseye">
            <a:extLst>
              <a:ext uri="{FF2B5EF4-FFF2-40B4-BE49-F238E27FC236}">
                <a16:creationId xmlns:a16="http://schemas.microsoft.com/office/drawing/2014/main" xmlns="" id="{120A52C2-7C0E-004B-8329-E4E37C6AE12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5791" b="5791"/>
          <a:stretch>
            <a:fillRect/>
          </a:stretch>
        </p:blipFill>
        <p:spPr>
          <a:xfrm>
            <a:off x="710907" y="2259202"/>
            <a:ext cx="576765" cy="509964"/>
          </a:xfrm>
          <a:prstGeom prst="rect">
            <a:avLst/>
          </a:prstGeom>
        </p:spPr>
      </p:pic>
      <p:pic>
        <p:nvPicPr>
          <p:cNvPr id="71" name="Picture Placeholder 26" descr="Lecturer">
            <a:extLst>
              <a:ext uri="{FF2B5EF4-FFF2-40B4-BE49-F238E27FC236}">
                <a16:creationId xmlns:a16="http://schemas.microsoft.com/office/drawing/2014/main" xmlns="" id="{183C32CC-2A28-074C-AEE5-C5B38EA34870}"/>
              </a:ext>
            </a:extLst>
          </p:cNvPr>
          <p:cNvPicPr>
            <a:picLocks noChangeAspect="1"/>
          </p:cNvPicPr>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3136" b="-12288"/>
          <a:stretch/>
        </p:blipFill>
        <p:spPr>
          <a:xfrm>
            <a:off x="6005054" y="2152485"/>
            <a:ext cx="576765" cy="723399"/>
          </a:xfrm>
          <a:prstGeom prst="rect">
            <a:avLst/>
          </a:prstGeom>
        </p:spPr>
      </p:pic>
    </p:spTree>
    <p:extLst>
      <p:ext uri="{BB962C8B-B14F-4D97-AF65-F5344CB8AC3E}">
        <p14:creationId xmlns:p14="http://schemas.microsoft.com/office/powerpoint/2010/main" val="229941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xmlns="" id="{A362839C-0A6B-4785-ACD4-42645537AFF4}"/>
              </a:ext>
            </a:extLst>
          </p:cNvPr>
          <p:cNvSpPr>
            <a:spLocks noGrp="1"/>
          </p:cNvSpPr>
          <p:nvPr>
            <p:ph type="body" sz="quarter" idx="29"/>
          </p:nvPr>
        </p:nvSpPr>
        <p:spPr/>
        <p:txBody>
          <a:bodyPr/>
          <a:lstStyle/>
          <a:p>
            <a:r>
              <a:rPr lang="en-ZA" dirty="0"/>
              <a:t>Few Competitors</a:t>
            </a:r>
          </a:p>
        </p:txBody>
      </p:sp>
      <p:sp>
        <p:nvSpPr>
          <p:cNvPr id="27" name="Text Placeholder 26">
            <a:extLst>
              <a:ext uri="{FF2B5EF4-FFF2-40B4-BE49-F238E27FC236}">
                <a16:creationId xmlns:a16="http://schemas.microsoft.com/office/drawing/2014/main" xmlns="" id="{3C7B196D-A4EB-4450-8C2E-D4F26C77F843}"/>
              </a:ext>
            </a:extLst>
          </p:cNvPr>
          <p:cNvSpPr>
            <a:spLocks noGrp="1"/>
          </p:cNvSpPr>
          <p:nvPr>
            <p:ph type="body" sz="quarter" idx="27"/>
          </p:nvPr>
        </p:nvSpPr>
        <p:spPr/>
        <p:txBody>
          <a:bodyPr/>
          <a:lstStyle/>
          <a:p>
            <a:r>
              <a:rPr lang="en-ZA" dirty="0"/>
              <a:t>Opportunity to Build</a:t>
            </a:r>
          </a:p>
        </p:txBody>
      </p:sp>
      <p:sp>
        <p:nvSpPr>
          <p:cNvPr id="28" name="Text Placeholder 27">
            <a:extLst>
              <a:ext uri="{FF2B5EF4-FFF2-40B4-BE49-F238E27FC236}">
                <a16:creationId xmlns:a16="http://schemas.microsoft.com/office/drawing/2014/main" xmlns="" id="{16852965-5187-4677-B878-4167E7B69252}"/>
              </a:ext>
            </a:extLst>
          </p:cNvPr>
          <p:cNvSpPr>
            <a:spLocks noGrp="1"/>
          </p:cNvSpPr>
          <p:nvPr>
            <p:ph type="body" sz="quarter" idx="28"/>
          </p:nvPr>
        </p:nvSpPr>
        <p:spPr/>
        <p:txBody>
          <a:bodyPr/>
          <a:lstStyle/>
          <a:p>
            <a:r>
              <a:rPr lang="en-ZA" dirty="0"/>
              <a:t>Freedom to Invent</a:t>
            </a:r>
          </a:p>
        </p:txBody>
      </p:sp>
      <p:sp>
        <p:nvSpPr>
          <p:cNvPr id="30" name="Text Placeholder 29">
            <a:extLst>
              <a:ext uri="{FF2B5EF4-FFF2-40B4-BE49-F238E27FC236}">
                <a16:creationId xmlns:a16="http://schemas.microsoft.com/office/drawing/2014/main" xmlns="" id="{B42237DE-8579-4920-9331-C835DA7AE69A}"/>
              </a:ext>
            </a:extLst>
          </p:cNvPr>
          <p:cNvSpPr>
            <a:spLocks noGrp="1"/>
          </p:cNvSpPr>
          <p:nvPr>
            <p:ph type="body" sz="quarter" idx="30"/>
          </p:nvPr>
        </p:nvSpPr>
        <p:spPr/>
        <p:txBody>
          <a:bodyPr/>
          <a:lstStyle/>
          <a:p>
            <a:r>
              <a:rPr lang="en-ZA" dirty="0"/>
              <a:t>$3B</a:t>
            </a:r>
          </a:p>
        </p:txBody>
      </p:sp>
      <p:sp>
        <p:nvSpPr>
          <p:cNvPr id="24" name="Content Placeholder 23">
            <a:extLst>
              <a:ext uri="{FF2B5EF4-FFF2-40B4-BE49-F238E27FC236}">
                <a16:creationId xmlns:a16="http://schemas.microsoft.com/office/drawing/2014/main" xmlns="" id="{B5A11B9F-68B0-405D-8B6F-DDBC74E10DDA}"/>
              </a:ext>
            </a:extLst>
          </p:cNvPr>
          <p:cNvSpPr>
            <a:spLocks noGrp="1"/>
          </p:cNvSpPr>
          <p:nvPr>
            <p:ph sz="half" idx="2"/>
          </p:nvPr>
        </p:nvSpPr>
        <p:spPr/>
        <p:txBody>
          <a:bodyPr/>
          <a:lstStyle/>
          <a:p>
            <a:r>
              <a:rPr lang="en-ZA" dirty="0"/>
              <a:t>Lorem </a:t>
            </a:r>
            <a:r>
              <a:rPr lang="en-ZA" noProof="1"/>
              <a:t>ipsum dolor sit amet, consectetur adipiscing elit. </a:t>
            </a:r>
          </a:p>
        </p:txBody>
      </p:sp>
      <p:sp>
        <p:nvSpPr>
          <p:cNvPr id="31" name="Text Placeholder 30">
            <a:extLst>
              <a:ext uri="{FF2B5EF4-FFF2-40B4-BE49-F238E27FC236}">
                <a16:creationId xmlns:a16="http://schemas.microsoft.com/office/drawing/2014/main" xmlns="" id="{FB4B73B3-17D0-4AD4-A250-23C177FEC520}"/>
              </a:ext>
            </a:extLst>
          </p:cNvPr>
          <p:cNvSpPr>
            <a:spLocks noGrp="1"/>
          </p:cNvSpPr>
          <p:nvPr>
            <p:ph type="body" sz="quarter" idx="31"/>
          </p:nvPr>
        </p:nvSpPr>
        <p:spPr/>
        <p:txBody>
          <a:bodyPr/>
          <a:lstStyle/>
          <a:p>
            <a:r>
              <a:rPr lang="en-ZA" dirty="0"/>
              <a:t>$2B</a:t>
            </a:r>
          </a:p>
        </p:txBody>
      </p:sp>
      <p:sp>
        <p:nvSpPr>
          <p:cNvPr id="33" name="Text Placeholder 32">
            <a:extLst>
              <a:ext uri="{FF2B5EF4-FFF2-40B4-BE49-F238E27FC236}">
                <a16:creationId xmlns:a16="http://schemas.microsoft.com/office/drawing/2014/main" xmlns="" id="{D57220B4-795B-4602-8E69-5D53D12DCC80}"/>
              </a:ext>
            </a:extLst>
          </p:cNvPr>
          <p:cNvSpPr>
            <a:spLocks noGrp="1"/>
          </p:cNvSpPr>
          <p:nvPr>
            <p:ph type="body" sz="quarter" idx="33"/>
          </p:nvPr>
        </p:nvSpPr>
        <p:spPr/>
        <p:txBody>
          <a:bodyPr/>
          <a:lstStyle/>
          <a:p>
            <a:r>
              <a:rPr lang="en-ZA" dirty="0"/>
              <a:t>Lorem </a:t>
            </a:r>
            <a:r>
              <a:rPr lang="en-ZA" noProof="1"/>
              <a:t>ipsum dolor sit amet, consectetur adipiscing elit. </a:t>
            </a:r>
          </a:p>
        </p:txBody>
      </p:sp>
      <p:sp>
        <p:nvSpPr>
          <p:cNvPr id="2" name="Text Placeholder 1">
            <a:extLst>
              <a:ext uri="{FF2B5EF4-FFF2-40B4-BE49-F238E27FC236}">
                <a16:creationId xmlns:a16="http://schemas.microsoft.com/office/drawing/2014/main" xmlns="" id="{8A326F89-BEF6-4EB6-94DD-7B443FAADD13}"/>
              </a:ext>
            </a:extLst>
          </p:cNvPr>
          <p:cNvSpPr>
            <a:spLocks noGrp="1"/>
          </p:cNvSpPr>
          <p:nvPr>
            <p:ph type="body" sz="quarter" idx="32"/>
          </p:nvPr>
        </p:nvSpPr>
        <p:spPr/>
        <p:txBody>
          <a:bodyPr/>
          <a:lstStyle/>
          <a:p>
            <a:r>
              <a:rPr lang="en-ZA" dirty="0"/>
              <a:t>$1B</a:t>
            </a:r>
          </a:p>
        </p:txBody>
      </p:sp>
      <p:sp>
        <p:nvSpPr>
          <p:cNvPr id="3" name="Text Placeholder 2">
            <a:extLst>
              <a:ext uri="{FF2B5EF4-FFF2-40B4-BE49-F238E27FC236}">
                <a16:creationId xmlns:a16="http://schemas.microsoft.com/office/drawing/2014/main" xmlns="" id="{78DFB89F-B673-46A9-9582-849B9C73C014}"/>
              </a:ext>
            </a:extLst>
          </p:cNvPr>
          <p:cNvSpPr>
            <a:spLocks noGrp="1"/>
          </p:cNvSpPr>
          <p:nvPr>
            <p:ph type="body" sz="quarter" idx="34"/>
          </p:nvPr>
        </p:nvSpPr>
        <p:spPr/>
        <p:txBody>
          <a:bodyPr/>
          <a:lstStyle/>
          <a:p>
            <a:r>
              <a:rPr lang="en-ZA" dirty="0"/>
              <a:t>Lorem </a:t>
            </a:r>
            <a:r>
              <a:rPr lang="en-ZA" noProof="1"/>
              <a:t>ipsum dolor sit amet, consectetur adipiscing elit. </a:t>
            </a:r>
          </a:p>
        </p:txBody>
      </p:sp>
      <p:sp>
        <p:nvSpPr>
          <p:cNvPr id="23" name="Title 22">
            <a:extLst>
              <a:ext uri="{FF2B5EF4-FFF2-40B4-BE49-F238E27FC236}">
                <a16:creationId xmlns:a16="http://schemas.microsoft.com/office/drawing/2014/main" xmlns="" id="{5FB75C3E-5885-49DD-8190-BB1E8C511A7E}"/>
              </a:ext>
            </a:extLst>
          </p:cNvPr>
          <p:cNvSpPr>
            <a:spLocks noGrp="1"/>
          </p:cNvSpPr>
          <p:nvPr>
            <p:ph type="title"/>
          </p:nvPr>
        </p:nvSpPr>
        <p:spPr/>
        <p:txBody>
          <a:bodyPr/>
          <a:lstStyle/>
          <a:p>
            <a:r>
              <a:rPr lang="en-ZA" dirty="0"/>
              <a:t>Market Opportunity Option 2</a:t>
            </a:r>
          </a:p>
        </p:txBody>
      </p:sp>
      <p:sp>
        <p:nvSpPr>
          <p:cNvPr id="7" name="Slide Number Placeholder 6">
            <a:extLst>
              <a:ext uri="{FF2B5EF4-FFF2-40B4-BE49-F238E27FC236}">
                <a16:creationId xmlns:a16="http://schemas.microsoft.com/office/drawing/2014/main" xmlns="" id="{D52C7452-8DFB-4E08-B517-7802CB6719F4}"/>
              </a:ext>
            </a:extLst>
          </p:cNvPr>
          <p:cNvSpPr>
            <a:spLocks noGrp="1"/>
          </p:cNvSpPr>
          <p:nvPr>
            <p:ph type="sldNum" sz="quarter" idx="36"/>
          </p:nvPr>
        </p:nvSpPr>
        <p:spPr/>
        <p:txBody>
          <a:bodyPr/>
          <a:lstStyle/>
          <a:p>
            <a:r>
              <a:rPr lang="en-ZA" dirty="0"/>
              <a:t>page </a:t>
            </a:r>
            <a:fld id="{19B51A1E-902D-48AF-9020-955120F399B6}" type="slidenum">
              <a:rPr lang="en-ZA" smtClean="0"/>
              <a:pPr/>
              <a:t>12</a:t>
            </a:fld>
            <a:endParaRPr lang="en-ZA" dirty="0"/>
          </a:p>
        </p:txBody>
      </p:sp>
      <p:sp>
        <p:nvSpPr>
          <p:cNvPr id="26" name="Text Placeholder 25">
            <a:extLst>
              <a:ext uri="{FF2B5EF4-FFF2-40B4-BE49-F238E27FC236}">
                <a16:creationId xmlns:a16="http://schemas.microsoft.com/office/drawing/2014/main" xmlns="" id="{AF961A7D-A035-4952-BEF5-34EE93A2486F}"/>
              </a:ext>
            </a:extLst>
          </p:cNvPr>
          <p:cNvSpPr>
            <a:spLocks noGrp="1"/>
          </p:cNvSpPr>
          <p:nvPr>
            <p:ph type="body" sz="quarter" idx="13"/>
          </p:nvPr>
        </p:nvSpPr>
        <p:spPr/>
        <p:txBody>
          <a:bodyPr/>
          <a:lstStyle/>
          <a:p>
            <a:r>
              <a:rPr lang="en-ZA" dirty="0"/>
              <a:t>Integer convallis suscipit ante eu varius. Morbi a purus dolor. </a:t>
            </a:r>
          </a:p>
        </p:txBody>
      </p:sp>
    </p:spTree>
    <p:extLst>
      <p:ext uri="{BB962C8B-B14F-4D97-AF65-F5344CB8AC3E}">
        <p14:creationId xmlns:p14="http://schemas.microsoft.com/office/powerpoint/2010/main" val="425246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E6F3DC0-5F30-4986-B8AE-2B5D7CE3DC75}"/>
              </a:ext>
            </a:extLst>
          </p:cNvPr>
          <p:cNvSpPr>
            <a:spLocks noGrp="1"/>
          </p:cNvSpPr>
          <p:nvPr>
            <p:ph type="body" idx="1"/>
          </p:nvPr>
        </p:nvSpPr>
        <p:spPr>
          <a:xfrm>
            <a:off x="601682" y="2307031"/>
            <a:ext cx="5400000" cy="360000"/>
          </a:xfrm>
        </p:spPr>
        <p:txBody>
          <a:bodyPr/>
          <a:lstStyle/>
          <a:p>
            <a:r>
              <a:rPr lang="en-ZA" dirty="0"/>
              <a:t>Contoso</a:t>
            </a:r>
          </a:p>
        </p:txBody>
      </p:sp>
      <p:sp>
        <p:nvSpPr>
          <p:cNvPr id="3" name="Content Placeholder 2">
            <a:extLst>
              <a:ext uri="{FF2B5EF4-FFF2-40B4-BE49-F238E27FC236}">
                <a16:creationId xmlns:a16="http://schemas.microsoft.com/office/drawing/2014/main" xmlns="" id="{4BD964BC-35A3-4E70-94B0-3FF95E1314FA}"/>
              </a:ext>
            </a:extLst>
          </p:cNvPr>
          <p:cNvSpPr>
            <a:spLocks noGrp="1"/>
          </p:cNvSpPr>
          <p:nvPr>
            <p:ph sz="half" idx="2"/>
          </p:nvPr>
        </p:nvSpPr>
        <p:spPr>
          <a:xfrm>
            <a:off x="601682" y="2739031"/>
            <a:ext cx="5400000" cy="1959432"/>
          </a:xfrm>
        </p:spPr>
        <p:txBody>
          <a:bodyPr/>
          <a:lstStyle/>
          <a:p>
            <a:r>
              <a:rPr lang="en-ZA" dirty="0"/>
              <a:t>Lorem </a:t>
            </a:r>
            <a:r>
              <a:rPr lang="en-ZA" noProof="1"/>
              <a:t>Ipsum nulla a erat eget nunc hendrerit ultrices eu nec nulla. Donec viverra leo aliquet, auctor quam id, convallis orci. </a:t>
            </a:r>
          </a:p>
          <a:p>
            <a:pPr lvl="1"/>
            <a:r>
              <a:rPr lang="en-ZA" noProof="1"/>
              <a:t>Sed in molestie est. Cras ornare turpis at ligula posuere, sit amet accumsan neque lobortis.</a:t>
            </a:r>
          </a:p>
          <a:p>
            <a:pPr lvl="1"/>
            <a:r>
              <a:rPr lang="en-ZA" noProof="1"/>
              <a:t>Maecenas mattis risus ligula, sed ullamcorper nunc efficitur sed. </a:t>
            </a:r>
          </a:p>
        </p:txBody>
      </p:sp>
      <p:sp>
        <p:nvSpPr>
          <p:cNvPr id="5" name="Text Placeholder 4">
            <a:extLst>
              <a:ext uri="{FF2B5EF4-FFF2-40B4-BE49-F238E27FC236}">
                <a16:creationId xmlns:a16="http://schemas.microsoft.com/office/drawing/2014/main" xmlns="" id="{34A5DB88-69E3-46D5-A161-0AAEFD20F5FF}"/>
              </a:ext>
            </a:extLst>
          </p:cNvPr>
          <p:cNvSpPr>
            <a:spLocks noGrp="1"/>
          </p:cNvSpPr>
          <p:nvPr>
            <p:ph type="body" sz="quarter" idx="12"/>
          </p:nvPr>
        </p:nvSpPr>
        <p:spPr>
          <a:xfrm>
            <a:off x="6190318" y="2739356"/>
            <a:ext cx="5400000" cy="1958975"/>
          </a:xfrm>
        </p:spPr>
        <p:txBody>
          <a:bodyPr/>
          <a:lstStyle/>
          <a:p>
            <a:r>
              <a:rPr lang="en-ZA" dirty="0"/>
              <a:t>Lorem </a:t>
            </a:r>
            <a:r>
              <a:rPr lang="en-ZA" noProof="1"/>
              <a:t>Ipsum venenatis quam tortor, id viverra nunc rutrum a. </a:t>
            </a:r>
          </a:p>
          <a:p>
            <a:pPr lvl="1"/>
            <a:r>
              <a:rPr lang="en-ZA" noProof="1"/>
              <a:t>Maecenas malesuada ultricies sapien sit amet pharetra. </a:t>
            </a:r>
          </a:p>
          <a:p>
            <a:pPr lvl="1"/>
            <a:r>
              <a:rPr lang="en-ZA" noProof="1"/>
              <a:t>Nunc tempus, risus sodales sodales hendrerit, arcu dolor commodo libero, a sollicitudin quam nulla quis lectus. In at porta mauris. </a:t>
            </a:r>
          </a:p>
        </p:txBody>
      </p:sp>
      <p:sp>
        <p:nvSpPr>
          <p:cNvPr id="6" name="Text Placeholder 5">
            <a:extLst>
              <a:ext uri="{FF2B5EF4-FFF2-40B4-BE49-F238E27FC236}">
                <a16:creationId xmlns:a16="http://schemas.microsoft.com/office/drawing/2014/main" xmlns="" id="{3306B281-9CD0-4712-BC2A-46D16F97EB17}"/>
              </a:ext>
            </a:extLst>
          </p:cNvPr>
          <p:cNvSpPr>
            <a:spLocks noGrp="1"/>
          </p:cNvSpPr>
          <p:nvPr>
            <p:ph type="body" sz="quarter" idx="13"/>
          </p:nvPr>
        </p:nvSpPr>
        <p:spPr>
          <a:xfrm>
            <a:off x="6190318" y="2307556"/>
            <a:ext cx="5400000" cy="358775"/>
          </a:xfrm>
        </p:spPr>
        <p:txBody>
          <a:bodyPr/>
          <a:lstStyle/>
          <a:p>
            <a:r>
              <a:rPr lang="en-ZA" dirty="0"/>
              <a:t>Competitor</a:t>
            </a:r>
          </a:p>
        </p:txBody>
      </p:sp>
      <p:sp>
        <p:nvSpPr>
          <p:cNvPr id="4" name="Slide Number Placeholder 3">
            <a:extLst>
              <a:ext uri="{FF2B5EF4-FFF2-40B4-BE49-F238E27FC236}">
                <a16:creationId xmlns:a16="http://schemas.microsoft.com/office/drawing/2014/main" xmlns="" id="{85FEAF5B-0380-4D9E-AFCD-1C09EBE77695}"/>
              </a:ext>
            </a:extLst>
          </p:cNvPr>
          <p:cNvSpPr>
            <a:spLocks noGrp="1"/>
          </p:cNvSpPr>
          <p:nvPr>
            <p:ph type="sldNum" sz="quarter" idx="15"/>
          </p:nvPr>
        </p:nvSpPr>
        <p:spPr/>
        <p:txBody>
          <a:bodyPr/>
          <a:lstStyle/>
          <a:p>
            <a:r>
              <a:rPr lang="en-ZA" dirty="0"/>
              <a:t>page </a:t>
            </a:r>
            <a:fld id="{19B51A1E-902D-48AF-9020-955120F399B6}" type="slidenum">
              <a:rPr lang="en-ZA" smtClean="0"/>
              <a:pPr/>
              <a:t>13</a:t>
            </a:fld>
            <a:endParaRPr lang="en-ZA" dirty="0"/>
          </a:p>
        </p:txBody>
      </p:sp>
      <p:sp>
        <p:nvSpPr>
          <p:cNvPr id="7" name="Title 6">
            <a:extLst>
              <a:ext uri="{FF2B5EF4-FFF2-40B4-BE49-F238E27FC236}">
                <a16:creationId xmlns:a16="http://schemas.microsoft.com/office/drawing/2014/main" xmlns="" id="{463821FC-5A1C-47E8-A586-3177C3498204}"/>
              </a:ext>
            </a:extLst>
          </p:cNvPr>
          <p:cNvSpPr>
            <a:spLocks noGrp="1"/>
          </p:cNvSpPr>
          <p:nvPr>
            <p:ph type="title"/>
          </p:nvPr>
        </p:nvSpPr>
        <p:spPr/>
        <p:txBody>
          <a:bodyPr/>
          <a:lstStyle/>
          <a:p>
            <a:r>
              <a:rPr lang="en-ZA" dirty="0"/>
              <a:t>Competition Option 1</a:t>
            </a:r>
          </a:p>
        </p:txBody>
      </p:sp>
    </p:spTree>
    <p:extLst>
      <p:ext uri="{BB962C8B-B14F-4D97-AF65-F5344CB8AC3E}">
        <p14:creationId xmlns:p14="http://schemas.microsoft.com/office/powerpoint/2010/main" val="363586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E9C0C8B1-2DBC-40B1-BBA7-7B3D396478A1}"/>
              </a:ext>
            </a:extLst>
          </p:cNvPr>
          <p:cNvSpPr>
            <a:spLocks noGrp="1"/>
          </p:cNvSpPr>
          <p:nvPr>
            <p:ph type="body" sz="quarter" idx="14"/>
          </p:nvPr>
        </p:nvSpPr>
        <p:spPr/>
        <p:txBody>
          <a:bodyPr/>
          <a:lstStyle/>
          <a:p>
            <a:r>
              <a:rPr lang="en-ZA" dirty="0"/>
              <a:t>Convenience</a:t>
            </a:r>
          </a:p>
        </p:txBody>
      </p:sp>
      <p:sp>
        <p:nvSpPr>
          <p:cNvPr id="8" name="Text Placeholder 7">
            <a:extLst>
              <a:ext uri="{FF2B5EF4-FFF2-40B4-BE49-F238E27FC236}">
                <a16:creationId xmlns:a16="http://schemas.microsoft.com/office/drawing/2014/main" xmlns="" id="{B2F06784-6A30-4941-B70A-A58B611950D4}"/>
              </a:ext>
            </a:extLst>
          </p:cNvPr>
          <p:cNvSpPr>
            <a:spLocks noGrp="1"/>
          </p:cNvSpPr>
          <p:nvPr>
            <p:ph type="body" sz="quarter" idx="15"/>
          </p:nvPr>
        </p:nvSpPr>
        <p:spPr/>
        <p:txBody>
          <a:bodyPr/>
          <a:lstStyle/>
          <a:p>
            <a:r>
              <a:rPr lang="en-ZA" dirty="0"/>
              <a:t>Inconvenient</a:t>
            </a:r>
          </a:p>
        </p:txBody>
      </p:sp>
      <p:sp>
        <p:nvSpPr>
          <p:cNvPr id="15" name="Text Placeholder 14">
            <a:extLst>
              <a:ext uri="{FF2B5EF4-FFF2-40B4-BE49-F238E27FC236}">
                <a16:creationId xmlns:a16="http://schemas.microsoft.com/office/drawing/2014/main" xmlns="" id="{50187FCC-C985-4E22-87B0-249CE8F02313}"/>
              </a:ext>
            </a:extLst>
          </p:cNvPr>
          <p:cNvSpPr>
            <a:spLocks noGrp="1"/>
          </p:cNvSpPr>
          <p:nvPr>
            <p:ph type="body" sz="quarter" idx="16"/>
          </p:nvPr>
        </p:nvSpPr>
        <p:spPr/>
        <p:txBody>
          <a:bodyPr/>
          <a:lstStyle/>
          <a:p>
            <a:r>
              <a:rPr lang="en-ZA" dirty="0"/>
              <a:t>Expensive</a:t>
            </a:r>
          </a:p>
        </p:txBody>
      </p:sp>
      <p:sp>
        <p:nvSpPr>
          <p:cNvPr id="16" name="Text Placeholder 15">
            <a:extLst>
              <a:ext uri="{FF2B5EF4-FFF2-40B4-BE49-F238E27FC236}">
                <a16:creationId xmlns:a16="http://schemas.microsoft.com/office/drawing/2014/main" xmlns="" id="{FF4D0530-8F08-463A-A616-6F8674223171}"/>
              </a:ext>
            </a:extLst>
          </p:cNvPr>
          <p:cNvSpPr>
            <a:spLocks noGrp="1"/>
          </p:cNvSpPr>
          <p:nvPr>
            <p:ph type="body" sz="quarter" idx="17"/>
          </p:nvPr>
        </p:nvSpPr>
        <p:spPr/>
        <p:txBody>
          <a:bodyPr/>
          <a:lstStyle/>
          <a:p>
            <a:r>
              <a:rPr lang="en-ZA" dirty="0"/>
              <a:t>Affordable</a:t>
            </a:r>
          </a:p>
        </p:txBody>
      </p:sp>
      <p:sp>
        <p:nvSpPr>
          <p:cNvPr id="2" name="Title 1">
            <a:extLst>
              <a:ext uri="{FF2B5EF4-FFF2-40B4-BE49-F238E27FC236}">
                <a16:creationId xmlns:a16="http://schemas.microsoft.com/office/drawing/2014/main" xmlns="" id="{935C0770-A36E-4500-AA2E-F3DE8416AD1E}"/>
              </a:ext>
            </a:extLst>
          </p:cNvPr>
          <p:cNvSpPr>
            <a:spLocks noGrp="1"/>
          </p:cNvSpPr>
          <p:nvPr>
            <p:ph type="title"/>
          </p:nvPr>
        </p:nvSpPr>
        <p:spPr/>
        <p:txBody>
          <a:bodyPr/>
          <a:lstStyle/>
          <a:p>
            <a:r>
              <a:rPr lang="en-ZA" dirty="0"/>
              <a:t>Competition Option 2</a:t>
            </a:r>
          </a:p>
        </p:txBody>
      </p:sp>
      <p:sp>
        <p:nvSpPr>
          <p:cNvPr id="4" name="Slide Number Placeholder 3">
            <a:extLst>
              <a:ext uri="{FF2B5EF4-FFF2-40B4-BE49-F238E27FC236}">
                <a16:creationId xmlns:a16="http://schemas.microsoft.com/office/drawing/2014/main" xmlns="" id="{5CE495FC-7E0A-4342-A40D-3B65DCA780C6}"/>
              </a:ext>
            </a:extLst>
          </p:cNvPr>
          <p:cNvSpPr>
            <a:spLocks noGrp="1"/>
          </p:cNvSpPr>
          <p:nvPr>
            <p:ph type="sldNum" sz="quarter" idx="19"/>
          </p:nvPr>
        </p:nvSpPr>
        <p:spPr/>
        <p:txBody>
          <a:bodyPr/>
          <a:lstStyle/>
          <a:p>
            <a:r>
              <a:rPr lang="en-ZA" dirty="0"/>
              <a:t>page </a:t>
            </a:r>
            <a:fld id="{19B51A1E-902D-48AF-9020-955120F399B6}" type="slidenum">
              <a:rPr lang="en-ZA" smtClean="0"/>
              <a:pPr/>
              <a:t>14</a:t>
            </a:fld>
            <a:endParaRPr lang="en-ZA" dirty="0"/>
          </a:p>
        </p:txBody>
      </p:sp>
      <p:pic>
        <p:nvPicPr>
          <p:cNvPr id="9" name="Picture 8" title="Placeholder Logo">
            <a:extLst>
              <a:ext uri="{FF2B5EF4-FFF2-40B4-BE49-F238E27FC236}">
                <a16:creationId xmlns:a16="http://schemas.microsoft.com/office/drawing/2014/main" xmlns="" id="{D750F3EB-2A4C-4CE3-B6EB-D382233EC5A4}"/>
              </a:ext>
            </a:extLst>
          </p:cNvPr>
          <p:cNvPicPr>
            <a:picLocks noChangeAspect="1"/>
          </p:cNvPicPr>
          <p:nvPr/>
        </p:nvPicPr>
        <p:blipFill>
          <a:blip r:embed="rId2"/>
          <a:stretch>
            <a:fillRect/>
          </a:stretch>
        </p:blipFill>
        <p:spPr>
          <a:xfrm>
            <a:off x="907704" y="1739080"/>
            <a:ext cx="2121592" cy="646232"/>
          </a:xfrm>
          <a:prstGeom prst="rect">
            <a:avLst/>
          </a:prstGeom>
        </p:spPr>
      </p:pic>
      <p:pic>
        <p:nvPicPr>
          <p:cNvPr id="10" name="Picture 9" title="Placeholder Logo">
            <a:extLst>
              <a:ext uri="{FF2B5EF4-FFF2-40B4-BE49-F238E27FC236}">
                <a16:creationId xmlns:a16="http://schemas.microsoft.com/office/drawing/2014/main" xmlns="" id="{EC96513E-DCDA-415F-9EB1-582688BD0219}"/>
              </a:ext>
            </a:extLst>
          </p:cNvPr>
          <p:cNvPicPr>
            <a:picLocks noChangeAspect="1"/>
          </p:cNvPicPr>
          <p:nvPr/>
        </p:nvPicPr>
        <p:blipFill>
          <a:blip r:embed="rId3"/>
          <a:stretch>
            <a:fillRect/>
          </a:stretch>
        </p:blipFill>
        <p:spPr>
          <a:xfrm>
            <a:off x="6917549" y="4590410"/>
            <a:ext cx="2127688" cy="646232"/>
          </a:xfrm>
          <a:prstGeom prst="rect">
            <a:avLst/>
          </a:prstGeom>
        </p:spPr>
      </p:pic>
      <p:pic>
        <p:nvPicPr>
          <p:cNvPr id="11" name="Picture 10" title="Placeholder Logo">
            <a:extLst>
              <a:ext uri="{FF2B5EF4-FFF2-40B4-BE49-F238E27FC236}">
                <a16:creationId xmlns:a16="http://schemas.microsoft.com/office/drawing/2014/main" xmlns="" id="{BD681EF7-3DA2-4CA5-AE25-A2B35BC331AA}"/>
              </a:ext>
            </a:extLst>
          </p:cNvPr>
          <p:cNvPicPr>
            <a:picLocks noChangeAspect="1"/>
          </p:cNvPicPr>
          <p:nvPr/>
        </p:nvPicPr>
        <p:blipFill>
          <a:blip r:embed="rId4"/>
          <a:stretch>
            <a:fillRect/>
          </a:stretch>
        </p:blipFill>
        <p:spPr>
          <a:xfrm>
            <a:off x="8347856" y="4142764"/>
            <a:ext cx="2127688" cy="646232"/>
          </a:xfrm>
          <a:prstGeom prst="rect">
            <a:avLst/>
          </a:prstGeom>
        </p:spPr>
      </p:pic>
      <p:pic>
        <p:nvPicPr>
          <p:cNvPr id="12" name="Picture 11" title="Placeholder Logo">
            <a:extLst>
              <a:ext uri="{FF2B5EF4-FFF2-40B4-BE49-F238E27FC236}">
                <a16:creationId xmlns:a16="http://schemas.microsoft.com/office/drawing/2014/main" xmlns="" id="{04148509-495D-4F33-8410-C9B4582D5D50}"/>
              </a:ext>
            </a:extLst>
          </p:cNvPr>
          <p:cNvPicPr>
            <a:picLocks noChangeAspect="1"/>
          </p:cNvPicPr>
          <p:nvPr/>
        </p:nvPicPr>
        <p:blipFill>
          <a:blip r:embed="rId5"/>
          <a:stretch>
            <a:fillRect/>
          </a:stretch>
        </p:blipFill>
        <p:spPr>
          <a:xfrm>
            <a:off x="1685974" y="4135473"/>
            <a:ext cx="2158171" cy="646232"/>
          </a:xfrm>
          <a:prstGeom prst="rect">
            <a:avLst/>
          </a:prstGeom>
        </p:spPr>
      </p:pic>
      <p:pic>
        <p:nvPicPr>
          <p:cNvPr id="13" name="Picture 12" title="Placeholder Logo">
            <a:extLst>
              <a:ext uri="{FF2B5EF4-FFF2-40B4-BE49-F238E27FC236}">
                <a16:creationId xmlns:a16="http://schemas.microsoft.com/office/drawing/2014/main" xmlns="" id="{C2682884-81CF-4B60-9E35-E2598C937FC3}"/>
              </a:ext>
            </a:extLst>
          </p:cNvPr>
          <p:cNvPicPr>
            <a:picLocks noChangeAspect="1"/>
          </p:cNvPicPr>
          <p:nvPr/>
        </p:nvPicPr>
        <p:blipFill>
          <a:blip r:embed="rId6"/>
          <a:stretch>
            <a:fillRect/>
          </a:stretch>
        </p:blipFill>
        <p:spPr>
          <a:xfrm>
            <a:off x="2215384" y="4634914"/>
            <a:ext cx="2133785" cy="646232"/>
          </a:xfrm>
          <a:prstGeom prst="rect">
            <a:avLst/>
          </a:prstGeom>
        </p:spPr>
      </p:pic>
      <p:pic>
        <p:nvPicPr>
          <p:cNvPr id="20" name="Picture 19" descr="Contoso Logo">
            <a:extLst>
              <a:ext uri="{FF2B5EF4-FFF2-40B4-BE49-F238E27FC236}">
                <a16:creationId xmlns:a16="http://schemas.microsoft.com/office/drawing/2014/main" xmlns="" id="{B85BD58D-4C8E-4FE7-817D-DA724AEA6270}"/>
              </a:ext>
            </a:extLst>
          </p:cNvPr>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a:xfrm>
            <a:off x="8103021" y="1880388"/>
            <a:ext cx="1308679" cy="504924"/>
          </a:xfrm>
          <a:prstGeom prst="rect">
            <a:avLst/>
          </a:prstGeom>
        </p:spPr>
      </p:pic>
    </p:spTree>
    <p:extLst>
      <p:ext uri="{BB962C8B-B14F-4D97-AF65-F5344CB8AC3E}">
        <p14:creationId xmlns:p14="http://schemas.microsoft.com/office/powerpoint/2010/main" val="1417396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A444DFB7-7E28-41B4-9BF9-BE436E0FC9E8}"/>
              </a:ext>
            </a:extLst>
          </p:cNvPr>
          <p:cNvSpPr>
            <a:spLocks noGrp="1"/>
          </p:cNvSpPr>
          <p:nvPr>
            <p:ph idx="14"/>
          </p:nvPr>
        </p:nvSpPr>
        <p:spPr/>
        <p:txBody>
          <a:bodyPr/>
          <a:lstStyle/>
          <a:p>
            <a:r>
              <a:rPr lang="en-ZA" dirty="0"/>
              <a:t>Lorem </a:t>
            </a:r>
            <a:r>
              <a:rPr lang="en-ZA" noProof="1"/>
              <a:t>ipsum dolor sit amet, consectetur adipiscing elit. </a:t>
            </a:r>
          </a:p>
          <a:p>
            <a:r>
              <a:rPr lang="en-ZA" noProof="1"/>
              <a:t>Etiam aliquet eu mi quis lacinia. Ut fermentum a magna ut eleifend. Integer convallis suscipit ante eu varius. </a:t>
            </a:r>
          </a:p>
          <a:p>
            <a:endParaRPr lang="en-ZA" noProof="1"/>
          </a:p>
          <a:p>
            <a:endParaRPr lang="en-ZA" dirty="0"/>
          </a:p>
        </p:txBody>
      </p:sp>
      <p:sp>
        <p:nvSpPr>
          <p:cNvPr id="6" name="Content Placeholder 5">
            <a:extLst>
              <a:ext uri="{FF2B5EF4-FFF2-40B4-BE49-F238E27FC236}">
                <a16:creationId xmlns:a16="http://schemas.microsoft.com/office/drawing/2014/main" xmlns="" id="{8F1F20C0-022B-4E7D-BF64-E9B2AFE01D1E}"/>
              </a:ext>
            </a:extLst>
          </p:cNvPr>
          <p:cNvSpPr>
            <a:spLocks noGrp="1"/>
          </p:cNvSpPr>
          <p:nvPr>
            <p:ph idx="15"/>
          </p:nvPr>
        </p:nvSpPr>
        <p:spPr/>
        <p:txBody>
          <a:bodyPr/>
          <a:lstStyle/>
          <a:p>
            <a:r>
              <a:rPr lang="en-ZA" dirty="0"/>
              <a:t>Lorem </a:t>
            </a:r>
            <a:r>
              <a:rPr lang="en-ZA" noProof="1"/>
              <a:t>ipsum dolor sit amet, consectetur adipiscing elit. </a:t>
            </a:r>
          </a:p>
          <a:p>
            <a:r>
              <a:rPr lang="en-ZA" noProof="1"/>
              <a:t>Etiam aliquet eu mi quis lacinia. Ut fermentum a magna ut eleifend. Integer convallis suscipit ante eu varius. </a:t>
            </a:r>
          </a:p>
          <a:p>
            <a:endParaRPr lang="en-ZA" noProof="1"/>
          </a:p>
          <a:p>
            <a:endParaRPr lang="en-ZA" dirty="0"/>
          </a:p>
        </p:txBody>
      </p:sp>
      <p:sp>
        <p:nvSpPr>
          <p:cNvPr id="7" name="Content Placeholder 6">
            <a:extLst>
              <a:ext uri="{FF2B5EF4-FFF2-40B4-BE49-F238E27FC236}">
                <a16:creationId xmlns:a16="http://schemas.microsoft.com/office/drawing/2014/main" xmlns="" id="{9356C085-A0B2-4CAD-B8CD-22F8E31F72C7}"/>
              </a:ext>
            </a:extLst>
          </p:cNvPr>
          <p:cNvSpPr>
            <a:spLocks noGrp="1"/>
          </p:cNvSpPr>
          <p:nvPr>
            <p:ph idx="16"/>
          </p:nvPr>
        </p:nvSpPr>
        <p:spPr/>
        <p:txBody>
          <a:bodyPr/>
          <a:lstStyle/>
          <a:p>
            <a:r>
              <a:rPr lang="en-ZA" dirty="0"/>
              <a:t>Lorem </a:t>
            </a:r>
            <a:r>
              <a:rPr lang="en-ZA" noProof="1"/>
              <a:t>ipsum dolor sit amet, consectetur adipiscing elit. </a:t>
            </a:r>
          </a:p>
          <a:p>
            <a:r>
              <a:rPr lang="en-ZA" noProof="1"/>
              <a:t>Etiam aliquet eu mi quis lacinia. Ut fermentum a magna ut eleifend. Integer convallis suscipit ante eu varius. </a:t>
            </a:r>
          </a:p>
          <a:p>
            <a:endParaRPr lang="en-ZA" noProof="1"/>
          </a:p>
          <a:p>
            <a:endParaRPr lang="en-ZA" dirty="0"/>
          </a:p>
        </p:txBody>
      </p:sp>
      <p:sp>
        <p:nvSpPr>
          <p:cNvPr id="2" name="Title 1">
            <a:extLst>
              <a:ext uri="{FF2B5EF4-FFF2-40B4-BE49-F238E27FC236}">
                <a16:creationId xmlns:a16="http://schemas.microsoft.com/office/drawing/2014/main" xmlns="" id="{77A3196A-A76D-47F1-A8FB-7438D050CE4B}"/>
              </a:ext>
            </a:extLst>
          </p:cNvPr>
          <p:cNvSpPr>
            <a:spLocks noGrp="1"/>
          </p:cNvSpPr>
          <p:nvPr>
            <p:ph type="title"/>
          </p:nvPr>
        </p:nvSpPr>
        <p:spPr/>
        <p:txBody>
          <a:bodyPr/>
          <a:lstStyle/>
          <a:p>
            <a:r>
              <a:rPr lang="en-ZA" dirty="0"/>
              <a:t>Growth Strategy</a:t>
            </a:r>
          </a:p>
        </p:txBody>
      </p:sp>
      <p:sp>
        <p:nvSpPr>
          <p:cNvPr id="3" name="Slide Number Placeholder 2">
            <a:extLst>
              <a:ext uri="{FF2B5EF4-FFF2-40B4-BE49-F238E27FC236}">
                <a16:creationId xmlns:a16="http://schemas.microsoft.com/office/drawing/2014/main" xmlns="" id="{91156343-8474-456D-AFB4-0D3E683B5C8F}"/>
              </a:ext>
            </a:extLst>
          </p:cNvPr>
          <p:cNvSpPr>
            <a:spLocks noGrp="1"/>
          </p:cNvSpPr>
          <p:nvPr>
            <p:ph type="sldNum" sz="quarter" idx="20"/>
          </p:nvPr>
        </p:nvSpPr>
        <p:spPr/>
        <p:txBody>
          <a:bodyPr/>
          <a:lstStyle/>
          <a:p>
            <a:r>
              <a:rPr lang="en-ZA" dirty="0"/>
              <a:t>page </a:t>
            </a:r>
            <a:fld id="{19B51A1E-902D-48AF-9020-955120F399B6}" type="slidenum">
              <a:rPr lang="en-ZA" smtClean="0"/>
              <a:pPr/>
              <a:t>15</a:t>
            </a:fld>
            <a:endParaRPr lang="en-ZA" dirty="0"/>
          </a:p>
        </p:txBody>
      </p:sp>
      <p:sp>
        <p:nvSpPr>
          <p:cNvPr id="4" name="Text Placeholder 3">
            <a:extLst>
              <a:ext uri="{FF2B5EF4-FFF2-40B4-BE49-F238E27FC236}">
                <a16:creationId xmlns:a16="http://schemas.microsoft.com/office/drawing/2014/main" xmlns="" id="{4BBB1AB1-BCAC-49C5-AF28-BBDC686990F9}"/>
              </a:ext>
            </a:extLst>
          </p:cNvPr>
          <p:cNvSpPr>
            <a:spLocks noGrp="1"/>
          </p:cNvSpPr>
          <p:nvPr>
            <p:ph type="body" sz="quarter" idx="13"/>
          </p:nvPr>
        </p:nvSpPr>
        <p:spPr/>
        <p:txBody>
          <a:bodyPr/>
          <a:lstStyle/>
          <a:p>
            <a:r>
              <a:rPr lang="en-ZA" dirty="0"/>
              <a:t>How will we scale in the future</a:t>
            </a:r>
          </a:p>
        </p:txBody>
      </p:sp>
      <p:sp>
        <p:nvSpPr>
          <p:cNvPr id="8" name="Content Placeholder 7">
            <a:extLst>
              <a:ext uri="{FF2B5EF4-FFF2-40B4-BE49-F238E27FC236}">
                <a16:creationId xmlns:a16="http://schemas.microsoft.com/office/drawing/2014/main" xmlns="" id="{AD5B11C5-EB75-4884-ADDC-73EA04FE9FCE}"/>
              </a:ext>
            </a:extLst>
          </p:cNvPr>
          <p:cNvSpPr>
            <a:spLocks noGrp="1"/>
          </p:cNvSpPr>
          <p:nvPr>
            <p:ph idx="21"/>
          </p:nvPr>
        </p:nvSpPr>
        <p:spPr/>
        <p:txBody>
          <a:bodyPr/>
          <a:lstStyle/>
          <a:p>
            <a:r>
              <a:rPr lang="en-ZA" dirty="0"/>
              <a:t>Phase 1</a:t>
            </a:r>
            <a:br>
              <a:rPr lang="en-ZA" dirty="0"/>
            </a:br>
            <a:r>
              <a:rPr lang="en-ZA" sz="1800" b="0" dirty="0"/>
              <a:t>Month, Year</a:t>
            </a:r>
            <a:endParaRPr lang="en-ZA" b="0" dirty="0"/>
          </a:p>
        </p:txBody>
      </p:sp>
      <p:sp>
        <p:nvSpPr>
          <p:cNvPr id="9" name="Content Placeholder 8">
            <a:extLst>
              <a:ext uri="{FF2B5EF4-FFF2-40B4-BE49-F238E27FC236}">
                <a16:creationId xmlns:a16="http://schemas.microsoft.com/office/drawing/2014/main" xmlns="" id="{C1931C4D-A892-4FF3-8E0D-09189255CCF9}"/>
              </a:ext>
            </a:extLst>
          </p:cNvPr>
          <p:cNvSpPr>
            <a:spLocks noGrp="1"/>
          </p:cNvSpPr>
          <p:nvPr>
            <p:ph idx="22"/>
          </p:nvPr>
        </p:nvSpPr>
        <p:spPr/>
        <p:txBody>
          <a:bodyPr/>
          <a:lstStyle/>
          <a:p>
            <a:r>
              <a:rPr lang="en-ZA" dirty="0"/>
              <a:t>Phase 2</a:t>
            </a:r>
            <a:br>
              <a:rPr lang="en-ZA" dirty="0"/>
            </a:br>
            <a:r>
              <a:rPr lang="en-ZA" sz="1800" b="0" dirty="0"/>
              <a:t>Month, Year</a:t>
            </a:r>
            <a:endParaRPr lang="en-ZA" b="0" dirty="0"/>
          </a:p>
        </p:txBody>
      </p:sp>
      <p:sp>
        <p:nvSpPr>
          <p:cNvPr id="10" name="Content Placeholder 9">
            <a:extLst>
              <a:ext uri="{FF2B5EF4-FFF2-40B4-BE49-F238E27FC236}">
                <a16:creationId xmlns:a16="http://schemas.microsoft.com/office/drawing/2014/main" xmlns="" id="{09A5516D-8C31-4428-AF93-D3D26BBCBCDF}"/>
              </a:ext>
            </a:extLst>
          </p:cNvPr>
          <p:cNvSpPr>
            <a:spLocks noGrp="1"/>
          </p:cNvSpPr>
          <p:nvPr>
            <p:ph idx="23"/>
          </p:nvPr>
        </p:nvSpPr>
        <p:spPr/>
        <p:txBody>
          <a:bodyPr/>
          <a:lstStyle/>
          <a:p>
            <a:r>
              <a:rPr lang="en-ZA" dirty="0"/>
              <a:t>Phase 3</a:t>
            </a:r>
            <a:br>
              <a:rPr lang="en-ZA" dirty="0"/>
            </a:br>
            <a:r>
              <a:rPr lang="en-ZA" sz="1800" b="0" dirty="0"/>
              <a:t>Month, Year</a:t>
            </a:r>
            <a:endParaRPr lang="en-ZA" b="0" dirty="0"/>
          </a:p>
        </p:txBody>
      </p:sp>
    </p:spTree>
    <p:extLst>
      <p:ext uri="{BB962C8B-B14F-4D97-AF65-F5344CB8AC3E}">
        <p14:creationId xmlns:p14="http://schemas.microsoft.com/office/powerpoint/2010/main" val="1601389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xmlns="" id="{67C47303-001A-4D28-8CD8-585DDF0F8D7B}"/>
              </a:ext>
            </a:extLst>
          </p:cNvPr>
          <p:cNvSpPr txBox="1">
            <a:spLocks/>
          </p:cNvSpPr>
          <p:nvPr/>
        </p:nvSpPr>
        <p:spPr>
          <a:xfrm>
            <a:off x="601682" y="1008000"/>
            <a:ext cx="9974243" cy="252000"/>
          </a:xfrm>
          <a:prstGeom prst="rect">
            <a:avLst/>
          </a:prstGeom>
        </p:spPr>
        <p:txBody>
          <a:bodyPr lIns="0" tIns="0" rIns="0" bIns="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ZA" dirty="0"/>
              <a:t>Forecasting for success</a:t>
            </a:r>
          </a:p>
        </p:txBody>
      </p:sp>
      <p:sp>
        <p:nvSpPr>
          <p:cNvPr id="3" name="Slide Number Placeholder 2">
            <a:extLst>
              <a:ext uri="{FF2B5EF4-FFF2-40B4-BE49-F238E27FC236}">
                <a16:creationId xmlns:a16="http://schemas.microsoft.com/office/drawing/2014/main" xmlns="" id="{B738CB4D-96D6-4F68-AF6E-85DC3681281C}"/>
              </a:ext>
            </a:extLst>
          </p:cNvPr>
          <p:cNvSpPr>
            <a:spLocks noGrp="1"/>
          </p:cNvSpPr>
          <p:nvPr>
            <p:ph type="sldNum" sz="quarter" idx="11"/>
          </p:nvPr>
        </p:nvSpPr>
        <p:spPr/>
        <p:txBody>
          <a:bodyPr/>
          <a:lstStyle/>
          <a:p>
            <a:r>
              <a:rPr lang="en-ZA" dirty="0"/>
              <a:t>page </a:t>
            </a:r>
            <a:fld id="{19B51A1E-902D-48AF-9020-955120F399B6}" type="slidenum">
              <a:rPr lang="en-ZA" smtClean="0"/>
              <a:pPr/>
              <a:t>16</a:t>
            </a:fld>
            <a:endParaRPr lang="en-ZA" dirty="0"/>
          </a:p>
        </p:txBody>
      </p:sp>
      <p:sp>
        <p:nvSpPr>
          <p:cNvPr id="2" name="Title 1">
            <a:extLst>
              <a:ext uri="{FF2B5EF4-FFF2-40B4-BE49-F238E27FC236}">
                <a16:creationId xmlns:a16="http://schemas.microsoft.com/office/drawing/2014/main" xmlns="" id="{3E293275-5D34-43AB-891F-D5BCED72D7EA}"/>
              </a:ext>
            </a:extLst>
          </p:cNvPr>
          <p:cNvSpPr>
            <a:spLocks noGrp="1"/>
          </p:cNvSpPr>
          <p:nvPr>
            <p:ph type="title"/>
          </p:nvPr>
        </p:nvSpPr>
        <p:spPr/>
        <p:txBody>
          <a:bodyPr/>
          <a:lstStyle/>
          <a:p>
            <a:r>
              <a:rPr lang="en-ZA" dirty="0"/>
              <a:t>Traction</a:t>
            </a:r>
          </a:p>
        </p:txBody>
      </p:sp>
      <p:graphicFrame>
        <p:nvGraphicFramePr>
          <p:cNvPr id="5" name="Table 4">
            <a:extLst>
              <a:ext uri="{FF2B5EF4-FFF2-40B4-BE49-F238E27FC236}">
                <a16:creationId xmlns:a16="http://schemas.microsoft.com/office/drawing/2014/main" xmlns="" id="{06A16F58-BB49-40F1-AE0B-C3A394D468CB}"/>
              </a:ext>
            </a:extLst>
          </p:cNvPr>
          <p:cNvGraphicFramePr>
            <a:graphicFrameLocks noGrp="1"/>
          </p:cNvGraphicFramePr>
          <p:nvPr>
            <p:extLst>
              <p:ext uri="{D42A27DB-BD31-4B8C-83A1-F6EECF244321}">
                <p14:modId xmlns:p14="http://schemas.microsoft.com/office/powerpoint/2010/main" val="3781223472"/>
              </p:ext>
            </p:extLst>
          </p:nvPr>
        </p:nvGraphicFramePr>
        <p:xfrm>
          <a:off x="601200" y="1818756"/>
          <a:ext cx="5876725" cy="4347784"/>
        </p:xfrm>
        <a:graphic>
          <a:graphicData uri="http://schemas.openxmlformats.org/drawingml/2006/table">
            <a:tbl>
              <a:tblPr firstRow="1" firstCol="1">
                <a:tableStyleId>{5C22544A-7EE6-4342-B048-85BDC9FD1C3A}</a:tableStyleId>
              </a:tblPr>
              <a:tblGrid>
                <a:gridCol w="1175345">
                  <a:extLst>
                    <a:ext uri="{9D8B030D-6E8A-4147-A177-3AD203B41FA5}">
                      <a16:colId xmlns:a16="http://schemas.microsoft.com/office/drawing/2014/main" xmlns="" val="1173992025"/>
                    </a:ext>
                  </a:extLst>
                </a:gridCol>
                <a:gridCol w="1175345">
                  <a:extLst>
                    <a:ext uri="{9D8B030D-6E8A-4147-A177-3AD203B41FA5}">
                      <a16:colId xmlns:a16="http://schemas.microsoft.com/office/drawing/2014/main" xmlns="" val="115202853"/>
                    </a:ext>
                  </a:extLst>
                </a:gridCol>
                <a:gridCol w="1175345">
                  <a:extLst>
                    <a:ext uri="{9D8B030D-6E8A-4147-A177-3AD203B41FA5}">
                      <a16:colId xmlns:a16="http://schemas.microsoft.com/office/drawing/2014/main" xmlns="" val="1010693434"/>
                    </a:ext>
                  </a:extLst>
                </a:gridCol>
                <a:gridCol w="1175345">
                  <a:extLst>
                    <a:ext uri="{9D8B030D-6E8A-4147-A177-3AD203B41FA5}">
                      <a16:colId xmlns:a16="http://schemas.microsoft.com/office/drawing/2014/main" xmlns="" val="3778082769"/>
                    </a:ext>
                  </a:extLst>
                </a:gridCol>
                <a:gridCol w="1175345">
                  <a:extLst>
                    <a:ext uri="{9D8B030D-6E8A-4147-A177-3AD203B41FA5}">
                      <a16:colId xmlns:a16="http://schemas.microsoft.com/office/drawing/2014/main" xmlns="" val="1136644251"/>
                    </a:ext>
                  </a:extLst>
                </a:gridCol>
              </a:tblGrid>
              <a:tr h="601864">
                <a:tc>
                  <a:txBody>
                    <a:bodyPr/>
                    <a:lstStyle/>
                    <a:p>
                      <a:endParaRPr lang="en-ZA"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a:solidFill>
                            <a:schemeClr val="bg1"/>
                          </a:solidFill>
                          <a:latin typeface="+mj-lt"/>
                        </a:rPr>
                        <a:t>Vendors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Gross 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Company Revenue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xmlns="" val="1007223600"/>
                  </a:ext>
                </a:extLst>
              </a:tr>
              <a:tr h="749184">
                <a:tc>
                  <a:txBody>
                    <a:bodyPr/>
                    <a:lstStyle/>
                    <a:p>
                      <a:pPr algn="ctr"/>
                      <a:r>
                        <a:rPr lang="en-ZA" sz="1600" b="1" dirty="0">
                          <a:solidFill>
                            <a:schemeClr val="bg1"/>
                          </a:solidFill>
                        </a:rPr>
                        <a:t>20YY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a:r>
                        <a:rPr lang="en-ZA" sz="1600" dirty="0">
                          <a:solidFill>
                            <a:schemeClr val="tx1">
                              <a:lumMod val="75000"/>
                              <a:lumOff val="25000"/>
                            </a:schemeClr>
                          </a:solidFill>
                        </a:rPr>
                        <a:t>0</a:t>
                      </a:r>
                    </a:p>
                  </a:txBody>
                  <a:tcPr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bg1"/>
                          </a:solidFill>
                        </a:rPr>
                        <a:t>$0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tx1">
                          <a:lumMod val="65000"/>
                          <a:lumOff val="3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583495943"/>
                  </a:ext>
                </a:extLst>
              </a:tr>
              <a:tr h="749184">
                <a:tc>
                  <a:txBody>
                    <a:bodyPr/>
                    <a:lstStyle/>
                    <a:p>
                      <a:pPr algn="ctr"/>
                      <a:r>
                        <a:rPr lang="en-ZA" sz="1600" b="1" dirty="0">
                          <a:solidFill>
                            <a:schemeClr val="bg1"/>
                          </a:solidFill>
                        </a:rPr>
                        <a:t>20YY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a:r>
                        <a:rPr lang="en-ZA" sz="1600" dirty="0">
                          <a:solidFill>
                            <a:schemeClr val="tx1">
                              <a:lumMod val="75000"/>
                              <a:lumOff val="25000"/>
                            </a:schemeClr>
                          </a:solidFill>
                        </a:rPr>
                        <a:t>10</a:t>
                      </a:r>
                    </a:p>
                  </a:txBody>
                  <a:tcPr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bg1"/>
                          </a:solidFill>
                        </a:rPr>
                        <a:t>$6,750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r"/>
                      <a:r>
                        <a:rPr lang="en-ZA" sz="1600" dirty="0">
                          <a:solidFill>
                            <a:schemeClr val="tx1">
                              <a:lumMod val="75000"/>
                              <a:lumOff val="25000"/>
                            </a:schemeClr>
                          </a:solidFill>
                        </a:rPr>
                        <a:t>$1,013</a:t>
                      </a:r>
                    </a:p>
                  </a:txBody>
                  <a:tcPr anchor="ctr">
                    <a:lnL w="12700" cap="flat" cmpd="sng" algn="ctr">
                      <a:solidFill>
                        <a:schemeClr val="tx1">
                          <a:lumMod val="65000"/>
                          <a:lumOff val="3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12132828"/>
                  </a:ext>
                </a:extLst>
              </a:tr>
              <a:tr h="749184">
                <a:tc>
                  <a:txBody>
                    <a:bodyPr/>
                    <a:lstStyle/>
                    <a:p>
                      <a:pPr algn="ctr"/>
                      <a:r>
                        <a:rPr lang="en-ZA" sz="1600" b="1" dirty="0">
                          <a:solidFill>
                            <a:schemeClr val="bg1"/>
                          </a:solidFill>
                        </a:rPr>
                        <a:t>20YY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a:r>
                        <a:rPr lang="en-ZA" sz="1600" dirty="0">
                          <a:solidFill>
                            <a:schemeClr val="tx1">
                              <a:lumMod val="75000"/>
                              <a:lumOff val="25000"/>
                            </a:schemeClr>
                          </a:solidFill>
                        </a:rPr>
                        <a:t>50</a:t>
                      </a:r>
                    </a:p>
                  </a:txBody>
                  <a:tcPr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bg1"/>
                          </a:solidFill>
                        </a:rPr>
                        <a:t>$33,750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r"/>
                      <a:r>
                        <a:rPr lang="en-ZA" sz="1600" dirty="0">
                          <a:solidFill>
                            <a:schemeClr val="tx1">
                              <a:lumMod val="75000"/>
                              <a:lumOff val="25000"/>
                            </a:schemeClr>
                          </a:solidFill>
                        </a:rPr>
                        <a:t>$5,063</a:t>
                      </a:r>
                    </a:p>
                  </a:txBody>
                  <a:tcPr anchor="ctr">
                    <a:lnL w="12700" cap="flat" cmpd="sng" algn="ctr">
                      <a:solidFill>
                        <a:schemeClr val="tx1">
                          <a:lumMod val="65000"/>
                          <a:lumOff val="3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94300830"/>
                  </a:ext>
                </a:extLst>
              </a:tr>
              <a:tr h="749184">
                <a:tc>
                  <a:txBody>
                    <a:bodyPr/>
                    <a:lstStyle/>
                    <a:p>
                      <a:pPr algn="ctr"/>
                      <a:r>
                        <a:rPr lang="en-ZA" sz="1600" b="1" dirty="0">
                          <a:solidFill>
                            <a:schemeClr val="bg1"/>
                          </a:solidFill>
                        </a:rPr>
                        <a:t>20YY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a:r>
                        <a:rPr lang="en-ZA" sz="1600" dirty="0">
                          <a:solidFill>
                            <a:schemeClr val="tx1">
                              <a:lumMod val="75000"/>
                              <a:lumOff val="25000"/>
                            </a:schemeClr>
                          </a:solidFill>
                        </a:rPr>
                        <a:t>200</a:t>
                      </a:r>
                    </a:p>
                  </a:txBody>
                  <a:tcPr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2000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bg1"/>
                          </a:solidFill>
                        </a:rPr>
                        <a:t>$135,000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r"/>
                      <a:r>
                        <a:rPr lang="en-ZA" sz="1600" dirty="0">
                          <a:solidFill>
                            <a:schemeClr val="tx1">
                              <a:lumMod val="75000"/>
                              <a:lumOff val="25000"/>
                            </a:schemeClr>
                          </a:solidFill>
                        </a:rPr>
                        <a:t>$20,250</a:t>
                      </a:r>
                    </a:p>
                  </a:txBody>
                  <a:tcPr anchor="ctr">
                    <a:lnL w="12700" cap="flat" cmpd="sng" algn="ctr">
                      <a:solidFill>
                        <a:schemeClr val="tx1">
                          <a:lumMod val="65000"/>
                          <a:lumOff val="3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87728417"/>
                  </a:ext>
                </a:extLst>
              </a:tr>
              <a:tr h="749184">
                <a:tc>
                  <a:txBody>
                    <a:bodyPr/>
                    <a:lstStyle/>
                    <a:p>
                      <a:pPr algn="ctr"/>
                      <a:r>
                        <a:rPr lang="en-ZA" sz="1600" b="1" dirty="0">
                          <a:solidFill>
                            <a:schemeClr val="bg1"/>
                          </a:solidFill>
                        </a:rPr>
                        <a:t>20YY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a:r>
                        <a:rPr lang="en-ZA" sz="1600" dirty="0">
                          <a:solidFill>
                            <a:schemeClr val="tx1">
                              <a:lumMod val="75000"/>
                              <a:lumOff val="25000"/>
                            </a:schemeClr>
                          </a:solidFill>
                        </a:rPr>
                        <a:t>400</a:t>
                      </a:r>
                    </a:p>
                  </a:txBody>
                  <a:tcPr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4000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bg1"/>
                          </a:solidFill>
                        </a:rPr>
                        <a:t>$270,000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r"/>
                      <a:r>
                        <a:rPr lang="en-ZA" sz="1600" dirty="0">
                          <a:solidFill>
                            <a:schemeClr val="tx1">
                              <a:lumMod val="75000"/>
                              <a:lumOff val="25000"/>
                            </a:schemeClr>
                          </a:solidFill>
                        </a:rPr>
                        <a:t>$40,500</a:t>
                      </a:r>
                    </a:p>
                  </a:txBody>
                  <a:tcPr anchor="ctr">
                    <a:lnL w="12700" cap="flat" cmpd="sng" algn="ctr">
                      <a:solidFill>
                        <a:schemeClr val="tx1">
                          <a:lumMod val="65000"/>
                          <a:lumOff val="3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57078208"/>
                  </a:ext>
                </a:extLst>
              </a:tr>
            </a:tbl>
          </a:graphicData>
        </a:graphic>
      </p:graphicFrame>
      <p:graphicFrame>
        <p:nvGraphicFramePr>
          <p:cNvPr id="6" name="Chart 5" title="Gross Revenue Placeholder Chart">
            <a:extLst>
              <a:ext uri="{FF2B5EF4-FFF2-40B4-BE49-F238E27FC236}">
                <a16:creationId xmlns:a16="http://schemas.microsoft.com/office/drawing/2014/main" xmlns="" id="{5576D10F-DB85-4684-A4D7-BE94D3ABC0DD}"/>
              </a:ext>
            </a:extLst>
          </p:cNvPr>
          <p:cNvGraphicFramePr/>
          <p:nvPr>
            <p:extLst>
              <p:ext uri="{D42A27DB-BD31-4B8C-83A1-F6EECF244321}">
                <p14:modId xmlns:p14="http://schemas.microsoft.com/office/powerpoint/2010/main" val="4002878817"/>
              </p:ext>
            </p:extLst>
          </p:nvPr>
        </p:nvGraphicFramePr>
        <p:xfrm>
          <a:off x="7080249" y="1728001"/>
          <a:ext cx="4075113" cy="4444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7698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Arrow: Pentagon 30" title="Milestone Arrow">
            <a:extLst>
              <a:ext uri="{FF2B5EF4-FFF2-40B4-BE49-F238E27FC236}">
                <a16:creationId xmlns:a16="http://schemas.microsoft.com/office/drawing/2014/main" xmlns="" id="{FA7A9A8B-6D8E-42E6-B030-A2DA0A5BE01A}"/>
              </a:ext>
            </a:extLst>
          </p:cNvPr>
          <p:cNvSpPr/>
          <p:nvPr/>
        </p:nvSpPr>
        <p:spPr>
          <a:xfrm rot="5400000">
            <a:off x="940003" y="2968364"/>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0" name="Arrow: Pentagon 39" title="Milestone Arrow">
            <a:extLst>
              <a:ext uri="{FF2B5EF4-FFF2-40B4-BE49-F238E27FC236}">
                <a16:creationId xmlns:a16="http://schemas.microsoft.com/office/drawing/2014/main" xmlns="" id="{95BF0B49-1279-413F-A38B-214D38C4165B}"/>
              </a:ext>
            </a:extLst>
          </p:cNvPr>
          <p:cNvSpPr/>
          <p:nvPr/>
        </p:nvSpPr>
        <p:spPr>
          <a:xfrm rot="16200000">
            <a:off x="2491555" y="4458018"/>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4" name="Arrow: Pentagon 33" title="Milestone Arrow">
            <a:extLst>
              <a:ext uri="{FF2B5EF4-FFF2-40B4-BE49-F238E27FC236}">
                <a16:creationId xmlns:a16="http://schemas.microsoft.com/office/drawing/2014/main" xmlns="" id="{11428CA7-EA35-4774-B45E-74FDBBEC8451}"/>
              </a:ext>
            </a:extLst>
          </p:cNvPr>
          <p:cNvSpPr/>
          <p:nvPr/>
        </p:nvSpPr>
        <p:spPr>
          <a:xfrm rot="5400000">
            <a:off x="5478436" y="2968364"/>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3" name="Arrow: Pentagon 42" title="Milestone Arrow">
            <a:extLst>
              <a:ext uri="{FF2B5EF4-FFF2-40B4-BE49-F238E27FC236}">
                <a16:creationId xmlns:a16="http://schemas.microsoft.com/office/drawing/2014/main" xmlns="" id="{B9A5B1C3-7B8C-48F8-8CC2-7A657167BDD0}"/>
              </a:ext>
            </a:extLst>
          </p:cNvPr>
          <p:cNvSpPr/>
          <p:nvPr/>
        </p:nvSpPr>
        <p:spPr>
          <a:xfrm rot="16200000">
            <a:off x="7024689" y="4458019"/>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6" name="Arrow: Pentagon 45" title="Milestone Arrow">
            <a:extLst>
              <a:ext uri="{FF2B5EF4-FFF2-40B4-BE49-F238E27FC236}">
                <a16:creationId xmlns:a16="http://schemas.microsoft.com/office/drawing/2014/main" xmlns="" id="{35AE8A83-3056-47C7-A825-18681A2BB826}"/>
              </a:ext>
            </a:extLst>
          </p:cNvPr>
          <p:cNvSpPr/>
          <p:nvPr/>
        </p:nvSpPr>
        <p:spPr>
          <a:xfrm rot="16200000">
            <a:off x="9068899" y="4458020"/>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7" name="Arrow: Pentagon 36" title="Milestone Arrow">
            <a:extLst>
              <a:ext uri="{FF2B5EF4-FFF2-40B4-BE49-F238E27FC236}">
                <a16:creationId xmlns:a16="http://schemas.microsoft.com/office/drawing/2014/main" xmlns="" id="{066E6187-C0CE-477B-BDCE-FF7E75C1778E}"/>
              </a:ext>
            </a:extLst>
          </p:cNvPr>
          <p:cNvSpPr/>
          <p:nvPr/>
        </p:nvSpPr>
        <p:spPr>
          <a:xfrm rot="5400000">
            <a:off x="11051734" y="2968365"/>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Text Placeholder 4">
            <a:extLst>
              <a:ext uri="{FF2B5EF4-FFF2-40B4-BE49-F238E27FC236}">
                <a16:creationId xmlns:a16="http://schemas.microsoft.com/office/drawing/2014/main" xmlns="" id="{854B5BD8-098C-49CB-83F5-66A9857795C6}"/>
              </a:ext>
            </a:extLst>
          </p:cNvPr>
          <p:cNvSpPr>
            <a:spLocks noGrp="1"/>
          </p:cNvSpPr>
          <p:nvPr>
            <p:ph type="body" sz="quarter" idx="33"/>
          </p:nvPr>
        </p:nvSpPr>
        <p:spPr/>
        <p:txBody>
          <a:bodyPr/>
          <a:lstStyle/>
          <a:p>
            <a:r>
              <a:rPr lang="en-ZA" dirty="0"/>
              <a:t>20YY</a:t>
            </a:r>
          </a:p>
        </p:txBody>
      </p:sp>
      <p:sp>
        <p:nvSpPr>
          <p:cNvPr id="6" name="Text Placeholder 5">
            <a:extLst>
              <a:ext uri="{FF2B5EF4-FFF2-40B4-BE49-F238E27FC236}">
                <a16:creationId xmlns:a16="http://schemas.microsoft.com/office/drawing/2014/main" xmlns="" id="{DC0153D4-6BE1-4775-8DB0-AF6F6B6305EF}"/>
              </a:ext>
            </a:extLst>
          </p:cNvPr>
          <p:cNvSpPr>
            <a:spLocks noGrp="1"/>
          </p:cNvSpPr>
          <p:nvPr>
            <p:ph type="body" sz="quarter" idx="34"/>
          </p:nvPr>
        </p:nvSpPr>
        <p:spPr/>
        <p:txBody>
          <a:bodyPr/>
          <a:lstStyle/>
          <a:p>
            <a:r>
              <a:rPr lang="en-ZA" dirty="0"/>
              <a:t>AUG</a:t>
            </a:r>
          </a:p>
        </p:txBody>
      </p:sp>
      <p:sp>
        <p:nvSpPr>
          <p:cNvPr id="7" name="Text Placeholder 6">
            <a:extLst>
              <a:ext uri="{FF2B5EF4-FFF2-40B4-BE49-F238E27FC236}">
                <a16:creationId xmlns:a16="http://schemas.microsoft.com/office/drawing/2014/main" xmlns="" id="{F592477C-106F-4ACF-9F87-CCEB47554D74}"/>
              </a:ext>
            </a:extLst>
          </p:cNvPr>
          <p:cNvSpPr>
            <a:spLocks noGrp="1"/>
          </p:cNvSpPr>
          <p:nvPr>
            <p:ph type="body" sz="quarter" idx="35"/>
          </p:nvPr>
        </p:nvSpPr>
        <p:spPr/>
        <p:txBody>
          <a:bodyPr/>
          <a:lstStyle/>
          <a:p>
            <a:r>
              <a:rPr lang="en-ZA" dirty="0"/>
              <a:t>SEP</a:t>
            </a:r>
          </a:p>
        </p:txBody>
      </p:sp>
      <p:sp>
        <p:nvSpPr>
          <p:cNvPr id="8" name="Text Placeholder 7">
            <a:extLst>
              <a:ext uri="{FF2B5EF4-FFF2-40B4-BE49-F238E27FC236}">
                <a16:creationId xmlns:a16="http://schemas.microsoft.com/office/drawing/2014/main" xmlns="" id="{ECDD0026-6F51-4C7F-A56C-F65493E9FEAB}"/>
              </a:ext>
            </a:extLst>
          </p:cNvPr>
          <p:cNvSpPr>
            <a:spLocks noGrp="1"/>
          </p:cNvSpPr>
          <p:nvPr>
            <p:ph type="body" sz="quarter" idx="36"/>
          </p:nvPr>
        </p:nvSpPr>
        <p:spPr/>
        <p:txBody>
          <a:bodyPr/>
          <a:lstStyle/>
          <a:p>
            <a:r>
              <a:rPr lang="en-ZA" dirty="0"/>
              <a:t>OCT</a:t>
            </a:r>
          </a:p>
        </p:txBody>
      </p:sp>
      <p:sp>
        <p:nvSpPr>
          <p:cNvPr id="9" name="Text Placeholder 8">
            <a:extLst>
              <a:ext uri="{FF2B5EF4-FFF2-40B4-BE49-F238E27FC236}">
                <a16:creationId xmlns:a16="http://schemas.microsoft.com/office/drawing/2014/main" xmlns="" id="{4F9CDDE1-0ECF-443E-A45E-D79B9EDB4FAC}"/>
              </a:ext>
            </a:extLst>
          </p:cNvPr>
          <p:cNvSpPr>
            <a:spLocks noGrp="1"/>
          </p:cNvSpPr>
          <p:nvPr>
            <p:ph type="body" sz="quarter" idx="37"/>
          </p:nvPr>
        </p:nvSpPr>
        <p:spPr/>
        <p:txBody>
          <a:bodyPr/>
          <a:lstStyle/>
          <a:p>
            <a:r>
              <a:rPr lang="en-ZA" dirty="0"/>
              <a:t>NOV</a:t>
            </a:r>
          </a:p>
        </p:txBody>
      </p:sp>
      <p:sp>
        <p:nvSpPr>
          <p:cNvPr id="10" name="Text Placeholder 9">
            <a:extLst>
              <a:ext uri="{FF2B5EF4-FFF2-40B4-BE49-F238E27FC236}">
                <a16:creationId xmlns:a16="http://schemas.microsoft.com/office/drawing/2014/main" xmlns="" id="{F2C7F497-AF01-4BD2-9DA6-8E87BE2CE4BA}"/>
              </a:ext>
            </a:extLst>
          </p:cNvPr>
          <p:cNvSpPr>
            <a:spLocks noGrp="1"/>
          </p:cNvSpPr>
          <p:nvPr>
            <p:ph type="body" sz="quarter" idx="38"/>
          </p:nvPr>
        </p:nvSpPr>
        <p:spPr/>
        <p:txBody>
          <a:bodyPr/>
          <a:lstStyle/>
          <a:p>
            <a:r>
              <a:rPr lang="en-ZA" dirty="0"/>
              <a:t>20YY</a:t>
            </a:r>
          </a:p>
        </p:txBody>
      </p:sp>
      <p:sp>
        <p:nvSpPr>
          <p:cNvPr id="11" name="Text Placeholder 10">
            <a:extLst>
              <a:ext uri="{FF2B5EF4-FFF2-40B4-BE49-F238E27FC236}">
                <a16:creationId xmlns:a16="http://schemas.microsoft.com/office/drawing/2014/main" xmlns="" id="{2E1AF48A-4DD0-4ACA-BADE-96E2296C2A82}"/>
              </a:ext>
            </a:extLst>
          </p:cNvPr>
          <p:cNvSpPr>
            <a:spLocks noGrp="1"/>
          </p:cNvSpPr>
          <p:nvPr>
            <p:ph type="body" sz="quarter" idx="39"/>
          </p:nvPr>
        </p:nvSpPr>
        <p:spPr/>
        <p:txBody>
          <a:bodyPr/>
          <a:lstStyle/>
          <a:p>
            <a:r>
              <a:rPr lang="en-ZA" dirty="0"/>
              <a:t>DEC</a:t>
            </a:r>
          </a:p>
        </p:txBody>
      </p:sp>
      <p:sp>
        <p:nvSpPr>
          <p:cNvPr id="12" name="Text Placeholder 11">
            <a:extLst>
              <a:ext uri="{FF2B5EF4-FFF2-40B4-BE49-F238E27FC236}">
                <a16:creationId xmlns:a16="http://schemas.microsoft.com/office/drawing/2014/main" xmlns="" id="{E9541D6D-5806-4579-B106-3AC7E947B81D}"/>
              </a:ext>
            </a:extLst>
          </p:cNvPr>
          <p:cNvSpPr>
            <a:spLocks noGrp="1"/>
          </p:cNvSpPr>
          <p:nvPr>
            <p:ph type="body" sz="quarter" idx="40"/>
          </p:nvPr>
        </p:nvSpPr>
        <p:spPr/>
        <p:txBody>
          <a:bodyPr/>
          <a:lstStyle/>
          <a:p>
            <a:r>
              <a:rPr lang="en-ZA" dirty="0"/>
              <a:t>JAN</a:t>
            </a:r>
          </a:p>
        </p:txBody>
      </p:sp>
      <p:sp>
        <p:nvSpPr>
          <p:cNvPr id="13" name="Text Placeholder 12">
            <a:extLst>
              <a:ext uri="{FF2B5EF4-FFF2-40B4-BE49-F238E27FC236}">
                <a16:creationId xmlns:a16="http://schemas.microsoft.com/office/drawing/2014/main" xmlns="" id="{3FE5250A-E0C5-450F-B324-8B214D45C0CF}"/>
              </a:ext>
            </a:extLst>
          </p:cNvPr>
          <p:cNvSpPr>
            <a:spLocks noGrp="1"/>
          </p:cNvSpPr>
          <p:nvPr>
            <p:ph type="body" sz="quarter" idx="41"/>
          </p:nvPr>
        </p:nvSpPr>
        <p:spPr/>
        <p:txBody>
          <a:bodyPr/>
          <a:lstStyle/>
          <a:p>
            <a:r>
              <a:rPr lang="en-ZA" dirty="0"/>
              <a:t>FEB</a:t>
            </a:r>
          </a:p>
        </p:txBody>
      </p:sp>
      <p:sp>
        <p:nvSpPr>
          <p:cNvPr id="14" name="Text Placeholder 13">
            <a:extLst>
              <a:ext uri="{FF2B5EF4-FFF2-40B4-BE49-F238E27FC236}">
                <a16:creationId xmlns:a16="http://schemas.microsoft.com/office/drawing/2014/main" xmlns="" id="{45F24C43-5229-4A8D-8830-3519775B4841}"/>
              </a:ext>
            </a:extLst>
          </p:cNvPr>
          <p:cNvSpPr>
            <a:spLocks noGrp="1"/>
          </p:cNvSpPr>
          <p:nvPr>
            <p:ph type="body" sz="quarter" idx="42"/>
          </p:nvPr>
        </p:nvSpPr>
        <p:spPr/>
        <p:txBody>
          <a:bodyPr/>
          <a:lstStyle/>
          <a:p>
            <a:r>
              <a:rPr lang="en-ZA" dirty="0"/>
              <a:t>MAY</a:t>
            </a:r>
          </a:p>
        </p:txBody>
      </p:sp>
      <p:sp>
        <p:nvSpPr>
          <p:cNvPr id="15" name="Text Placeholder 14">
            <a:extLst>
              <a:ext uri="{FF2B5EF4-FFF2-40B4-BE49-F238E27FC236}">
                <a16:creationId xmlns:a16="http://schemas.microsoft.com/office/drawing/2014/main" xmlns="" id="{3517CC3B-3BE8-4544-BD85-3D7E95006AE1}"/>
              </a:ext>
            </a:extLst>
          </p:cNvPr>
          <p:cNvSpPr>
            <a:spLocks noGrp="1"/>
          </p:cNvSpPr>
          <p:nvPr>
            <p:ph type="body" sz="quarter" idx="43"/>
          </p:nvPr>
        </p:nvSpPr>
        <p:spPr/>
        <p:txBody>
          <a:bodyPr/>
          <a:lstStyle/>
          <a:p>
            <a:r>
              <a:rPr lang="en-ZA" dirty="0"/>
              <a:t>MAR</a:t>
            </a:r>
          </a:p>
        </p:txBody>
      </p:sp>
      <p:sp>
        <p:nvSpPr>
          <p:cNvPr id="16" name="Text Placeholder 15">
            <a:extLst>
              <a:ext uri="{FF2B5EF4-FFF2-40B4-BE49-F238E27FC236}">
                <a16:creationId xmlns:a16="http://schemas.microsoft.com/office/drawing/2014/main" xmlns="" id="{B449F2E1-6906-48B5-9833-C154025B4C10}"/>
              </a:ext>
            </a:extLst>
          </p:cNvPr>
          <p:cNvSpPr>
            <a:spLocks noGrp="1"/>
          </p:cNvSpPr>
          <p:nvPr>
            <p:ph type="body" sz="quarter" idx="44"/>
          </p:nvPr>
        </p:nvSpPr>
        <p:spPr/>
        <p:txBody>
          <a:bodyPr/>
          <a:lstStyle/>
          <a:p>
            <a:r>
              <a:rPr lang="en-ZA" dirty="0"/>
              <a:t>APR</a:t>
            </a:r>
          </a:p>
        </p:txBody>
      </p:sp>
      <p:sp>
        <p:nvSpPr>
          <p:cNvPr id="17" name="Text Placeholder 16">
            <a:extLst>
              <a:ext uri="{FF2B5EF4-FFF2-40B4-BE49-F238E27FC236}">
                <a16:creationId xmlns:a16="http://schemas.microsoft.com/office/drawing/2014/main" xmlns="" id="{7B64AE2D-234B-40D4-914E-50FF870E62B6}"/>
              </a:ext>
            </a:extLst>
          </p:cNvPr>
          <p:cNvSpPr>
            <a:spLocks noGrp="1"/>
          </p:cNvSpPr>
          <p:nvPr>
            <p:ph type="body" sz="quarter" idx="45"/>
          </p:nvPr>
        </p:nvSpPr>
        <p:spPr/>
        <p:txBody>
          <a:bodyPr/>
          <a:lstStyle/>
          <a:p>
            <a:r>
              <a:rPr lang="en-ZA" dirty="0"/>
              <a:t>JUN</a:t>
            </a:r>
          </a:p>
        </p:txBody>
      </p:sp>
      <p:sp>
        <p:nvSpPr>
          <p:cNvPr id="18" name="Text Placeholder 17">
            <a:extLst>
              <a:ext uri="{FF2B5EF4-FFF2-40B4-BE49-F238E27FC236}">
                <a16:creationId xmlns:a16="http://schemas.microsoft.com/office/drawing/2014/main" xmlns="" id="{7BEB8C77-452E-457C-ABF0-8D888DA65F2A}"/>
              </a:ext>
            </a:extLst>
          </p:cNvPr>
          <p:cNvSpPr>
            <a:spLocks noGrp="1"/>
          </p:cNvSpPr>
          <p:nvPr>
            <p:ph type="body" sz="quarter" idx="46"/>
          </p:nvPr>
        </p:nvSpPr>
        <p:spPr/>
        <p:txBody>
          <a:bodyPr/>
          <a:lstStyle/>
          <a:p>
            <a:r>
              <a:rPr lang="en-ZA" dirty="0"/>
              <a:t>JUL</a:t>
            </a:r>
          </a:p>
        </p:txBody>
      </p:sp>
      <p:sp>
        <p:nvSpPr>
          <p:cNvPr id="19" name="Text Placeholder 18">
            <a:extLst>
              <a:ext uri="{FF2B5EF4-FFF2-40B4-BE49-F238E27FC236}">
                <a16:creationId xmlns:a16="http://schemas.microsoft.com/office/drawing/2014/main" xmlns="" id="{5844EAEC-ACDF-4D36-8545-B2E0D64931BB}"/>
              </a:ext>
            </a:extLst>
          </p:cNvPr>
          <p:cNvSpPr>
            <a:spLocks noGrp="1"/>
          </p:cNvSpPr>
          <p:nvPr>
            <p:ph type="body" sz="quarter" idx="47"/>
          </p:nvPr>
        </p:nvSpPr>
        <p:spPr/>
        <p:txBody>
          <a:bodyPr/>
          <a:lstStyle/>
          <a:p>
            <a:r>
              <a:rPr lang="en-ZA" dirty="0"/>
              <a:t>AUG</a:t>
            </a:r>
          </a:p>
        </p:txBody>
      </p:sp>
      <p:sp>
        <p:nvSpPr>
          <p:cNvPr id="20" name="Text Placeholder 19">
            <a:extLst>
              <a:ext uri="{FF2B5EF4-FFF2-40B4-BE49-F238E27FC236}">
                <a16:creationId xmlns:a16="http://schemas.microsoft.com/office/drawing/2014/main" xmlns="" id="{171378CA-A7A3-4FDB-9FB3-52E088925FB0}"/>
              </a:ext>
            </a:extLst>
          </p:cNvPr>
          <p:cNvSpPr>
            <a:spLocks noGrp="1"/>
          </p:cNvSpPr>
          <p:nvPr>
            <p:ph type="body" sz="quarter" idx="48"/>
          </p:nvPr>
        </p:nvSpPr>
        <p:spPr/>
        <p:txBody>
          <a:bodyPr/>
          <a:lstStyle/>
          <a:p>
            <a:r>
              <a:rPr lang="en-ZA" dirty="0"/>
              <a:t>SEP</a:t>
            </a:r>
          </a:p>
        </p:txBody>
      </p:sp>
      <p:sp>
        <p:nvSpPr>
          <p:cNvPr id="21" name="Text Placeholder 20">
            <a:extLst>
              <a:ext uri="{FF2B5EF4-FFF2-40B4-BE49-F238E27FC236}">
                <a16:creationId xmlns:a16="http://schemas.microsoft.com/office/drawing/2014/main" xmlns="" id="{7215858D-C865-44F3-942E-150A95674327}"/>
              </a:ext>
            </a:extLst>
          </p:cNvPr>
          <p:cNvSpPr>
            <a:spLocks noGrp="1"/>
          </p:cNvSpPr>
          <p:nvPr>
            <p:ph type="body" sz="quarter" idx="49"/>
          </p:nvPr>
        </p:nvSpPr>
        <p:spPr/>
        <p:txBody>
          <a:bodyPr/>
          <a:lstStyle/>
          <a:p>
            <a:r>
              <a:rPr lang="en-ZA" dirty="0"/>
              <a:t>OCT</a:t>
            </a:r>
          </a:p>
        </p:txBody>
      </p:sp>
      <p:sp>
        <p:nvSpPr>
          <p:cNvPr id="22" name="Text Placeholder 21">
            <a:extLst>
              <a:ext uri="{FF2B5EF4-FFF2-40B4-BE49-F238E27FC236}">
                <a16:creationId xmlns:a16="http://schemas.microsoft.com/office/drawing/2014/main" xmlns="" id="{54C23D78-11EE-4923-A0DE-F6835790A153}"/>
              </a:ext>
            </a:extLst>
          </p:cNvPr>
          <p:cNvSpPr>
            <a:spLocks noGrp="1"/>
          </p:cNvSpPr>
          <p:nvPr>
            <p:ph type="body" sz="quarter" idx="50"/>
          </p:nvPr>
        </p:nvSpPr>
        <p:spPr/>
        <p:txBody>
          <a:bodyPr/>
          <a:lstStyle/>
          <a:p>
            <a:r>
              <a:rPr lang="en-ZA" dirty="0"/>
              <a:t>NOV</a:t>
            </a:r>
          </a:p>
        </p:txBody>
      </p:sp>
      <p:sp>
        <p:nvSpPr>
          <p:cNvPr id="23" name="Text Placeholder 22">
            <a:extLst>
              <a:ext uri="{FF2B5EF4-FFF2-40B4-BE49-F238E27FC236}">
                <a16:creationId xmlns:a16="http://schemas.microsoft.com/office/drawing/2014/main" xmlns="" id="{653DB2CA-F228-4CCA-8787-80CD1EABCF13}"/>
              </a:ext>
            </a:extLst>
          </p:cNvPr>
          <p:cNvSpPr>
            <a:spLocks noGrp="1"/>
          </p:cNvSpPr>
          <p:nvPr>
            <p:ph type="body" sz="quarter" idx="51"/>
          </p:nvPr>
        </p:nvSpPr>
        <p:spPr/>
        <p:txBody>
          <a:bodyPr/>
          <a:lstStyle/>
          <a:p>
            <a:r>
              <a:rPr lang="en-ZA" dirty="0"/>
              <a:t>DEC</a:t>
            </a:r>
          </a:p>
        </p:txBody>
      </p:sp>
      <p:sp>
        <p:nvSpPr>
          <p:cNvPr id="24" name="Text Placeholder 23">
            <a:extLst>
              <a:ext uri="{FF2B5EF4-FFF2-40B4-BE49-F238E27FC236}">
                <a16:creationId xmlns:a16="http://schemas.microsoft.com/office/drawing/2014/main" xmlns="" id="{DAACD272-4496-43F6-B9E4-DFFBACDDC3CD}"/>
              </a:ext>
            </a:extLst>
          </p:cNvPr>
          <p:cNvSpPr>
            <a:spLocks noGrp="1"/>
          </p:cNvSpPr>
          <p:nvPr>
            <p:ph type="body" sz="quarter" idx="52"/>
          </p:nvPr>
        </p:nvSpPr>
        <p:spPr/>
        <p:txBody>
          <a:bodyPr/>
          <a:lstStyle/>
          <a:p>
            <a:r>
              <a:rPr lang="en-ZA" dirty="0"/>
              <a:t>JAN</a:t>
            </a:r>
          </a:p>
        </p:txBody>
      </p:sp>
      <p:sp>
        <p:nvSpPr>
          <p:cNvPr id="25" name="Text Placeholder 24">
            <a:extLst>
              <a:ext uri="{FF2B5EF4-FFF2-40B4-BE49-F238E27FC236}">
                <a16:creationId xmlns:a16="http://schemas.microsoft.com/office/drawing/2014/main" xmlns="" id="{347CC1FC-4CFD-44F0-B8A0-3FBBA8549F97}"/>
              </a:ext>
            </a:extLst>
          </p:cNvPr>
          <p:cNvSpPr>
            <a:spLocks noGrp="1"/>
          </p:cNvSpPr>
          <p:nvPr>
            <p:ph type="body" sz="quarter" idx="53"/>
          </p:nvPr>
        </p:nvSpPr>
        <p:spPr/>
        <p:txBody>
          <a:bodyPr/>
          <a:lstStyle/>
          <a:p>
            <a:r>
              <a:rPr lang="en-ZA" dirty="0"/>
              <a:t>FEB</a:t>
            </a:r>
          </a:p>
        </p:txBody>
      </p:sp>
      <p:sp>
        <p:nvSpPr>
          <p:cNvPr id="26" name="Text Placeholder 25">
            <a:extLst>
              <a:ext uri="{FF2B5EF4-FFF2-40B4-BE49-F238E27FC236}">
                <a16:creationId xmlns:a16="http://schemas.microsoft.com/office/drawing/2014/main" xmlns="" id="{9E41E4DD-E5EB-4682-9AA3-BA23502357CC}"/>
              </a:ext>
            </a:extLst>
          </p:cNvPr>
          <p:cNvSpPr>
            <a:spLocks noGrp="1"/>
          </p:cNvSpPr>
          <p:nvPr>
            <p:ph type="body" sz="quarter" idx="54"/>
          </p:nvPr>
        </p:nvSpPr>
        <p:spPr/>
        <p:txBody>
          <a:bodyPr/>
          <a:lstStyle/>
          <a:p>
            <a:r>
              <a:rPr lang="en-ZA" dirty="0"/>
              <a:t>MAY</a:t>
            </a:r>
          </a:p>
        </p:txBody>
      </p:sp>
      <p:sp>
        <p:nvSpPr>
          <p:cNvPr id="27" name="Text Placeholder 26">
            <a:extLst>
              <a:ext uri="{FF2B5EF4-FFF2-40B4-BE49-F238E27FC236}">
                <a16:creationId xmlns:a16="http://schemas.microsoft.com/office/drawing/2014/main" xmlns="" id="{B49C0CB4-E352-430E-A9B3-2AC715BAA58A}"/>
              </a:ext>
            </a:extLst>
          </p:cNvPr>
          <p:cNvSpPr>
            <a:spLocks noGrp="1"/>
          </p:cNvSpPr>
          <p:nvPr>
            <p:ph type="body" sz="quarter" idx="55"/>
          </p:nvPr>
        </p:nvSpPr>
        <p:spPr/>
        <p:txBody>
          <a:bodyPr/>
          <a:lstStyle/>
          <a:p>
            <a:r>
              <a:rPr lang="en-ZA" dirty="0"/>
              <a:t>MAR</a:t>
            </a:r>
          </a:p>
        </p:txBody>
      </p:sp>
      <p:sp>
        <p:nvSpPr>
          <p:cNvPr id="28" name="Text Placeholder 27">
            <a:extLst>
              <a:ext uri="{FF2B5EF4-FFF2-40B4-BE49-F238E27FC236}">
                <a16:creationId xmlns:a16="http://schemas.microsoft.com/office/drawing/2014/main" xmlns="" id="{EF3FC6DB-D8A8-4081-9B5F-E9289FF1DB12}"/>
              </a:ext>
            </a:extLst>
          </p:cNvPr>
          <p:cNvSpPr>
            <a:spLocks noGrp="1"/>
          </p:cNvSpPr>
          <p:nvPr>
            <p:ph type="body" sz="quarter" idx="56"/>
          </p:nvPr>
        </p:nvSpPr>
        <p:spPr/>
        <p:txBody>
          <a:bodyPr/>
          <a:lstStyle/>
          <a:p>
            <a:r>
              <a:rPr lang="en-ZA" dirty="0"/>
              <a:t>APR</a:t>
            </a:r>
          </a:p>
        </p:txBody>
      </p:sp>
      <p:sp>
        <p:nvSpPr>
          <p:cNvPr id="29" name="Text Placeholder 28">
            <a:extLst>
              <a:ext uri="{FF2B5EF4-FFF2-40B4-BE49-F238E27FC236}">
                <a16:creationId xmlns:a16="http://schemas.microsoft.com/office/drawing/2014/main" xmlns="" id="{1B01CDF5-5785-42A7-8FCF-499C2D0216D9}"/>
              </a:ext>
            </a:extLst>
          </p:cNvPr>
          <p:cNvSpPr>
            <a:spLocks noGrp="1"/>
          </p:cNvSpPr>
          <p:nvPr>
            <p:ph type="body" sz="quarter" idx="59"/>
          </p:nvPr>
        </p:nvSpPr>
        <p:spPr>
          <a:xfrm>
            <a:off x="627429" y="2190750"/>
            <a:ext cx="1793875" cy="561975"/>
          </a:xfrm>
          <a:ln>
            <a:solidFill>
              <a:schemeClr val="tx1">
                <a:lumMod val="50000"/>
                <a:lumOff val="50000"/>
                <a:alpha val="52000"/>
              </a:schemeClr>
            </a:solidFill>
          </a:ln>
        </p:spPr>
        <p:txBody>
          <a:bodyPr/>
          <a:lstStyle/>
          <a:p>
            <a:r>
              <a:rPr lang="en-ZA" dirty="0"/>
              <a:t>Trials</a:t>
            </a:r>
          </a:p>
        </p:txBody>
      </p:sp>
      <p:sp>
        <p:nvSpPr>
          <p:cNvPr id="30" name="Text Placeholder 29">
            <a:extLst>
              <a:ext uri="{FF2B5EF4-FFF2-40B4-BE49-F238E27FC236}">
                <a16:creationId xmlns:a16="http://schemas.microsoft.com/office/drawing/2014/main" xmlns="" id="{CEB6AD7A-70B7-44AF-A561-DFBE576D8361}"/>
              </a:ext>
            </a:extLst>
          </p:cNvPr>
          <p:cNvSpPr>
            <a:spLocks noGrp="1"/>
          </p:cNvSpPr>
          <p:nvPr>
            <p:ph type="body" sz="quarter" idx="60"/>
          </p:nvPr>
        </p:nvSpPr>
        <p:spPr>
          <a:xfrm>
            <a:off x="679158" y="2505005"/>
            <a:ext cx="1690417" cy="224670"/>
          </a:xfrm>
        </p:spPr>
        <p:txBody>
          <a:bodyPr/>
          <a:lstStyle/>
          <a:p>
            <a:r>
              <a:rPr lang="en-ZA" dirty="0"/>
              <a:t>Month, 20YY</a:t>
            </a:r>
          </a:p>
        </p:txBody>
      </p:sp>
      <p:sp>
        <p:nvSpPr>
          <p:cNvPr id="2" name="Title 1">
            <a:extLst>
              <a:ext uri="{FF2B5EF4-FFF2-40B4-BE49-F238E27FC236}">
                <a16:creationId xmlns:a16="http://schemas.microsoft.com/office/drawing/2014/main" xmlns="" id="{A9E82309-8DCF-411D-966B-C430D1472C6F}"/>
              </a:ext>
            </a:extLst>
          </p:cNvPr>
          <p:cNvSpPr>
            <a:spLocks noGrp="1"/>
          </p:cNvSpPr>
          <p:nvPr>
            <p:ph type="title"/>
          </p:nvPr>
        </p:nvSpPr>
        <p:spPr/>
        <p:txBody>
          <a:bodyPr/>
          <a:lstStyle/>
          <a:p>
            <a:r>
              <a:rPr lang="en-ZA" dirty="0"/>
              <a:t>Timeline</a:t>
            </a:r>
          </a:p>
        </p:txBody>
      </p:sp>
      <p:sp>
        <p:nvSpPr>
          <p:cNvPr id="3" name="Slide Number Placeholder 2">
            <a:extLst>
              <a:ext uri="{FF2B5EF4-FFF2-40B4-BE49-F238E27FC236}">
                <a16:creationId xmlns:a16="http://schemas.microsoft.com/office/drawing/2014/main" xmlns="" id="{616D2383-EFA4-46C9-8926-B33450EBF2AD}"/>
              </a:ext>
            </a:extLst>
          </p:cNvPr>
          <p:cNvSpPr>
            <a:spLocks noGrp="1"/>
          </p:cNvSpPr>
          <p:nvPr>
            <p:ph type="sldNum" sz="quarter" idx="62"/>
          </p:nvPr>
        </p:nvSpPr>
        <p:spPr/>
        <p:txBody>
          <a:bodyPr/>
          <a:lstStyle/>
          <a:p>
            <a:r>
              <a:rPr lang="en-ZA" dirty="0"/>
              <a:t>page </a:t>
            </a:r>
            <a:fld id="{19B51A1E-902D-48AF-9020-955120F399B6}" type="slidenum">
              <a:rPr lang="en-ZA" smtClean="0"/>
              <a:pPr/>
              <a:t>17</a:t>
            </a:fld>
            <a:endParaRPr lang="en-ZA" dirty="0"/>
          </a:p>
        </p:txBody>
      </p:sp>
      <p:sp>
        <p:nvSpPr>
          <p:cNvPr id="4" name="Text Placeholder 3">
            <a:extLst>
              <a:ext uri="{FF2B5EF4-FFF2-40B4-BE49-F238E27FC236}">
                <a16:creationId xmlns:a16="http://schemas.microsoft.com/office/drawing/2014/main" xmlns="" id="{5B5FA1BA-EC91-4633-B5BD-112C7C379DF1}"/>
              </a:ext>
            </a:extLst>
          </p:cNvPr>
          <p:cNvSpPr>
            <a:spLocks noGrp="1"/>
          </p:cNvSpPr>
          <p:nvPr>
            <p:ph type="body" sz="quarter" idx="13"/>
          </p:nvPr>
        </p:nvSpPr>
        <p:spPr/>
        <p:txBody>
          <a:bodyPr/>
          <a:lstStyle/>
          <a:p>
            <a:r>
              <a:rPr lang="en-ZA" dirty="0"/>
              <a:t>Our two-year action plan</a:t>
            </a:r>
          </a:p>
        </p:txBody>
      </p:sp>
      <p:sp>
        <p:nvSpPr>
          <p:cNvPr id="38" name="Text Placeholder 28">
            <a:extLst>
              <a:ext uri="{FF2B5EF4-FFF2-40B4-BE49-F238E27FC236}">
                <a16:creationId xmlns:a16="http://schemas.microsoft.com/office/drawing/2014/main" xmlns="" id="{FC515413-F507-4A34-82ED-04E98A4CDD31}"/>
              </a:ext>
            </a:extLst>
          </p:cNvPr>
          <p:cNvSpPr txBox="1">
            <a:spLocks/>
          </p:cNvSpPr>
          <p:nvPr/>
        </p:nvSpPr>
        <p:spPr>
          <a:xfrm>
            <a:off x="1936255" y="4925656"/>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ZA" dirty="0"/>
              <a:t>Legislation</a:t>
            </a:r>
          </a:p>
        </p:txBody>
      </p:sp>
      <p:sp>
        <p:nvSpPr>
          <p:cNvPr id="39" name="Text Placeholder 29">
            <a:extLst>
              <a:ext uri="{FF2B5EF4-FFF2-40B4-BE49-F238E27FC236}">
                <a16:creationId xmlns:a16="http://schemas.microsoft.com/office/drawing/2014/main" xmlns="" id="{D45EC93F-78C4-4289-8D2C-529081D4E330}"/>
              </a:ext>
            </a:extLst>
          </p:cNvPr>
          <p:cNvSpPr txBox="1">
            <a:spLocks/>
          </p:cNvSpPr>
          <p:nvPr/>
        </p:nvSpPr>
        <p:spPr>
          <a:xfrm>
            <a:off x="1987984" y="5239911"/>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Month, 20YY</a:t>
            </a:r>
          </a:p>
        </p:txBody>
      </p:sp>
      <p:sp>
        <p:nvSpPr>
          <p:cNvPr id="32" name="Text Placeholder 28">
            <a:extLst>
              <a:ext uri="{FF2B5EF4-FFF2-40B4-BE49-F238E27FC236}">
                <a16:creationId xmlns:a16="http://schemas.microsoft.com/office/drawing/2014/main" xmlns="" id="{3B8215E4-CBB2-4AF4-8D62-074910551A83}"/>
              </a:ext>
            </a:extLst>
          </p:cNvPr>
          <p:cNvSpPr txBox="1">
            <a:spLocks/>
          </p:cNvSpPr>
          <p:nvPr/>
        </p:nvSpPr>
        <p:spPr>
          <a:xfrm>
            <a:off x="4923136" y="2190751"/>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ZA" dirty="0"/>
              <a:t>Marketing</a:t>
            </a:r>
          </a:p>
        </p:txBody>
      </p:sp>
      <p:sp>
        <p:nvSpPr>
          <p:cNvPr id="33" name="Text Placeholder 29">
            <a:extLst>
              <a:ext uri="{FF2B5EF4-FFF2-40B4-BE49-F238E27FC236}">
                <a16:creationId xmlns:a16="http://schemas.microsoft.com/office/drawing/2014/main" xmlns="" id="{9E7006F3-EE4E-489F-B064-7A486ADA740E}"/>
              </a:ext>
            </a:extLst>
          </p:cNvPr>
          <p:cNvSpPr txBox="1">
            <a:spLocks/>
          </p:cNvSpPr>
          <p:nvPr/>
        </p:nvSpPr>
        <p:spPr>
          <a:xfrm>
            <a:off x="4974865" y="2505006"/>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Month, 20YY</a:t>
            </a:r>
          </a:p>
        </p:txBody>
      </p:sp>
      <p:sp>
        <p:nvSpPr>
          <p:cNvPr id="41" name="Text Placeholder 28">
            <a:extLst>
              <a:ext uri="{FF2B5EF4-FFF2-40B4-BE49-F238E27FC236}">
                <a16:creationId xmlns:a16="http://schemas.microsoft.com/office/drawing/2014/main" xmlns="" id="{541D2AF2-0475-41D2-B2F3-BD6A7CB6DDEA}"/>
              </a:ext>
            </a:extLst>
          </p:cNvPr>
          <p:cNvSpPr txBox="1">
            <a:spLocks/>
          </p:cNvSpPr>
          <p:nvPr/>
        </p:nvSpPr>
        <p:spPr>
          <a:xfrm>
            <a:off x="6469389" y="4925657"/>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ZA" dirty="0"/>
              <a:t>Investment</a:t>
            </a:r>
          </a:p>
        </p:txBody>
      </p:sp>
      <p:sp>
        <p:nvSpPr>
          <p:cNvPr id="42" name="Text Placeholder 29">
            <a:extLst>
              <a:ext uri="{FF2B5EF4-FFF2-40B4-BE49-F238E27FC236}">
                <a16:creationId xmlns:a16="http://schemas.microsoft.com/office/drawing/2014/main" xmlns="" id="{C99AE0E9-ABEE-4A45-85D0-7ED61137310B}"/>
              </a:ext>
            </a:extLst>
          </p:cNvPr>
          <p:cNvSpPr txBox="1">
            <a:spLocks/>
          </p:cNvSpPr>
          <p:nvPr/>
        </p:nvSpPr>
        <p:spPr>
          <a:xfrm>
            <a:off x="6521118" y="5239912"/>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Month, 20YY</a:t>
            </a:r>
          </a:p>
        </p:txBody>
      </p:sp>
      <p:sp>
        <p:nvSpPr>
          <p:cNvPr id="44" name="Text Placeholder 28">
            <a:extLst>
              <a:ext uri="{FF2B5EF4-FFF2-40B4-BE49-F238E27FC236}">
                <a16:creationId xmlns:a16="http://schemas.microsoft.com/office/drawing/2014/main" xmlns="" id="{60DD5FF2-6AB8-4480-BD08-3AE02A14A2A4}"/>
              </a:ext>
            </a:extLst>
          </p:cNvPr>
          <p:cNvSpPr txBox="1">
            <a:spLocks/>
          </p:cNvSpPr>
          <p:nvPr/>
        </p:nvSpPr>
        <p:spPr>
          <a:xfrm>
            <a:off x="8513599" y="4925658"/>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ZA" dirty="0"/>
              <a:t>Procurement</a:t>
            </a:r>
          </a:p>
        </p:txBody>
      </p:sp>
      <p:sp>
        <p:nvSpPr>
          <p:cNvPr id="45" name="Text Placeholder 29">
            <a:extLst>
              <a:ext uri="{FF2B5EF4-FFF2-40B4-BE49-F238E27FC236}">
                <a16:creationId xmlns:a16="http://schemas.microsoft.com/office/drawing/2014/main" xmlns="" id="{F534225C-44A4-4396-8349-B29318EB2FCD}"/>
              </a:ext>
            </a:extLst>
          </p:cNvPr>
          <p:cNvSpPr txBox="1">
            <a:spLocks/>
          </p:cNvSpPr>
          <p:nvPr/>
        </p:nvSpPr>
        <p:spPr>
          <a:xfrm>
            <a:off x="8565328" y="523991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Month, 20YY</a:t>
            </a:r>
          </a:p>
        </p:txBody>
      </p:sp>
      <p:sp>
        <p:nvSpPr>
          <p:cNvPr id="35" name="Text Placeholder 28">
            <a:extLst>
              <a:ext uri="{FF2B5EF4-FFF2-40B4-BE49-F238E27FC236}">
                <a16:creationId xmlns:a16="http://schemas.microsoft.com/office/drawing/2014/main" xmlns="" id="{5DDAA146-7B54-4D5A-9D07-B5407105AE6E}"/>
              </a:ext>
            </a:extLst>
          </p:cNvPr>
          <p:cNvSpPr txBox="1">
            <a:spLocks/>
          </p:cNvSpPr>
          <p:nvPr/>
        </p:nvSpPr>
        <p:spPr>
          <a:xfrm>
            <a:off x="9796925" y="2190751"/>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ZA" dirty="0"/>
              <a:t>Launch</a:t>
            </a:r>
          </a:p>
        </p:txBody>
      </p:sp>
      <p:sp>
        <p:nvSpPr>
          <p:cNvPr id="36" name="Text Placeholder 29">
            <a:extLst>
              <a:ext uri="{FF2B5EF4-FFF2-40B4-BE49-F238E27FC236}">
                <a16:creationId xmlns:a16="http://schemas.microsoft.com/office/drawing/2014/main" xmlns="" id="{3259EAFB-C623-4255-9B5C-A06E8132A64F}"/>
              </a:ext>
            </a:extLst>
          </p:cNvPr>
          <p:cNvSpPr txBox="1">
            <a:spLocks/>
          </p:cNvSpPr>
          <p:nvPr/>
        </p:nvSpPr>
        <p:spPr>
          <a:xfrm>
            <a:off x="9848654" y="2505006"/>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Month, 20YY</a:t>
            </a:r>
          </a:p>
        </p:txBody>
      </p:sp>
    </p:spTree>
    <p:extLst>
      <p:ext uri="{BB962C8B-B14F-4D97-AF65-F5344CB8AC3E}">
        <p14:creationId xmlns:p14="http://schemas.microsoft.com/office/powerpoint/2010/main" val="320314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2AD47B4-646E-4259-AFAE-31554F363286}"/>
              </a:ext>
            </a:extLst>
          </p:cNvPr>
          <p:cNvSpPr>
            <a:spLocks noGrp="1"/>
          </p:cNvSpPr>
          <p:nvPr>
            <p:ph type="sldNum" sz="quarter" idx="11"/>
          </p:nvPr>
        </p:nvSpPr>
        <p:spPr/>
        <p:txBody>
          <a:bodyPr/>
          <a:lstStyle/>
          <a:p>
            <a:r>
              <a:rPr lang="en-ZA" dirty="0"/>
              <a:t>page </a:t>
            </a:r>
            <a:fld id="{19B51A1E-902D-48AF-9020-955120F399B6}" type="slidenum">
              <a:rPr lang="en-ZA" smtClean="0"/>
              <a:pPr/>
              <a:t>18</a:t>
            </a:fld>
            <a:endParaRPr lang="en-ZA" dirty="0"/>
          </a:p>
        </p:txBody>
      </p:sp>
      <p:sp>
        <p:nvSpPr>
          <p:cNvPr id="2" name="Title 1">
            <a:extLst>
              <a:ext uri="{FF2B5EF4-FFF2-40B4-BE49-F238E27FC236}">
                <a16:creationId xmlns:a16="http://schemas.microsoft.com/office/drawing/2014/main" xmlns="" id="{021699C2-32BF-423F-9FCB-C7261C5F4388}"/>
              </a:ext>
            </a:extLst>
          </p:cNvPr>
          <p:cNvSpPr>
            <a:spLocks noGrp="1"/>
          </p:cNvSpPr>
          <p:nvPr>
            <p:ph type="title"/>
          </p:nvPr>
        </p:nvSpPr>
        <p:spPr/>
        <p:txBody>
          <a:bodyPr/>
          <a:lstStyle/>
          <a:p>
            <a:r>
              <a:rPr lang="en-ZA" dirty="0"/>
              <a:t>Financials</a:t>
            </a:r>
          </a:p>
        </p:txBody>
      </p:sp>
      <p:graphicFrame>
        <p:nvGraphicFramePr>
          <p:cNvPr id="5" name="Table 4">
            <a:extLst>
              <a:ext uri="{FF2B5EF4-FFF2-40B4-BE49-F238E27FC236}">
                <a16:creationId xmlns:a16="http://schemas.microsoft.com/office/drawing/2014/main" xmlns="" id="{5E35A28A-9193-410A-BA00-32118BDB1D11}"/>
              </a:ext>
            </a:extLst>
          </p:cNvPr>
          <p:cNvGraphicFramePr>
            <a:graphicFrameLocks noGrp="1"/>
          </p:cNvGraphicFramePr>
          <p:nvPr>
            <p:extLst>
              <p:ext uri="{D42A27DB-BD31-4B8C-83A1-F6EECF244321}">
                <p14:modId xmlns:p14="http://schemas.microsoft.com/office/powerpoint/2010/main" val="3679637474"/>
              </p:ext>
            </p:extLst>
          </p:nvPr>
        </p:nvGraphicFramePr>
        <p:xfrm>
          <a:off x="601681" y="991330"/>
          <a:ext cx="10894993" cy="5331680"/>
        </p:xfrm>
        <a:graphic>
          <a:graphicData uri="http://schemas.openxmlformats.org/drawingml/2006/table">
            <a:tbl>
              <a:tblPr firstRow="1" firstCol="1">
                <a:tableStyleId>{5C22544A-7EE6-4342-B048-85BDC9FD1C3A}</a:tableStyleId>
              </a:tblPr>
              <a:tblGrid>
                <a:gridCol w="2178998">
                  <a:extLst>
                    <a:ext uri="{9D8B030D-6E8A-4147-A177-3AD203B41FA5}">
                      <a16:colId xmlns:a16="http://schemas.microsoft.com/office/drawing/2014/main" xmlns="" val="1173992025"/>
                    </a:ext>
                  </a:extLst>
                </a:gridCol>
                <a:gridCol w="2728470">
                  <a:extLst>
                    <a:ext uri="{9D8B030D-6E8A-4147-A177-3AD203B41FA5}">
                      <a16:colId xmlns:a16="http://schemas.microsoft.com/office/drawing/2014/main" xmlns="" val="115202853"/>
                    </a:ext>
                  </a:extLst>
                </a:gridCol>
                <a:gridCol w="2728470">
                  <a:extLst>
                    <a:ext uri="{9D8B030D-6E8A-4147-A177-3AD203B41FA5}">
                      <a16:colId xmlns:a16="http://schemas.microsoft.com/office/drawing/2014/main" xmlns="" val="1010693434"/>
                    </a:ext>
                  </a:extLst>
                </a:gridCol>
                <a:gridCol w="2555420">
                  <a:extLst>
                    <a:ext uri="{9D8B030D-6E8A-4147-A177-3AD203B41FA5}">
                      <a16:colId xmlns:a16="http://schemas.microsoft.com/office/drawing/2014/main" xmlns="" val="3778082769"/>
                    </a:ext>
                  </a:extLst>
                </a:gridCol>
                <a:gridCol w="703635">
                  <a:extLst>
                    <a:ext uri="{9D8B030D-6E8A-4147-A177-3AD203B41FA5}">
                      <a16:colId xmlns:a16="http://schemas.microsoft.com/office/drawing/2014/main" xmlns="" val="1944590475"/>
                    </a:ext>
                  </a:extLst>
                </a:gridCol>
              </a:tblGrid>
              <a:tr h="334647">
                <a:tc>
                  <a:txBody>
                    <a:bodyPr/>
                    <a:lstStyle/>
                    <a:p>
                      <a:pPr algn="l" fontAlgn="b"/>
                      <a:endParaRPr lang="en-US" sz="1400" b="0" i="0" u="none" strike="noStrike" dirty="0">
                        <a:solidFill>
                          <a:schemeClr val="tx1">
                            <a:lumMod val="50000"/>
                            <a:lumOff val="50000"/>
                          </a:schemeClr>
                        </a:solidFill>
                        <a:effectLst/>
                        <a:latin typeface="+mn-lt"/>
                      </a:endParaRP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1" i="0" u="none" strike="noStrike" dirty="0">
                          <a:solidFill>
                            <a:schemeClr val="bg1"/>
                          </a:solidFill>
                          <a:effectLst/>
                          <a:latin typeface="+mn-lt"/>
                        </a:rPr>
                        <a:t>Year 1</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1" i="0" u="none" strike="noStrike" dirty="0">
                          <a:solidFill>
                            <a:schemeClr val="bg1"/>
                          </a:solidFill>
                          <a:effectLst/>
                          <a:latin typeface="+mn-lt"/>
                        </a:rPr>
                        <a:t>Year 2</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1" i="0" u="none" strike="noStrike" dirty="0">
                          <a:solidFill>
                            <a:schemeClr val="bg1"/>
                          </a:solidFill>
                          <a:effectLst/>
                          <a:latin typeface="+mn-lt"/>
                        </a:rPr>
                        <a:t>Year 3</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fontAlgn="b"/>
                      <a:endParaRPr lang="en-US" sz="1400" b="0" i="0" u="none" strike="noStrike" dirty="0">
                        <a:solidFill>
                          <a:schemeClr val="bg1">
                            <a:lumMod val="50000"/>
                          </a:schemeClr>
                        </a:solidFill>
                        <a:effectLst/>
                        <a:latin typeface="+mn-lt"/>
                      </a:endParaRPr>
                    </a:p>
                  </a:txBody>
                  <a:tcPr anchor="b">
                    <a:lnL w="3175" cap="flat" cmpd="sng" algn="ctr">
                      <a:solidFill>
                        <a:schemeClr val="tx1"/>
                      </a:solid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7223600"/>
                  </a:ext>
                </a:extLst>
              </a:tr>
              <a:tr h="334647">
                <a:tc>
                  <a:txBody>
                    <a:bodyPr/>
                    <a:lstStyle/>
                    <a:p>
                      <a:pPr algn="l" fontAlgn="b"/>
                      <a:r>
                        <a:rPr lang="en-US" sz="1400" b="0" i="0" u="none" strike="noStrike" dirty="0">
                          <a:solidFill>
                            <a:schemeClr val="bg1">
                              <a:lumMod val="65000"/>
                            </a:schemeClr>
                          </a:solidFill>
                          <a:effectLst/>
                          <a:latin typeface="+mn-lt"/>
                        </a:rPr>
                        <a:t>Detailers</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40,000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160,000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583495943"/>
                  </a:ext>
                </a:extLst>
              </a:tr>
              <a:tr h="334647">
                <a:tc>
                  <a:txBody>
                    <a:bodyPr/>
                    <a:lstStyle/>
                    <a:p>
                      <a:pPr algn="l" fontAlgn="b"/>
                      <a:r>
                        <a:rPr lang="en-US" sz="1400" b="0" i="0" u="none" strike="noStrike" dirty="0">
                          <a:solidFill>
                            <a:schemeClr val="bg1">
                              <a:lumMod val="65000"/>
                            </a:schemeClr>
                          </a:solidFill>
                          <a:effectLst/>
                          <a:latin typeface="+mn-lt"/>
                        </a:rPr>
                        <a:t>Users</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400,000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1 600,000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12132828"/>
                  </a:ext>
                </a:extLst>
              </a:tr>
              <a:tr h="334647">
                <a:tc>
                  <a:txBody>
                    <a:bodyPr/>
                    <a:lstStyle/>
                    <a:p>
                      <a:pPr algn="l" fontAlgn="b"/>
                      <a:r>
                        <a:rPr lang="en-US" sz="1400" b="0" i="0" u="none" strike="noStrike" dirty="0">
                          <a:solidFill>
                            <a:schemeClr val="bg1">
                              <a:lumMod val="65000"/>
                            </a:schemeClr>
                          </a:solidFill>
                          <a:effectLst/>
                          <a:latin typeface="+mn-lt"/>
                        </a:rPr>
                        <a:t>Sales</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4 000,000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16 000,000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94300830"/>
                  </a:ext>
                </a:extLst>
              </a:tr>
              <a:tr h="334647">
                <a:tc>
                  <a:txBody>
                    <a:bodyPr/>
                    <a:lstStyle/>
                    <a:p>
                      <a:pPr algn="l" fontAlgn="b"/>
                      <a:r>
                        <a:rPr lang="en-US" sz="1400" b="0" i="0" u="none" strike="noStrike" dirty="0">
                          <a:solidFill>
                            <a:schemeClr val="bg1">
                              <a:lumMod val="65000"/>
                            </a:schemeClr>
                          </a:solidFill>
                          <a:effectLst/>
                          <a:latin typeface="+mn-lt"/>
                        </a:rPr>
                        <a:t>Average Price per Sale</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75</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80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90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87728417"/>
                  </a:ext>
                </a:extLst>
              </a:tr>
              <a:tr h="334647">
                <a:tc>
                  <a:txBody>
                    <a:bodyPr/>
                    <a:lstStyle/>
                    <a:p>
                      <a:pPr algn="l" fontAlgn="b"/>
                      <a:r>
                        <a:rPr lang="en-US" sz="1400" b="0" i="0" u="none" strike="noStrike" dirty="0">
                          <a:solidFill>
                            <a:schemeClr val="bg1">
                              <a:lumMod val="65000"/>
                            </a:schemeClr>
                          </a:solidFill>
                          <a:effectLst/>
                          <a:latin typeface="+mn-lt"/>
                        </a:rPr>
                        <a:t>Revenue @ 15%</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5 625,000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48 000,000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216 000,000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57078208"/>
                  </a:ext>
                </a:extLst>
              </a:tr>
              <a:tr h="334647">
                <a:tc>
                  <a:txBody>
                    <a:bodyPr/>
                    <a:lstStyle/>
                    <a:p>
                      <a:pPr marL="171450" indent="-171450" algn="l" fontAlgn="b">
                        <a:buFont typeface="Arial" panose="020B0604020202020204" pitchFamily="34" charset="0"/>
                        <a:buChar char="•"/>
                      </a:pPr>
                      <a:r>
                        <a:rPr lang="en-US" sz="1400" b="0" i="0" u="none" strike="noStrike" dirty="0">
                          <a:solidFill>
                            <a:schemeClr val="bg1">
                              <a:lumMod val="65000"/>
                            </a:schemeClr>
                          </a:solidFill>
                          <a:effectLst/>
                          <a:latin typeface="+mn-lt"/>
                        </a:rPr>
                        <a:t>Cost of Revenue</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252520710"/>
                  </a:ext>
                </a:extLst>
              </a:tr>
              <a:tr h="334647">
                <a:tc>
                  <a:txBody>
                    <a:bodyPr/>
                    <a:lstStyle/>
                    <a:p>
                      <a:pPr algn="l" fontAlgn="b"/>
                      <a:r>
                        <a:rPr lang="en-US" sz="1400" b="1" i="0" u="none" strike="noStrike" dirty="0">
                          <a:solidFill>
                            <a:schemeClr val="bg1">
                              <a:lumMod val="65000"/>
                            </a:schemeClr>
                          </a:solidFill>
                          <a:effectLst/>
                          <a:latin typeface="+mn-lt"/>
                        </a:rPr>
                        <a:t>Gross Profit</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1" i="0" u="none" strike="noStrike" dirty="0">
                          <a:solidFill>
                            <a:schemeClr val="bg1">
                              <a:lumMod val="65000"/>
                            </a:schemeClr>
                          </a:solidFill>
                          <a:effectLst/>
                          <a:latin typeface="+mn-lt"/>
                        </a:rPr>
                        <a:t>5 625,000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1" i="0" u="none" strike="noStrike" dirty="0">
                          <a:solidFill>
                            <a:schemeClr val="bg1">
                              <a:lumMod val="65000"/>
                            </a:schemeClr>
                          </a:solidFill>
                          <a:effectLst/>
                          <a:latin typeface="+mn-lt"/>
                        </a:rPr>
                        <a:t>48 000,000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1" i="0" u="none" strike="noStrike" dirty="0">
                          <a:solidFill>
                            <a:schemeClr val="bg1">
                              <a:lumMod val="65000"/>
                            </a:schemeClr>
                          </a:solidFill>
                          <a:effectLst/>
                          <a:latin typeface="+mn-lt"/>
                        </a:rPr>
                        <a:t>216 000,000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899742177"/>
                  </a:ext>
                </a:extLst>
              </a:tr>
              <a:tr h="334647">
                <a:tc>
                  <a:txBody>
                    <a:bodyPr/>
                    <a:lstStyle/>
                    <a:p>
                      <a:pPr algn="l" fontAlgn="b"/>
                      <a:r>
                        <a:rPr lang="en-US" sz="1400" b="0" i="0" u="none" strike="noStrike" dirty="0">
                          <a:solidFill>
                            <a:schemeClr val="bg1">
                              <a:lumMod val="65000"/>
                            </a:schemeClr>
                          </a:solidFill>
                          <a:effectLst/>
                          <a:latin typeface="+mn-lt"/>
                        </a:rPr>
                        <a:t>Expenses</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alpha val="36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alpha val="36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alpha val="36000"/>
                      </a:schemeClr>
                    </a:solidFill>
                  </a:tcPr>
                </a:tc>
                <a:tc>
                  <a:txBody>
                    <a:bodyPr/>
                    <a:lstStyle/>
                    <a:p>
                      <a:pPr algn="l"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66649893"/>
                  </a:ext>
                </a:extLst>
              </a:tr>
              <a:tr h="334647">
                <a:tc>
                  <a:txBody>
                    <a:bodyPr/>
                    <a:lstStyle/>
                    <a:p>
                      <a:pPr marL="171450" indent="-171450" algn="l" fontAlgn="b">
                        <a:buFont typeface="Arial" panose="020B0604020202020204" pitchFamily="34" charset="0"/>
                        <a:buChar char="•"/>
                      </a:pPr>
                      <a:r>
                        <a:rPr lang="en-US" sz="1400" b="0" i="0" u="none" strike="noStrike" dirty="0">
                          <a:solidFill>
                            <a:schemeClr val="bg1">
                              <a:lumMod val="65000"/>
                            </a:schemeClr>
                          </a:solidFill>
                          <a:effectLst/>
                          <a:latin typeface="+mn-lt"/>
                        </a:rPr>
                        <a:t>Sales &amp; Marketing</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5 062,500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38 400,000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151 200,000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r>
                        <a:rPr lang="en-US" sz="1400" b="0" i="0" u="none" strike="noStrike" dirty="0">
                          <a:solidFill>
                            <a:schemeClr val="bg1">
                              <a:lumMod val="65000"/>
                            </a:schemeClr>
                          </a:solidFill>
                          <a:effectLst/>
                          <a:latin typeface="+mn-lt"/>
                        </a:rPr>
                        <a:t>70%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85679637"/>
                  </a:ext>
                </a:extLst>
              </a:tr>
              <a:tr h="334647">
                <a:tc>
                  <a:txBody>
                    <a:bodyPr/>
                    <a:lstStyle/>
                    <a:p>
                      <a:pPr marL="171450" indent="-171450" algn="l" fontAlgn="b">
                        <a:buFont typeface="Arial" panose="020B0604020202020204" pitchFamily="34" charset="0"/>
                        <a:buChar char="•"/>
                      </a:pPr>
                      <a:r>
                        <a:rPr lang="en-US" sz="1400" b="0" i="0" u="none" strike="noStrike" dirty="0">
                          <a:solidFill>
                            <a:schemeClr val="bg1">
                              <a:lumMod val="65000"/>
                            </a:schemeClr>
                          </a:solidFill>
                          <a:effectLst/>
                          <a:latin typeface="+mn-lt"/>
                        </a:rPr>
                        <a:t>Customer Service</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1 687,500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9 600,000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21 600,000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r>
                        <a:rPr lang="en-US" sz="1400" b="0" i="0" u="none" strike="noStrike" dirty="0">
                          <a:solidFill>
                            <a:schemeClr val="bg1">
                              <a:lumMod val="65000"/>
                            </a:schemeClr>
                          </a:solidFill>
                          <a:effectLst/>
                          <a:latin typeface="+mn-lt"/>
                        </a:rPr>
                        <a:t>10%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97003364"/>
                  </a:ext>
                </a:extLst>
              </a:tr>
              <a:tr h="546227">
                <a:tc>
                  <a:txBody>
                    <a:bodyPr/>
                    <a:lstStyle/>
                    <a:p>
                      <a:pPr marL="171450" indent="-171450" algn="l" fontAlgn="b">
                        <a:buFont typeface="Arial" panose="020B0604020202020204" pitchFamily="34" charset="0"/>
                        <a:buChar char="•"/>
                      </a:pPr>
                      <a:r>
                        <a:rPr lang="en-US" sz="1400" b="0" i="0" u="none" strike="noStrike" dirty="0">
                          <a:solidFill>
                            <a:schemeClr val="bg1">
                              <a:lumMod val="65000"/>
                            </a:schemeClr>
                          </a:solidFill>
                          <a:effectLst/>
                          <a:latin typeface="+mn-lt"/>
                        </a:rPr>
                        <a:t>Product Development</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562,500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2 400,000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10 800,000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r>
                        <a:rPr lang="en-US" sz="1400" b="0" i="0" u="none" strike="noStrike" dirty="0">
                          <a:solidFill>
                            <a:schemeClr val="bg1">
                              <a:lumMod val="65000"/>
                            </a:schemeClr>
                          </a:solidFill>
                          <a:effectLst/>
                          <a:latin typeface="+mn-lt"/>
                        </a:rPr>
                        <a:t>5%</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605552400"/>
                  </a:ext>
                </a:extLst>
              </a:tr>
              <a:tr h="334647">
                <a:tc>
                  <a:txBody>
                    <a:bodyPr/>
                    <a:lstStyle/>
                    <a:p>
                      <a:pPr marL="171450" indent="-171450" algn="l" fontAlgn="b">
                        <a:buFont typeface="Arial" panose="020B0604020202020204" pitchFamily="34" charset="0"/>
                        <a:buChar char="•"/>
                      </a:pPr>
                      <a:r>
                        <a:rPr lang="en-US" sz="1400" b="0" i="0" u="none" strike="noStrike" dirty="0">
                          <a:solidFill>
                            <a:schemeClr val="bg1">
                              <a:lumMod val="65000"/>
                            </a:schemeClr>
                          </a:solidFill>
                          <a:effectLst/>
                          <a:latin typeface="+mn-lt"/>
                        </a:rPr>
                        <a:t>Research</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281,250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2 400,000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4 320,000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r>
                        <a:rPr lang="en-US" sz="1400" b="0" i="0" u="none" strike="noStrike" dirty="0">
                          <a:solidFill>
                            <a:schemeClr val="bg1">
                              <a:lumMod val="65000"/>
                            </a:schemeClr>
                          </a:solidFill>
                          <a:effectLst/>
                          <a:latin typeface="+mn-lt"/>
                        </a:rPr>
                        <a:t>2%</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44338634"/>
                  </a:ext>
                </a:extLst>
              </a:tr>
              <a:tr h="334647">
                <a:tc>
                  <a:txBody>
                    <a:bodyPr/>
                    <a:lstStyle/>
                    <a:p>
                      <a:pPr algn="l" fontAlgn="b"/>
                      <a:r>
                        <a:rPr lang="en-US" sz="1400" b="1" i="0" u="none" strike="noStrike" dirty="0">
                          <a:solidFill>
                            <a:schemeClr val="bg1">
                              <a:lumMod val="65000"/>
                            </a:schemeClr>
                          </a:solidFill>
                          <a:effectLst/>
                          <a:latin typeface="+mn-lt"/>
                        </a:rPr>
                        <a:t>Total Expenses</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1" i="0" u="none" strike="noStrike" dirty="0">
                          <a:solidFill>
                            <a:schemeClr val="bg1">
                              <a:lumMod val="65000"/>
                            </a:schemeClr>
                          </a:solidFill>
                          <a:effectLst/>
                          <a:latin typeface="+mn-lt"/>
                        </a:rPr>
                        <a:t>7 593,750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1" i="0" u="none" strike="noStrike" dirty="0">
                          <a:solidFill>
                            <a:schemeClr val="bg1">
                              <a:lumMod val="65000"/>
                            </a:schemeClr>
                          </a:solidFill>
                          <a:effectLst/>
                          <a:latin typeface="+mn-lt"/>
                        </a:rPr>
                        <a:t>52 800,000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1" i="0" u="none" strike="noStrike" dirty="0">
                          <a:solidFill>
                            <a:schemeClr val="bg1">
                              <a:lumMod val="65000"/>
                            </a:schemeClr>
                          </a:solidFill>
                          <a:effectLst/>
                          <a:latin typeface="+mn-lt"/>
                        </a:rPr>
                        <a:t>187 920,000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00785602"/>
                  </a:ext>
                </a:extLst>
              </a:tr>
              <a:tr h="435042">
                <a:tc>
                  <a:txBody>
                    <a:bodyPr/>
                    <a:lstStyle/>
                    <a:p>
                      <a:pPr algn="l" fontAlgn="b"/>
                      <a:r>
                        <a:rPr lang="en-US" sz="1400" b="0" i="0" u="none" strike="noStrike" dirty="0">
                          <a:solidFill>
                            <a:schemeClr val="bg1">
                              <a:lumMod val="65000"/>
                            </a:schemeClr>
                          </a:solidFill>
                          <a:effectLst/>
                          <a:latin typeface="+mn-lt"/>
                        </a:rPr>
                        <a:t>EBIT</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2000" b="1" i="0" u="none" strike="noStrike" dirty="0">
                          <a:solidFill>
                            <a:schemeClr val="bg1"/>
                          </a:solidFill>
                          <a:effectLst/>
                          <a:latin typeface="+mj-lt"/>
                        </a:rPr>
                        <a:t>-1 968,750</a:t>
                      </a:r>
                    </a:p>
                  </a:txBody>
                  <a:tcPr anchor="b">
                    <a:lnL w="3175"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571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pattFill prst="dkUpDiag">
                      <a:fgClr>
                        <a:schemeClr val="tx1"/>
                      </a:fgClr>
                      <a:bgClr>
                        <a:schemeClr val="tx1">
                          <a:lumMod val="85000"/>
                          <a:lumOff val="15000"/>
                        </a:schemeClr>
                      </a:bgClr>
                    </a:pattFill>
                  </a:tcPr>
                </a:tc>
                <a:tc>
                  <a:txBody>
                    <a:bodyPr/>
                    <a:lstStyle/>
                    <a:p>
                      <a:pPr algn="r" fontAlgn="b"/>
                      <a:r>
                        <a:rPr lang="en-US" sz="2000" b="1" i="0" u="none" strike="noStrike" dirty="0">
                          <a:solidFill>
                            <a:schemeClr val="bg1"/>
                          </a:solidFill>
                          <a:effectLst/>
                          <a:latin typeface="+mj-lt"/>
                        </a:rPr>
                        <a:t>-4 800,000</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571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pattFill prst="dkUpDiag">
                      <a:fgClr>
                        <a:schemeClr val="tx1"/>
                      </a:fgClr>
                      <a:bgClr>
                        <a:schemeClr val="tx1">
                          <a:lumMod val="85000"/>
                          <a:lumOff val="15000"/>
                        </a:schemeClr>
                      </a:bgClr>
                    </a:pattFill>
                  </a:tcPr>
                </a:tc>
                <a:tc>
                  <a:txBody>
                    <a:bodyPr/>
                    <a:lstStyle/>
                    <a:p>
                      <a:pPr algn="r" fontAlgn="b"/>
                      <a:r>
                        <a:rPr lang="en-US" sz="2000" b="1" i="0" u="none" strike="noStrike" dirty="0">
                          <a:solidFill>
                            <a:schemeClr val="bg1"/>
                          </a:solidFill>
                          <a:effectLst/>
                          <a:latin typeface="+mj-lt"/>
                        </a:rPr>
                        <a:t>28 080,000</a:t>
                      </a:r>
                    </a:p>
                  </a:txBody>
                  <a:tcPr anchor="b">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r>
                        <a:rPr lang="en-US" sz="1400" b="0" i="0" u="none" strike="noStrike" dirty="0">
                          <a:solidFill>
                            <a:schemeClr val="bg1">
                              <a:lumMod val="65000"/>
                            </a:schemeClr>
                          </a:solidFill>
                          <a:effectLst/>
                          <a:latin typeface="+mn-lt"/>
                        </a:rPr>
                        <a:t>13%</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34959351"/>
                  </a:ext>
                </a:extLst>
              </a:tr>
            </a:tbl>
          </a:graphicData>
        </a:graphic>
      </p:graphicFrame>
    </p:spTree>
    <p:extLst>
      <p:ext uri="{BB962C8B-B14F-4D97-AF65-F5344CB8AC3E}">
        <p14:creationId xmlns:p14="http://schemas.microsoft.com/office/powerpoint/2010/main" val="342131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Placeholder 17" descr="Profile Photo">
            <a:extLst>
              <a:ext uri="{FF2B5EF4-FFF2-40B4-BE49-F238E27FC236}">
                <a16:creationId xmlns:a16="http://schemas.microsoft.com/office/drawing/2014/main" xmlns="" id="{2366F33C-BFA3-42B7-8B5D-E4922B5C530C}"/>
              </a:ext>
            </a:extLst>
          </p:cNvPr>
          <p:cNvPicPr>
            <a:picLocks noGrp="1" noChangeAspect="1"/>
          </p:cNvPicPr>
          <p:nvPr>
            <p:ph type="pic" sz="quarter" idx="14"/>
          </p:nvPr>
        </p:nvPicPr>
        <p:blipFill>
          <a:blip r:embed="rId2" cstate="screen">
            <a:grayscl/>
            <a:extLs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xmlns="" id="{CE395A7A-A327-4B6E-AC82-4987C1FC2E30}"/>
              </a:ext>
            </a:extLst>
          </p:cNvPr>
          <p:cNvSpPr>
            <a:spLocks noGrp="1"/>
          </p:cNvSpPr>
          <p:nvPr>
            <p:ph type="body" sz="quarter" idx="15"/>
          </p:nvPr>
        </p:nvSpPr>
        <p:spPr/>
        <p:txBody>
          <a:bodyPr/>
          <a:lstStyle/>
          <a:p>
            <a:r>
              <a:rPr lang="en-ZA" dirty="0"/>
              <a:t>Mirjam Nils</a:t>
            </a:r>
          </a:p>
        </p:txBody>
      </p:sp>
      <p:sp>
        <p:nvSpPr>
          <p:cNvPr id="7" name="Text Placeholder 6">
            <a:extLst>
              <a:ext uri="{FF2B5EF4-FFF2-40B4-BE49-F238E27FC236}">
                <a16:creationId xmlns:a16="http://schemas.microsoft.com/office/drawing/2014/main" xmlns="" id="{E193BE18-C7A1-49A0-961F-EF3DA2E43863}"/>
              </a:ext>
            </a:extLst>
          </p:cNvPr>
          <p:cNvSpPr>
            <a:spLocks noGrp="1"/>
          </p:cNvSpPr>
          <p:nvPr>
            <p:ph type="body" sz="quarter" idx="16"/>
          </p:nvPr>
        </p:nvSpPr>
        <p:spPr/>
        <p:txBody>
          <a:bodyPr/>
          <a:lstStyle/>
          <a:p>
            <a:r>
              <a:rPr lang="en-ZA" dirty="0"/>
              <a:t>Lorem </a:t>
            </a:r>
            <a:r>
              <a:rPr lang="en-ZA" noProof="1"/>
              <a:t>ipsum dolor sit amet, consectetur adipiscing elit. Etiam aliquet eu mi quis lacinia. Ut fermentum a magna ut eleifend. Integer convallis suscipit ante eu.</a:t>
            </a:r>
          </a:p>
          <a:p>
            <a:endParaRPr lang="en-ZA" dirty="0"/>
          </a:p>
        </p:txBody>
      </p:sp>
      <p:sp>
        <p:nvSpPr>
          <p:cNvPr id="8" name="Text Placeholder 7">
            <a:extLst>
              <a:ext uri="{FF2B5EF4-FFF2-40B4-BE49-F238E27FC236}">
                <a16:creationId xmlns:a16="http://schemas.microsoft.com/office/drawing/2014/main" xmlns="" id="{2D78387A-D25C-4165-9DF6-D6E3E0BDAFC1}"/>
              </a:ext>
            </a:extLst>
          </p:cNvPr>
          <p:cNvSpPr>
            <a:spLocks noGrp="1"/>
          </p:cNvSpPr>
          <p:nvPr>
            <p:ph type="body" sz="quarter" idx="33"/>
          </p:nvPr>
        </p:nvSpPr>
        <p:spPr/>
        <p:txBody>
          <a:bodyPr/>
          <a:lstStyle/>
          <a:p>
            <a:r>
              <a:rPr lang="en-ZA" dirty="0"/>
              <a:t>COO</a:t>
            </a:r>
          </a:p>
        </p:txBody>
      </p:sp>
      <p:pic>
        <p:nvPicPr>
          <p:cNvPr id="20" name="Picture Placeholder 19" descr="Profile Photo">
            <a:extLst>
              <a:ext uri="{FF2B5EF4-FFF2-40B4-BE49-F238E27FC236}">
                <a16:creationId xmlns:a16="http://schemas.microsoft.com/office/drawing/2014/main" xmlns="" id="{A5F71D52-F0EB-46D7-AB91-DC83E3625F08}"/>
              </a:ext>
            </a:extLst>
          </p:cNvPr>
          <p:cNvPicPr>
            <a:picLocks noGrp="1" noChangeAspect="1"/>
          </p:cNvPicPr>
          <p:nvPr>
            <p:ph type="pic" sz="quarter" idx="34"/>
          </p:nvPr>
        </p:nvPicPr>
        <p:blipFill>
          <a:blip r:embed="rId3" cstate="screen">
            <a:grayscl/>
            <a:extLst>
              <a:ext uri="{28A0092B-C50C-407E-A947-70E740481C1C}">
                <a14:useLocalDpi xmlns:a14="http://schemas.microsoft.com/office/drawing/2010/main"/>
              </a:ext>
            </a:extLst>
          </a:blip>
          <a:srcRect/>
          <a:stretch>
            <a:fillRect/>
          </a:stretch>
        </p:blipFill>
        <p:spPr/>
      </p:pic>
      <p:sp>
        <p:nvSpPr>
          <p:cNvPr id="10" name="Text Placeholder 9">
            <a:extLst>
              <a:ext uri="{FF2B5EF4-FFF2-40B4-BE49-F238E27FC236}">
                <a16:creationId xmlns:a16="http://schemas.microsoft.com/office/drawing/2014/main" xmlns="" id="{463366FC-5890-4401-A035-A1945CD5B03E}"/>
              </a:ext>
            </a:extLst>
          </p:cNvPr>
          <p:cNvSpPr>
            <a:spLocks noGrp="1"/>
          </p:cNvSpPr>
          <p:nvPr>
            <p:ph type="body" sz="quarter" idx="35"/>
          </p:nvPr>
        </p:nvSpPr>
        <p:spPr/>
        <p:txBody>
          <a:bodyPr/>
          <a:lstStyle/>
          <a:p>
            <a:r>
              <a:rPr lang="en-ZA" dirty="0"/>
              <a:t>Victoria Lindqvist</a:t>
            </a:r>
          </a:p>
        </p:txBody>
      </p:sp>
      <p:sp>
        <p:nvSpPr>
          <p:cNvPr id="11" name="Text Placeholder 10">
            <a:extLst>
              <a:ext uri="{FF2B5EF4-FFF2-40B4-BE49-F238E27FC236}">
                <a16:creationId xmlns:a16="http://schemas.microsoft.com/office/drawing/2014/main" xmlns="" id="{6A3749A7-1EE7-44BF-8B36-93BE1DBD3725}"/>
              </a:ext>
            </a:extLst>
          </p:cNvPr>
          <p:cNvSpPr>
            <a:spLocks noGrp="1"/>
          </p:cNvSpPr>
          <p:nvPr>
            <p:ph type="body" sz="quarter" idx="36"/>
          </p:nvPr>
        </p:nvSpPr>
        <p:spPr/>
        <p:txBody>
          <a:bodyPr/>
          <a:lstStyle/>
          <a:p>
            <a:r>
              <a:rPr lang="en-ZA" dirty="0"/>
              <a:t>Lorem </a:t>
            </a:r>
            <a:r>
              <a:rPr lang="en-ZA" noProof="1"/>
              <a:t>ipsum dolor sit amet, consectetur adipiscing elit. Etiam aliquet eu mi quis lacinia. Ut fermentum a magna ut eleifend. Integer convallis suscipit ante eu.</a:t>
            </a:r>
          </a:p>
          <a:p>
            <a:endParaRPr lang="en-ZA" dirty="0"/>
          </a:p>
        </p:txBody>
      </p:sp>
      <p:sp>
        <p:nvSpPr>
          <p:cNvPr id="12" name="Text Placeholder 11">
            <a:extLst>
              <a:ext uri="{FF2B5EF4-FFF2-40B4-BE49-F238E27FC236}">
                <a16:creationId xmlns:a16="http://schemas.microsoft.com/office/drawing/2014/main" xmlns="" id="{06DB1517-5B2A-4642-B83D-7221F8B69CD8}"/>
              </a:ext>
            </a:extLst>
          </p:cNvPr>
          <p:cNvSpPr>
            <a:spLocks noGrp="1"/>
          </p:cNvSpPr>
          <p:nvPr>
            <p:ph type="body" sz="quarter" idx="37"/>
          </p:nvPr>
        </p:nvSpPr>
        <p:spPr/>
        <p:txBody>
          <a:bodyPr/>
          <a:lstStyle/>
          <a:p>
            <a:r>
              <a:rPr lang="en-ZA" dirty="0"/>
              <a:t>COB</a:t>
            </a:r>
          </a:p>
        </p:txBody>
      </p:sp>
      <p:pic>
        <p:nvPicPr>
          <p:cNvPr id="22" name="Picture Placeholder 21" descr="Profile Photo">
            <a:extLst>
              <a:ext uri="{FF2B5EF4-FFF2-40B4-BE49-F238E27FC236}">
                <a16:creationId xmlns:a16="http://schemas.microsoft.com/office/drawing/2014/main" xmlns="" id="{C0D750E9-1807-4D2C-81D0-2B1FE4D59186}"/>
              </a:ext>
            </a:extLst>
          </p:cNvPr>
          <p:cNvPicPr>
            <a:picLocks noGrp="1" noChangeAspect="1"/>
          </p:cNvPicPr>
          <p:nvPr>
            <p:ph type="pic" sz="quarter" idx="38"/>
          </p:nvPr>
        </p:nvPicPr>
        <p:blipFill>
          <a:blip r:embed="rId4" cstate="screen">
            <a:grayscl/>
            <a:extLst>
              <a:ext uri="{28A0092B-C50C-407E-A947-70E740481C1C}">
                <a14:useLocalDpi xmlns:a14="http://schemas.microsoft.com/office/drawing/2010/main"/>
              </a:ext>
            </a:extLst>
          </a:blip>
          <a:srcRect/>
          <a:stretch>
            <a:fillRect/>
          </a:stretch>
        </p:blipFill>
        <p:spPr/>
      </p:pic>
      <p:sp>
        <p:nvSpPr>
          <p:cNvPr id="14" name="Text Placeholder 13">
            <a:extLst>
              <a:ext uri="{FF2B5EF4-FFF2-40B4-BE49-F238E27FC236}">
                <a16:creationId xmlns:a16="http://schemas.microsoft.com/office/drawing/2014/main" xmlns="" id="{CAE39E65-6300-43C2-96EE-FE89E277BD66}"/>
              </a:ext>
            </a:extLst>
          </p:cNvPr>
          <p:cNvSpPr>
            <a:spLocks noGrp="1"/>
          </p:cNvSpPr>
          <p:nvPr>
            <p:ph type="body" sz="quarter" idx="39"/>
          </p:nvPr>
        </p:nvSpPr>
        <p:spPr/>
        <p:txBody>
          <a:bodyPr/>
          <a:lstStyle/>
          <a:p>
            <a:r>
              <a:rPr lang="en-ZA" dirty="0"/>
              <a:t>Angelica Astrom</a:t>
            </a:r>
          </a:p>
        </p:txBody>
      </p:sp>
      <p:sp>
        <p:nvSpPr>
          <p:cNvPr id="15" name="Text Placeholder 14">
            <a:extLst>
              <a:ext uri="{FF2B5EF4-FFF2-40B4-BE49-F238E27FC236}">
                <a16:creationId xmlns:a16="http://schemas.microsoft.com/office/drawing/2014/main" xmlns="" id="{A5BE34B7-672D-4390-B2F7-050BA6A3BA8A}"/>
              </a:ext>
            </a:extLst>
          </p:cNvPr>
          <p:cNvSpPr>
            <a:spLocks noGrp="1"/>
          </p:cNvSpPr>
          <p:nvPr>
            <p:ph type="body" sz="quarter" idx="40"/>
          </p:nvPr>
        </p:nvSpPr>
        <p:spPr/>
        <p:txBody>
          <a:bodyPr/>
          <a:lstStyle/>
          <a:p>
            <a:r>
              <a:rPr lang="en-ZA" dirty="0"/>
              <a:t>Lorem </a:t>
            </a:r>
            <a:r>
              <a:rPr lang="en-ZA" noProof="1"/>
              <a:t>ipsum dolor sit amet, consectetur adipiscing elit. Etiam aliquet eu mi quis lacinia. Ut fermentum a magna ut eleifend. Integer convallis suscipit ante eu.</a:t>
            </a:r>
            <a:endParaRPr lang="en-ZA" dirty="0"/>
          </a:p>
        </p:txBody>
      </p:sp>
      <p:sp>
        <p:nvSpPr>
          <p:cNvPr id="16" name="Text Placeholder 15">
            <a:extLst>
              <a:ext uri="{FF2B5EF4-FFF2-40B4-BE49-F238E27FC236}">
                <a16:creationId xmlns:a16="http://schemas.microsoft.com/office/drawing/2014/main" xmlns="" id="{26339606-8F84-4F70-BA82-12129AE63E46}"/>
              </a:ext>
            </a:extLst>
          </p:cNvPr>
          <p:cNvSpPr>
            <a:spLocks noGrp="1"/>
          </p:cNvSpPr>
          <p:nvPr>
            <p:ph type="body" sz="quarter" idx="41"/>
          </p:nvPr>
        </p:nvSpPr>
        <p:spPr/>
        <p:txBody>
          <a:bodyPr/>
          <a:lstStyle/>
          <a:p>
            <a:r>
              <a:rPr lang="en-ZA" dirty="0"/>
              <a:t>CFO</a:t>
            </a:r>
          </a:p>
        </p:txBody>
      </p:sp>
      <p:sp>
        <p:nvSpPr>
          <p:cNvPr id="2" name="Title 1">
            <a:extLst>
              <a:ext uri="{FF2B5EF4-FFF2-40B4-BE49-F238E27FC236}">
                <a16:creationId xmlns:a16="http://schemas.microsoft.com/office/drawing/2014/main" xmlns="" id="{24D34E88-7F23-493B-B73F-B2C433AD9FBA}"/>
              </a:ext>
            </a:extLst>
          </p:cNvPr>
          <p:cNvSpPr>
            <a:spLocks noGrp="1"/>
          </p:cNvSpPr>
          <p:nvPr>
            <p:ph type="title"/>
          </p:nvPr>
        </p:nvSpPr>
        <p:spPr/>
        <p:txBody>
          <a:bodyPr/>
          <a:lstStyle/>
          <a:p>
            <a:r>
              <a:rPr lang="en-ZA" dirty="0"/>
              <a:t>Team</a:t>
            </a:r>
          </a:p>
        </p:txBody>
      </p:sp>
      <p:sp>
        <p:nvSpPr>
          <p:cNvPr id="3" name="Slide Number Placeholder 2">
            <a:extLst>
              <a:ext uri="{FF2B5EF4-FFF2-40B4-BE49-F238E27FC236}">
                <a16:creationId xmlns:a16="http://schemas.microsoft.com/office/drawing/2014/main" xmlns="" id="{527979B4-1C60-47CE-A698-75A1324D9045}"/>
              </a:ext>
            </a:extLst>
          </p:cNvPr>
          <p:cNvSpPr>
            <a:spLocks noGrp="1"/>
          </p:cNvSpPr>
          <p:nvPr>
            <p:ph type="sldNum" sz="quarter" idx="43"/>
          </p:nvPr>
        </p:nvSpPr>
        <p:spPr/>
        <p:txBody>
          <a:bodyPr/>
          <a:lstStyle/>
          <a:p>
            <a:r>
              <a:rPr lang="en-ZA" dirty="0"/>
              <a:t>page </a:t>
            </a:r>
            <a:fld id="{19B51A1E-902D-48AF-9020-955120F399B6}" type="slidenum">
              <a:rPr lang="en-ZA" smtClean="0"/>
              <a:pPr/>
              <a:t>19</a:t>
            </a:fld>
            <a:endParaRPr lang="en-ZA" dirty="0"/>
          </a:p>
        </p:txBody>
      </p:sp>
      <p:sp>
        <p:nvSpPr>
          <p:cNvPr id="46" name="Oval 45" descr="Glowing Orb">
            <a:extLst>
              <a:ext uri="{FF2B5EF4-FFF2-40B4-BE49-F238E27FC236}">
                <a16:creationId xmlns:a16="http://schemas.microsoft.com/office/drawing/2014/main" xmlns="" id="{0DBA899A-53BF-4DD7-9AB9-0BDD4D947230}"/>
              </a:ext>
            </a:extLst>
          </p:cNvPr>
          <p:cNvSpPr/>
          <p:nvPr/>
        </p:nvSpPr>
        <p:spPr>
          <a:xfrm>
            <a:off x="7664903" y="2710214"/>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82471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xmlns="" id="{158A29DA-889A-405F-9EBC-17F0179D75DC}"/>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1006"/>
            <a:ext cx="12473872" cy="6859006"/>
          </a:xfrm>
        </p:spPr>
      </p:pic>
      <p:sp>
        <p:nvSpPr>
          <p:cNvPr id="8" name="Rectangle 7" title="Overlay Graphic">
            <a:extLst>
              <a:ext uri="{FF2B5EF4-FFF2-40B4-BE49-F238E27FC236}">
                <a16:creationId xmlns:a16="http://schemas.microsoft.com/office/drawing/2014/main" xmlns="" id="{33ED47D5-16A1-40D1-96F9-393B2558727A}"/>
              </a:ext>
            </a:extLst>
          </p:cNvPr>
          <p:cNvSpPr/>
          <p:nvPr/>
        </p:nvSpPr>
        <p:spPr bwMode="ltGray">
          <a:xfrm>
            <a:off x="403451" y="30406"/>
            <a:ext cx="5896070" cy="2274644"/>
          </a:xfrm>
          <a:prstGeom prst="rect">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noProof="1" smtClean="0"/>
              <a:t>			</a:t>
            </a:r>
            <a:endParaRPr lang="en-ZA" dirty="0"/>
          </a:p>
        </p:txBody>
      </p:sp>
      <p:sp>
        <p:nvSpPr>
          <p:cNvPr id="2" name="Title 1">
            <a:extLst>
              <a:ext uri="{FF2B5EF4-FFF2-40B4-BE49-F238E27FC236}">
                <a16:creationId xmlns:a16="http://schemas.microsoft.com/office/drawing/2014/main" xmlns="" id="{DFB4E65B-AD78-4F8E-AF3D-7759245651EE}"/>
              </a:ext>
            </a:extLst>
          </p:cNvPr>
          <p:cNvSpPr>
            <a:spLocks noGrp="1"/>
          </p:cNvSpPr>
          <p:nvPr>
            <p:ph type="ctrTitle"/>
          </p:nvPr>
        </p:nvSpPr>
        <p:spPr>
          <a:xfrm>
            <a:off x="716331" y="315094"/>
            <a:ext cx="5167824" cy="1532849"/>
          </a:xfrm>
        </p:spPr>
        <p:txBody>
          <a:bodyPr/>
          <a:lstStyle/>
          <a:p>
            <a:r>
              <a:rPr lang="en-ZA" dirty="0"/>
              <a:t>Enron </a:t>
            </a:r>
            <a:r>
              <a:rPr lang="en-ZA" dirty="0" smtClean="0"/>
              <a:t/>
            </a:r>
            <a:br>
              <a:rPr lang="en-ZA" dirty="0" smtClean="0"/>
            </a:br>
            <a:r>
              <a:rPr lang="en-ZA" dirty="0" smtClean="0"/>
              <a:t> </a:t>
            </a:r>
            <a:r>
              <a:rPr lang="en-ZA" sz="5400" dirty="0" smtClean="0"/>
              <a:t>Scandal</a:t>
            </a:r>
            <a:endParaRPr lang="en-ZA" dirty="0"/>
          </a:p>
        </p:txBody>
      </p:sp>
      <p:sp>
        <p:nvSpPr>
          <p:cNvPr id="3" name="Subtitle 2">
            <a:extLst>
              <a:ext uri="{FF2B5EF4-FFF2-40B4-BE49-F238E27FC236}">
                <a16:creationId xmlns:a16="http://schemas.microsoft.com/office/drawing/2014/main" xmlns="" id="{AD64A9BB-6E23-4A5F-9B9E-D9C953E9F40D}"/>
              </a:ext>
            </a:extLst>
          </p:cNvPr>
          <p:cNvSpPr>
            <a:spLocks noGrp="1"/>
          </p:cNvSpPr>
          <p:nvPr>
            <p:ph type="subTitle" idx="1"/>
          </p:nvPr>
        </p:nvSpPr>
        <p:spPr/>
        <p:txBody>
          <a:bodyPr/>
          <a:lstStyle/>
          <a:p>
            <a:r>
              <a:rPr lang="en-ZA" noProof="1" smtClean="0"/>
              <a:t>.</a:t>
            </a:r>
            <a:endParaRPr lang="en-ZA" noProof="1"/>
          </a:p>
        </p:txBody>
      </p:sp>
      <p:sp>
        <p:nvSpPr>
          <p:cNvPr id="11" name="Oval 10" descr="Cover Title Graphic (Move me around)">
            <a:extLst>
              <a:ext uri="{FF2B5EF4-FFF2-40B4-BE49-F238E27FC236}">
                <a16:creationId xmlns:a16="http://schemas.microsoft.com/office/drawing/2014/main" xmlns="" id="{A185A67E-A75A-47A0-A846-3772FAE1B973}"/>
              </a:ext>
            </a:extLst>
          </p:cNvPr>
          <p:cNvSpPr/>
          <p:nvPr/>
        </p:nvSpPr>
        <p:spPr>
          <a:xfrm>
            <a:off x="1128724" y="930207"/>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grpSp>
        <p:nvGrpSpPr>
          <p:cNvPr id="21" name="Group 20" descr="Cover Title Graphic (Move me around)">
            <a:extLst>
              <a:ext uri="{FF2B5EF4-FFF2-40B4-BE49-F238E27FC236}">
                <a16:creationId xmlns:a16="http://schemas.microsoft.com/office/drawing/2014/main" xmlns="" id="{6178E4B4-24A5-4096-A3D1-F762B1F4BDB5}"/>
              </a:ext>
            </a:extLst>
          </p:cNvPr>
          <p:cNvGrpSpPr/>
          <p:nvPr/>
        </p:nvGrpSpPr>
        <p:grpSpPr>
          <a:xfrm>
            <a:off x="2945672" y="2724088"/>
            <a:ext cx="1022532" cy="1022532"/>
            <a:chOff x="3775686" y="2602347"/>
            <a:chExt cx="1022532" cy="1022532"/>
          </a:xfrm>
        </p:grpSpPr>
        <p:sp>
          <p:nvSpPr>
            <p:cNvPr id="10" name="Oval 9">
              <a:extLst>
                <a:ext uri="{FF2B5EF4-FFF2-40B4-BE49-F238E27FC236}">
                  <a16:creationId xmlns:a16="http://schemas.microsoft.com/office/drawing/2014/main" xmlns=""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2" name="Oval 11">
              <a:extLst>
                <a:ext uri="{FF2B5EF4-FFF2-40B4-BE49-F238E27FC236}">
                  <a16:creationId xmlns:a16="http://schemas.microsoft.com/office/drawing/2014/main" xmlns=""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22" name="Group 21" descr="Cover Title Graphic (Rotate me)">
            <a:extLst>
              <a:ext uri="{FF2B5EF4-FFF2-40B4-BE49-F238E27FC236}">
                <a16:creationId xmlns:a16="http://schemas.microsoft.com/office/drawing/2014/main" xmlns="" id="{DCFF208F-FFDF-40EC-81E0-20313AC11446}"/>
              </a:ext>
            </a:extLst>
          </p:cNvPr>
          <p:cNvGrpSpPr/>
          <p:nvPr/>
        </p:nvGrpSpPr>
        <p:grpSpPr>
          <a:xfrm>
            <a:off x="1137423" y="930207"/>
            <a:ext cx="2678654" cy="2720745"/>
            <a:chOff x="1952144" y="833521"/>
            <a:chExt cx="2678654" cy="2720745"/>
          </a:xfrm>
        </p:grpSpPr>
        <p:sp>
          <p:nvSpPr>
            <p:cNvPr id="13" name="Oval 12">
              <a:extLst>
                <a:ext uri="{FF2B5EF4-FFF2-40B4-BE49-F238E27FC236}">
                  <a16:creationId xmlns:a16="http://schemas.microsoft.com/office/drawing/2014/main" xmlns=""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cxnSp>
          <p:nvCxnSpPr>
            <p:cNvPr id="14" name="Straight Connector 13">
              <a:extLst>
                <a:ext uri="{FF2B5EF4-FFF2-40B4-BE49-F238E27FC236}">
                  <a16:creationId xmlns:a16="http://schemas.microsoft.com/office/drawing/2014/main" xmlns=""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descr="decorative element">
            <a:extLst>
              <a:ext uri="{FF2B5EF4-FFF2-40B4-BE49-F238E27FC236}">
                <a16:creationId xmlns:a16="http://schemas.microsoft.com/office/drawing/2014/main" xmlns="" id="{EDBD2E0D-D8D7-4940-9A82-1ACDAD327343}"/>
              </a:ext>
              <a:ext uri="{C183D7F6-B498-43B3-948B-1728B52AA6E4}">
                <adec:decorative xmlns:adec="http://schemas.microsoft.com/office/drawing/2017/decorative" xmlns=""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descr="decorative element">
            <a:extLst>
              <a:ext uri="{FF2B5EF4-FFF2-40B4-BE49-F238E27FC236}">
                <a16:creationId xmlns:a16="http://schemas.microsoft.com/office/drawing/2014/main" xmlns="" id="{26658F5F-1D95-45C0-BA5E-84A608B4A559}"/>
              </a:ext>
              <a:ext uri="{C183D7F6-B498-43B3-948B-1728B52AA6E4}">
                <adec:decorative xmlns:adec="http://schemas.microsoft.com/office/drawing/2017/decorative" xmlns=""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8" name="Rectangle 17" title="Overlay Graphic">
            <a:extLst>
              <a:ext uri="{FF2B5EF4-FFF2-40B4-BE49-F238E27FC236}">
                <a16:creationId xmlns:a16="http://schemas.microsoft.com/office/drawing/2014/main" xmlns="" id="{A0B8B412-7962-44AD-8293-75C5384B789A}"/>
              </a:ext>
            </a:extLst>
          </p:cNvPr>
          <p:cNvSpPr/>
          <p:nvPr/>
        </p:nvSpPr>
        <p:spPr bwMode="ltGray">
          <a:xfrm>
            <a:off x="8126799" y="-123825"/>
            <a:ext cx="5049751" cy="7163359"/>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smtClean="0">
                <a:solidFill>
                  <a:schemeClr val="bg1"/>
                </a:solidFill>
              </a:rPr>
              <a:t>		</a:t>
            </a:r>
          </a:p>
          <a:p>
            <a:endParaRPr lang="en-SG" dirty="0">
              <a:solidFill>
                <a:schemeClr val="bg1"/>
              </a:solidFill>
            </a:endParaRPr>
          </a:p>
          <a:p>
            <a:endParaRPr lang="en-SG" dirty="0" smtClean="0">
              <a:solidFill>
                <a:schemeClr val="bg1"/>
              </a:solidFill>
            </a:endParaRPr>
          </a:p>
          <a:p>
            <a:endParaRPr lang="en-SG" dirty="0">
              <a:solidFill>
                <a:schemeClr val="bg1"/>
              </a:solidFill>
            </a:endParaRPr>
          </a:p>
          <a:p>
            <a:endParaRPr lang="en-SG" dirty="0" smtClean="0">
              <a:solidFill>
                <a:schemeClr val="bg1"/>
              </a:solidFill>
            </a:endParaRPr>
          </a:p>
          <a:p>
            <a:endParaRPr lang="en-SG" dirty="0">
              <a:solidFill>
                <a:schemeClr val="bg1"/>
              </a:solidFill>
            </a:endParaRPr>
          </a:p>
          <a:p>
            <a:endParaRPr lang="en-SG" dirty="0" smtClean="0">
              <a:solidFill>
                <a:schemeClr val="bg1"/>
              </a:solidFill>
            </a:endParaRPr>
          </a:p>
          <a:p>
            <a:endParaRPr lang="en-SG" dirty="0">
              <a:solidFill>
                <a:schemeClr val="bg1"/>
              </a:solidFill>
            </a:endParaRPr>
          </a:p>
          <a:p>
            <a:endParaRPr lang="en-SG" dirty="0" smtClean="0">
              <a:solidFill>
                <a:schemeClr val="bg1"/>
              </a:solidFill>
            </a:endParaRPr>
          </a:p>
          <a:p>
            <a:endParaRPr lang="en-SG" dirty="0">
              <a:solidFill>
                <a:schemeClr val="bg1"/>
              </a:solidFill>
            </a:endParaRPr>
          </a:p>
          <a:p>
            <a:endParaRPr lang="en-SG" dirty="0" smtClean="0">
              <a:solidFill>
                <a:schemeClr val="bg1"/>
              </a:solidFill>
            </a:endParaRPr>
          </a:p>
          <a:p>
            <a:endParaRPr lang="en-SG" dirty="0">
              <a:solidFill>
                <a:schemeClr val="bg1"/>
              </a:solidFill>
            </a:endParaRPr>
          </a:p>
          <a:p>
            <a:endParaRPr lang="en-SG" dirty="0" smtClean="0">
              <a:solidFill>
                <a:schemeClr val="bg1"/>
              </a:solidFill>
            </a:endParaRPr>
          </a:p>
          <a:p>
            <a:endParaRPr lang="en-SG" dirty="0">
              <a:solidFill>
                <a:schemeClr val="bg1"/>
              </a:solidFill>
            </a:endParaRPr>
          </a:p>
          <a:p>
            <a:endParaRPr lang="en-SG" dirty="0" smtClean="0">
              <a:solidFill>
                <a:schemeClr val="bg1"/>
              </a:solidFill>
            </a:endParaRPr>
          </a:p>
          <a:p>
            <a:endParaRPr lang="en-SG" dirty="0">
              <a:solidFill>
                <a:schemeClr val="bg1"/>
              </a:solidFill>
            </a:endParaRPr>
          </a:p>
          <a:p>
            <a:endParaRPr lang="en-SG" dirty="0" smtClean="0">
              <a:solidFill>
                <a:schemeClr val="bg1"/>
              </a:solidFill>
            </a:endParaRPr>
          </a:p>
          <a:p>
            <a:endParaRPr lang="en-SG" dirty="0">
              <a:solidFill>
                <a:schemeClr val="bg1"/>
              </a:solidFill>
            </a:endParaRPr>
          </a:p>
          <a:p>
            <a:r>
              <a:rPr lang="en-SG" dirty="0" smtClean="0">
                <a:solidFill>
                  <a:schemeClr val="bg1"/>
                </a:solidFill>
              </a:rPr>
              <a:t>Amit </a:t>
            </a:r>
            <a:r>
              <a:rPr lang="en-SG" dirty="0" err="1">
                <a:solidFill>
                  <a:schemeClr val="bg1"/>
                </a:solidFill>
              </a:rPr>
              <a:t>Prusty</a:t>
            </a:r>
            <a:r>
              <a:rPr lang="en-SG" dirty="0">
                <a:solidFill>
                  <a:schemeClr val="bg1"/>
                </a:solidFill>
              </a:rPr>
              <a:t>	</a:t>
            </a:r>
            <a:r>
              <a:rPr lang="en-SG" dirty="0" smtClean="0">
                <a:solidFill>
                  <a:schemeClr val="bg1"/>
                </a:solidFill>
              </a:rPr>
              <a:t>A0186053E</a:t>
            </a:r>
            <a:endParaRPr lang="en-SG" dirty="0">
              <a:solidFill>
                <a:schemeClr val="bg1"/>
              </a:solidFill>
            </a:endParaRPr>
          </a:p>
          <a:p>
            <a:r>
              <a:rPr lang="en-SG" dirty="0" smtClean="0">
                <a:solidFill>
                  <a:schemeClr val="bg1"/>
                </a:solidFill>
              </a:rPr>
              <a:t>Architha </a:t>
            </a:r>
            <a:r>
              <a:rPr lang="en-SG" dirty="0">
                <a:solidFill>
                  <a:schemeClr val="bg1"/>
                </a:solidFill>
              </a:rPr>
              <a:t>Kishore	A0185991L</a:t>
            </a:r>
          </a:p>
          <a:p>
            <a:r>
              <a:rPr lang="en-SG" dirty="0" err="1" smtClean="0">
                <a:solidFill>
                  <a:schemeClr val="bg1"/>
                </a:solidFill>
              </a:rPr>
              <a:t>Onni</a:t>
            </a:r>
            <a:r>
              <a:rPr lang="en-SG" dirty="0" smtClean="0">
                <a:solidFill>
                  <a:schemeClr val="bg1"/>
                </a:solidFill>
              </a:rPr>
              <a:t> </a:t>
            </a:r>
            <a:r>
              <a:rPr lang="en-SG" dirty="0">
                <a:solidFill>
                  <a:schemeClr val="bg1"/>
                </a:solidFill>
              </a:rPr>
              <a:t>Niemela	</a:t>
            </a:r>
            <a:r>
              <a:rPr lang="en-SG" dirty="0" smtClean="0">
                <a:solidFill>
                  <a:schemeClr val="bg1"/>
                </a:solidFill>
              </a:rPr>
              <a:t>A0185992J</a:t>
            </a:r>
            <a:endParaRPr lang="en-SG" dirty="0">
              <a:solidFill>
                <a:schemeClr val="bg1"/>
              </a:solidFill>
            </a:endParaRPr>
          </a:p>
          <a:p>
            <a:r>
              <a:rPr lang="en-SG" dirty="0" err="1" smtClean="0">
                <a:solidFill>
                  <a:schemeClr val="bg1"/>
                </a:solidFill>
              </a:rPr>
              <a:t>Spatika</a:t>
            </a:r>
            <a:r>
              <a:rPr lang="en-SG" dirty="0" smtClean="0">
                <a:solidFill>
                  <a:schemeClr val="bg1"/>
                </a:solidFill>
              </a:rPr>
              <a:t> </a:t>
            </a:r>
            <a:r>
              <a:rPr lang="en-SG" dirty="0">
                <a:solidFill>
                  <a:schemeClr val="bg1"/>
                </a:solidFill>
              </a:rPr>
              <a:t>Narayanan	A0088416X</a:t>
            </a:r>
          </a:p>
          <a:p>
            <a:r>
              <a:rPr lang="en-SG" dirty="0" err="1" smtClean="0">
                <a:solidFill>
                  <a:schemeClr val="bg1"/>
                </a:solidFill>
              </a:rPr>
              <a:t>Swetha</a:t>
            </a:r>
            <a:r>
              <a:rPr lang="en-SG" dirty="0" smtClean="0">
                <a:solidFill>
                  <a:schemeClr val="bg1"/>
                </a:solidFill>
              </a:rPr>
              <a:t> </a:t>
            </a:r>
            <a:endParaRPr lang="en-SG" dirty="0">
              <a:solidFill>
                <a:schemeClr val="bg1"/>
              </a:solidFill>
            </a:endParaRPr>
          </a:p>
        </p:txBody>
      </p:sp>
    </p:spTree>
    <p:extLst>
      <p:ext uri="{BB962C8B-B14F-4D97-AF65-F5344CB8AC3E}">
        <p14:creationId xmlns:p14="http://schemas.microsoft.com/office/powerpoint/2010/main" val="3770403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 name="Picture Placeholder 23" descr="Profile Photo">
            <a:extLst>
              <a:ext uri="{FF2B5EF4-FFF2-40B4-BE49-F238E27FC236}">
                <a16:creationId xmlns:a16="http://schemas.microsoft.com/office/drawing/2014/main" xmlns="" id="{FC371A7F-EE65-4195-86A1-8ECED0B4207A}"/>
              </a:ext>
            </a:extLst>
          </p:cNvPr>
          <p:cNvPicPr>
            <a:picLocks noGrp="1" noChangeAspect="1"/>
          </p:cNvPicPr>
          <p:nvPr>
            <p:ph type="pic" sz="quarter" idx="41"/>
          </p:nvPr>
        </p:nvPicPr>
        <p:blipFill>
          <a:blip r:embed="rId2" cstate="screen">
            <a:grayscl/>
            <a:extLs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xmlns="" id="{CA4E43DC-79BE-45E7-A216-2671BD944C67}"/>
              </a:ext>
            </a:extLst>
          </p:cNvPr>
          <p:cNvSpPr>
            <a:spLocks noGrp="1"/>
          </p:cNvSpPr>
          <p:nvPr>
            <p:ph type="body" sz="quarter" idx="17"/>
          </p:nvPr>
        </p:nvSpPr>
        <p:spPr/>
        <p:txBody>
          <a:bodyPr/>
          <a:lstStyle/>
          <a:p>
            <a:r>
              <a:rPr lang="en-ZA" dirty="0"/>
              <a:t>Mirjam Nilsson</a:t>
            </a:r>
          </a:p>
        </p:txBody>
      </p:sp>
      <p:sp>
        <p:nvSpPr>
          <p:cNvPr id="7" name="Text Placeholder 6">
            <a:extLst>
              <a:ext uri="{FF2B5EF4-FFF2-40B4-BE49-F238E27FC236}">
                <a16:creationId xmlns:a16="http://schemas.microsoft.com/office/drawing/2014/main" xmlns="" id="{D4BFA3CF-DB91-465B-9E17-6332187729B0}"/>
              </a:ext>
            </a:extLst>
          </p:cNvPr>
          <p:cNvSpPr>
            <a:spLocks noGrp="1"/>
          </p:cNvSpPr>
          <p:nvPr>
            <p:ph type="body" sz="quarter" idx="18"/>
          </p:nvPr>
        </p:nvSpPr>
        <p:spPr/>
        <p:txBody>
          <a:bodyPr/>
          <a:lstStyle/>
          <a:p>
            <a:r>
              <a:rPr lang="en-ZA" dirty="0"/>
              <a:t>COO</a:t>
            </a:r>
          </a:p>
        </p:txBody>
      </p:sp>
      <p:pic>
        <p:nvPicPr>
          <p:cNvPr id="26" name="Picture Placeholder 25" descr="Profile Photo">
            <a:extLst>
              <a:ext uri="{FF2B5EF4-FFF2-40B4-BE49-F238E27FC236}">
                <a16:creationId xmlns:a16="http://schemas.microsoft.com/office/drawing/2014/main" xmlns="" id="{A83B3A1A-1842-4B27-A578-D179E6A77E14}"/>
              </a:ext>
            </a:extLst>
          </p:cNvPr>
          <p:cNvPicPr>
            <a:picLocks noGrp="1" noChangeAspect="1"/>
          </p:cNvPicPr>
          <p:nvPr>
            <p:ph type="pic" sz="quarter" idx="42"/>
          </p:nvPr>
        </p:nvPicPr>
        <p:blipFill>
          <a:blip r:embed="rId3" cstate="screen">
            <a:grayscl/>
            <a:extLst>
              <a:ext uri="{28A0092B-C50C-407E-A947-70E740481C1C}">
                <a14:useLocalDpi xmlns:a14="http://schemas.microsoft.com/office/drawing/2010/main"/>
              </a:ext>
            </a:extLst>
          </a:blip>
          <a:srcRect l="65" r="65"/>
          <a:stretch>
            <a:fillRect/>
          </a:stretch>
        </p:blipFill>
        <p:spPr/>
      </p:pic>
      <p:sp>
        <p:nvSpPr>
          <p:cNvPr id="9" name="Text Placeholder 8">
            <a:extLst>
              <a:ext uri="{FF2B5EF4-FFF2-40B4-BE49-F238E27FC236}">
                <a16:creationId xmlns:a16="http://schemas.microsoft.com/office/drawing/2014/main" xmlns="" id="{52501EAB-3443-481B-9C04-A7B933F36285}"/>
              </a:ext>
            </a:extLst>
          </p:cNvPr>
          <p:cNvSpPr>
            <a:spLocks noGrp="1"/>
          </p:cNvSpPr>
          <p:nvPr>
            <p:ph type="body" sz="quarter" idx="49"/>
          </p:nvPr>
        </p:nvSpPr>
        <p:spPr/>
        <p:txBody>
          <a:bodyPr/>
          <a:lstStyle/>
          <a:p>
            <a:r>
              <a:rPr lang="en-ZA" dirty="0"/>
              <a:t>Victoria Lindqvist</a:t>
            </a:r>
          </a:p>
        </p:txBody>
      </p:sp>
      <p:sp>
        <p:nvSpPr>
          <p:cNvPr id="10" name="Text Placeholder 9">
            <a:extLst>
              <a:ext uri="{FF2B5EF4-FFF2-40B4-BE49-F238E27FC236}">
                <a16:creationId xmlns:a16="http://schemas.microsoft.com/office/drawing/2014/main" xmlns="" id="{12184F99-4DD3-4944-ABFC-1BAC53C2B447}"/>
              </a:ext>
            </a:extLst>
          </p:cNvPr>
          <p:cNvSpPr>
            <a:spLocks noGrp="1"/>
          </p:cNvSpPr>
          <p:nvPr>
            <p:ph type="body" sz="quarter" idx="50"/>
          </p:nvPr>
        </p:nvSpPr>
        <p:spPr/>
        <p:txBody>
          <a:bodyPr/>
          <a:lstStyle/>
          <a:p>
            <a:r>
              <a:rPr lang="en-ZA" dirty="0"/>
              <a:t>COB</a:t>
            </a:r>
          </a:p>
        </p:txBody>
      </p:sp>
      <p:pic>
        <p:nvPicPr>
          <p:cNvPr id="28" name="Picture Placeholder 27" descr="Profile Photo">
            <a:extLst>
              <a:ext uri="{FF2B5EF4-FFF2-40B4-BE49-F238E27FC236}">
                <a16:creationId xmlns:a16="http://schemas.microsoft.com/office/drawing/2014/main" xmlns="" id="{A0FEAE46-9AE4-4548-A546-E3A75A1EE344}"/>
              </a:ext>
            </a:extLst>
          </p:cNvPr>
          <p:cNvPicPr>
            <a:picLocks noGrp="1" noChangeAspect="1"/>
          </p:cNvPicPr>
          <p:nvPr>
            <p:ph type="pic" sz="quarter" idx="43"/>
          </p:nvPr>
        </p:nvPicPr>
        <p:blipFill>
          <a:blip r:embed="rId4" cstate="screen">
            <a:grayscl/>
            <a:extLst>
              <a:ext uri="{28A0092B-C50C-407E-A947-70E740481C1C}">
                <a14:useLocalDpi xmlns:a14="http://schemas.microsoft.com/office/drawing/2010/main"/>
              </a:ext>
            </a:extLst>
          </a:blip>
          <a:srcRect/>
          <a:stretch>
            <a:fillRect/>
          </a:stretch>
        </p:blipFill>
        <p:spPr/>
      </p:pic>
      <p:sp>
        <p:nvSpPr>
          <p:cNvPr id="12" name="Text Placeholder 11">
            <a:extLst>
              <a:ext uri="{FF2B5EF4-FFF2-40B4-BE49-F238E27FC236}">
                <a16:creationId xmlns:a16="http://schemas.microsoft.com/office/drawing/2014/main" xmlns="" id="{E7EDDEA1-898C-4B9E-891D-BE99BDBE1059}"/>
              </a:ext>
            </a:extLst>
          </p:cNvPr>
          <p:cNvSpPr>
            <a:spLocks noGrp="1"/>
          </p:cNvSpPr>
          <p:nvPr>
            <p:ph type="body" sz="quarter" idx="51"/>
          </p:nvPr>
        </p:nvSpPr>
        <p:spPr/>
        <p:txBody>
          <a:bodyPr/>
          <a:lstStyle/>
          <a:p>
            <a:r>
              <a:rPr lang="en-ZA" dirty="0"/>
              <a:t>Alexander Martensson</a:t>
            </a:r>
          </a:p>
        </p:txBody>
      </p:sp>
      <p:sp>
        <p:nvSpPr>
          <p:cNvPr id="13" name="Text Placeholder 12">
            <a:extLst>
              <a:ext uri="{FF2B5EF4-FFF2-40B4-BE49-F238E27FC236}">
                <a16:creationId xmlns:a16="http://schemas.microsoft.com/office/drawing/2014/main" xmlns="" id="{0960DE56-ADD5-4F3F-BFE6-076D46045B33}"/>
              </a:ext>
            </a:extLst>
          </p:cNvPr>
          <p:cNvSpPr>
            <a:spLocks noGrp="1"/>
          </p:cNvSpPr>
          <p:nvPr>
            <p:ph type="body" sz="quarter" idx="52"/>
          </p:nvPr>
        </p:nvSpPr>
        <p:spPr/>
        <p:txBody>
          <a:bodyPr/>
          <a:lstStyle/>
          <a:p>
            <a:r>
              <a:rPr lang="en-ZA" dirty="0"/>
              <a:t>CFO</a:t>
            </a:r>
          </a:p>
        </p:txBody>
      </p:sp>
      <p:pic>
        <p:nvPicPr>
          <p:cNvPr id="30" name="Picture Placeholder 29" descr="Profile Photo">
            <a:extLst>
              <a:ext uri="{FF2B5EF4-FFF2-40B4-BE49-F238E27FC236}">
                <a16:creationId xmlns:a16="http://schemas.microsoft.com/office/drawing/2014/main" xmlns="" id="{3FA97161-1437-4446-8F3D-9F9A8F4AA454}"/>
              </a:ext>
            </a:extLst>
          </p:cNvPr>
          <p:cNvPicPr>
            <a:picLocks noGrp="1" noChangeAspect="1"/>
          </p:cNvPicPr>
          <p:nvPr>
            <p:ph type="pic" sz="quarter" idx="55"/>
          </p:nvPr>
        </p:nvPicPr>
        <p:blipFill>
          <a:blip r:embed="rId5" cstate="screen">
            <a:grayscl/>
            <a:extLst>
              <a:ext uri="{28A0092B-C50C-407E-A947-70E740481C1C}">
                <a14:useLocalDpi xmlns:a14="http://schemas.microsoft.com/office/drawing/2010/main"/>
              </a:ext>
            </a:extLst>
          </a:blip>
          <a:srcRect/>
          <a:stretch>
            <a:fillRect/>
          </a:stretch>
        </p:blipFill>
        <p:spPr/>
      </p:pic>
      <p:sp>
        <p:nvSpPr>
          <p:cNvPr id="15" name="Text Placeholder 14">
            <a:extLst>
              <a:ext uri="{FF2B5EF4-FFF2-40B4-BE49-F238E27FC236}">
                <a16:creationId xmlns:a16="http://schemas.microsoft.com/office/drawing/2014/main" xmlns="" id="{1A277DA6-6AF7-4645-85B6-E2DD818E96E1}"/>
              </a:ext>
            </a:extLst>
          </p:cNvPr>
          <p:cNvSpPr>
            <a:spLocks noGrp="1"/>
          </p:cNvSpPr>
          <p:nvPr>
            <p:ph type="body" sz="quarter" idx="53"/>
          </p:nvPr>
        </p:nvSpPr>
        <p:spPr/>
        <p:txBody>
          <a:bodyPr/>
          <a:lstStyle/>
          <a:p>
            <a:r>
              <a:rPr lang="en-ZA" dirty="0"/>
              <a:t>Angelica Astrom</a:t>
            </a:r>
          </a:p>
        </p:txBody>
      </p:sp>
      <p:sp>
        <p:nvSpPr>
          <p:cNvPr id="16" name="Text Placeholder 15">
            <a:extLst>
              <a:ext uri="{FF2B5EF4-FFF2-40B4-BE49-F238E27FC236}">
                <a16:creationId xmlns:a16="http://schemas.microsoft.com/office/drawing/2014/main" xmlns="" id="{8F93D0B3-1EBC-4A31-B6D5-EB3DA64B9FBF}"/>
              </a:ext>
            </a:extLst>
          </p:cNvPr>
          <p:cNvSpPr>
            <a:spLocks noGrp="1"/>
          </p:cNvSpPr>
          <p:nvPr>
            <p:ph type="body" sz="quarter" idx="54"/>
          </p:nvPr>
        </p:nvSpPr>
        <p:spPr/>
        <p:txBody>
          <a:bodyPr/>
          <a:lstStyle/>
          <a:p>
            <a:r>
              <a:rPr lang="en-ZA" dirty="0"/>
              <a:t>Head of Operations</a:t>
            </a:r>
          </a:p>
        </p:txBody>
      </p:sp>
      <p:pic>
        <p:nvPicPr>
          <p:cNvPr id="32" name="Picture Placeholder 31" descr="Profile Photo">
            <a:extLst>
              <a:ext uri="{FF2B5EF4-FFF2-40B4-BE49-F238E27FC236}">
                <a16:creationId xmlns:a16="http://schemas.microsoft.com/office/drawing/2014/main" xmlns="" id="{BBB096B6-0847-4F89-83D8-A1DADF7112F6}"/>
              </a:ext>
            </a:extLst>
          </p:cNvPr>
          <p:cNvPicPr>
            <a:picLocks noGrp="1" noChangeAspect="1"/>
          </p:cNvPicPr>
          <p:nvPr>
            <p:ph type="pic" sz="quarter" idx="56"/>
          </p:nvPr>
        </p:nvPicPr>
        <p:blipFill>
          <a:blip r:embed="rId6" cstate="screen">
            <a:grayscl/>
            <a:extLst>
              <a:ext uri="{28A0092B-C50C-407E-A947-70E740481C1C}">
                <a14:useLocalDpi xmlns:a14="http://schemas.microsoft.com/office/drawing/2010/main"/>
              </a:ext>
            </a:extLst>
          </a:blip>
          <a:srcRect/>
          <a:stretch>
            <a:fillRect/>
          </a:stretch>
        </p:blipFill>
        <p:spPr/>
      </p:pic>
      <p:sp>
        <p:nvSpPr>
          <p:cNvPr id="18" name="Text Placeholder 17">
            <a:extLst>
              <a:ext uri="{FF2B5EF4-FFF2-40B4-BE49-F238E27FC236}">
                <a16:creationId xmlns:a16="http://schemas.microsoft.com/office/drawing/2014/main" xmlns="" id="{29A93B4B-935D-4D19-8CC5-5D8CC08FD022}"/>
              </a:ext>
            </a:extLst>
          </p:cNvPr>
          <p:cNvSpPr>
            <a:spLocks noGrp="1"/>
          </p:cNvSpPr>
          <p:nvPr>
            <p:ph type="body" sz="quarter" idx="58"/>
          </p:nvPr>
        </p:nvSpPr>
        <p:spPr/>
        <p:txBody>
          <a:bodyPr/>
          <a:lstStyle/>
          <a:p>
            <a:r>
              <a:rPr lang="en-ZA" dirty="0"/>
              <a:t>Mira Karlsson</a:t>
            </a:r>
          </a:p>
        </p:txBody>
      </p:sp>
      <p:sp>
        <p:nvSpPr>
          <p:cNvPr id="19" name="Text Placeholder 18">
            <a:extLst>
              <a:ext uri="{FF2B5EF4-FFF2-40B4-BE49-F238E27FC236}">
                <a16:creationId xmlns:a16="http://schemas.microsoft.com/office/drawing/2014/main" xmlns="" id="{0F949A24-E239-4AB3-A3FC-EDFF83BDE9CA}"/>
              </a:ext>
            </a:extLst>
          </p:cNvPr>
          <p:cNvSpPr>
            <a:spLocks noGrp="1"/>
          </p:cNvSpPr>
          <p:nvPr>
            <p:ph type="body" sz="quarter" idx="59"/>
          </p:nvPr>
        </p:nvSpPr>
        <p:spPr/>
        <p:txBody>
          <a:bodyPr/>
          <a:lstStyle/>
          <a:p>
            <a:r>
              <a:rPr lang="en-ZA" dirty="0"/>
              <a:t>Head of Technical</a:t>
            </a:r>
          </a:p>
        </p:txBody>
      </p:sp>
      <p:pic>
        <p:nvPicPr>
          <p:cNvPr id="34" name="Picture Placeholder 33" descr="Profile Photo">
            <a:extLst>
              <a:ext uri="{FF2B5EF4-FFF2-40B4-BE49-F238E27FC236}">
                <a16:creationId xmlns:a16="http://schemas.microsoft.com/office/drawing/2014/main" xmlns="" id="{2A7A440D-D1A9-486C-9C65-A36D410B9465}"/>
              </a:ext>
            </a:extLst>
          </p:cNvPr>
          <p:cNvPicPr>
            <a:picLocks noGrp="1" noChangeAspect="1"/>
          </p:cNvPicPr>
          <p:nvPr>
            <p:ph type="pic" sz="quarter" idx="57"/>
          </p:nvPr>
        </p:nvPicPr>
        <p:blipFill>
          <a:blip r:embed="rId7" cstate="screen">
            <a:grayscl/>
            <a:extLst>
              <a:ext uri="{28A0092B-C50C-407E-A947-70E740481C1C}">
                <a14:useLocalDpi xmlns:a14="http://schemas.microsoft.com/office/drawing/2010/main"/>
              </a:ext>
            </a:extLst>
          </a:blip>
          <a:srcRect/>
          <a:stretch>
            <a:fillRect/>
          </a:stretch>
        </p:blipFill>
        <p:spPr/>
      </p:pic>
      <p:sp>
        <p:nvSpPr>
          <p:cNvPr id="21" name="Text Placeholder 20">
            <a:extLst>
              <a:ext uri="{FF2B5EF4-FFF2-40B4-BE49-F238E27FC236}">
                <a16:creationId xmlns:a16="http://schemas.microsoft.com/office/drawing/2014/main" xmlns="" id="{C30081B2-8CBF-44F8-A13B-DEFA7589439A}"/>
              </a:ext>
            </a:extLst>
          </p:cNvPr>
          <p:cNvSpPr>
            <a:spLocks noGrp="1"/>
          </p:cNvSpPr>
          <p:nvPr>
            <p:ph type="body" sz="quarter" idx="60"/>
          </p:nvPr>
        </p:nvSpPr>
        <p:spPr/>
        <p:txBody>
          <a:bodyPr/>
          <a:lstStyle/>
          <a:p>
            <a:r>
              <a:rPr lang="en-ZA" dirty="0"/>
              <a:t>Flora Berggren</a:t>
            </a:r>
          </a:p>
        </p:txBody>
      </p:sp>
      <p:sp>
        <p:nvSpPr>
          <p:cNvPr id="22" name="Text Placeholder 21">
            <a:extLst>
              <a:ext uri="{FF2B5EF4-FFF2-40B4-BE49-F238E27FC236}">
                <a16:creationId xmlns:a16="http://schemas.microsoft.com/office/drawing/2014/main" xmlns="" id="{4B311816-FA44-451E-99BA-593D9A59D4AB}"/>
              </a:ext>
            </a:extLst>
          </p:cNvPr>
          <p:cNvSpPr>
            <a:spLocks noGrp="1"/>
          </p:cNvSpPr>
          <p:nvPr>
            <p:ph type="body" sz="quarter" idx="61"/>
          </p:nvPr>
        </p:nvSpPr>
        <p:spPr/>
        <p:txBody>
          <a:bodyPr/>
          <a:lstStyle/>
          <a:p>
            <a:r>
              <a:rPr lang="en-ZA" dirty="0"/>
              <a:t>Creative Director</a:t>
            </a:r>
          </a:p>
        </p:txBody>
      </p:sp>
      <p:sp>
        <p:nvSpPr>
          <p:cNvPr id="3" name="Title 2">
            <a:extLst>
              <a:ext uri="{FF2B5EF4-FFF2-40B4-BE49-F238E27FC236}">
                <a16:creationId xmlns:a16="http://schemas.microsoft.com/office/drawing/2014/main" xmlns="" id="{96D7CEBE-50B8-4649-B7B3-12F0A067544E}"/>
              </a:ext>
            </a:extLst>
          </p:cNvPr>
          <p:cNvSpPr>
            <a:spLocks noGrp="1"/>
          </p:cNvSpPr>
          <p:nvPr>
            <p:ph type="title"/>
          </p:nvPr>
        </p:nvSpPr>
        <p:spPr/>
        <p:txBody>
          <a:bodyPr/>
          <a:lstStyle/>
          <a:p>
            <a:r>
              <a:rPr lang="en-ZA" dirty="0"/>
              <a:t>Team</a:t>
            </a:r>
          </a:p>
        </p:txBody>
      </p:sp>
      <p:sp>
        <p:nvSpPr>
          <p:cNvPr id="2" name="Slide Number Placeholder 1">
            <a:extLst>
              <a:ext uri="{FF2B5EF4-FFF2-40B4-BE49-F238E27FC236}">
                <a16:creationId xmlns:a16="http://schemas.microsoft.com/office/drawing/2014/main" xmlns="" id="{1083AE5C-EF68-4A2B-9566-EDAB608739BA}"/>
              </a:ext>
            </a:extLst>
          </p:cNvPr>
          <p:cNvSpPr>
            <a:spLocks noGrp="1"/>
          </p:cNvSpPr>
          <p:nvPr>
            <p:ph type="sldNum" sz="quarter" idx="63"/>
          </p:nvPr>
        </p:nvSpPr>
        <p:spPr/>
        <p:txBody>
          <a:bodyPr/>
          <a:lstStyle/>
          <a:p>
            <a:r>
              <a:rPr lang="en-ZA" dirty="0"/>
              <a:t>page </a:t>
            </a:r>
            <a:fld id="{19B51A1E-902D-48AF-9020-955120F399B6}" type="slidenum">
              <a:rPr lang="en-ZA" smtClean="0"/>
              <a:pPr/>
              <a:t>20</a:t>
            </a:fld>
            <a:endParaRPr lang="en-ZA" dirty="0"/>
          </a:p>
        </p:txBody>
      </p:sp>
      <p:sp>
        <p:nvSpPr>
          <p:cNvPr id="64" name="Oval 63" descr="Glowing Orb">
            <a:extLst>
              <a:ext uri="{FF2B5EF4-FFF2-40B4-BE49-F238E27FC236}">
                <a16:creationId xmlns:a16="http://schemas.microsoft.com/office/drawing/2014/main" xmlns="" id="{DE52A067-CAF7-484C-A382-836FBA8786F9}"/>
              </a:ext>
            </a:extLst>
          </p:cNvPr>
          <p:cNvSpPr/>
          <p:nvPr/>
        </p:nvSpPr>
        <p:spPr>
          <a:xfrm>
            <a:off x="9213030" y="393337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5" name="Oval 64" descr="Glowing Orb">
            <a:extLst>
              <a:ext uri="{FF2B5EF4-FFF2-40B4-BE49-F238E27FC236}">
                <a16:creationId xmlns:a16="http://schemas.microsoft.com/office/drawing/2014/main" xmlns="" id="{AD2377F1-9AF2-47EB-9582-454EB0C422F5}"/>
              </a:ext>
            </a:extLst>
          </p:cNvPr>
          <p:cNvSpPr/>
          <p:nvPr/>
        </p:nvSpPr>
        <p:spPr>
          <a:xfrm>
            <a:off x="5601158" y="332127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14253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4E70AE6-D9C2-4E1B-A376-A7A7DEE1E8A3}"/>
              </a:ext>
            </a:extLst>
          </p:cNvPr>
          <p:cNvSpPr>
            <a:spLocks noGrp="1"/>
          </p:cNvSpPr>
          <p:nvPr>
            <p:ph type="sldNum" sz="quarter" idx="11"/>
          </p:nvPr>
        </p:nvSpPr>
        <p:spPr/>
        <p:txBody>
          <a:bodyPr/>
          <a:lstStyle/>
          <a:p>
            <a:r>
              <a:rPr lang="en-ZA" dirty="0"/>
              <a:t>page </a:t>
            </a:r>
            <a:fld id="{19B51A1E-902D-48AF-9020-955120F399B6}" type="slidenum">
              <a:rPr lang="en-ZA" smtClean="0"/>
              <a:pPr/>
              <a:t>21</a:t>
            </a:fld>
            <a:endParaRPr lang="en-ZA" dirty="0"/>
          </a:p>
        </p:txBody>
      </p:sp>
      <p:sp>
        <p:nvSpPr>
          <p:cNvPr id="2" name="Title 1">
            <a:extLst>
              <a:ext uri="{FF2B5EF4-FFF2-40B4-BE49-F238E27FC236}">
                <a16:creationId xmlns:a16="http://schemas.microsoft.com/office/drawing/2014/main" xmlns="" id="{5225BC95-9A61-42D6-889E-D19E72BED8CC}"/>
              </a:ext>
            </a:extLst>
          </p:cNvPr>
          <p:cNvSpPr>
            <a:spLocks noGrp="1"/>
          </p:cNvSpPr>
          <p:nvPr>
            <p:ph type="title"/>
          </p:nvPr>
        </p:nvSpPr>
        <p:spPr/>
        <p:txBody>
          <a:bodyPr/>
          <a:lstStyle/>
          <a:p>
            <a:r>
              <a:rPr lang="en-ZA" dirty="0"/>
              <a:t>Funding</a:t>
            </a:r>
          </a:p>
        </p:txBody>
      </p:sp>
      <p:grpSp>
        <p:nvGrpSpPr>
          <p:cNvPr id="10" name="Group 9" title="Fund Category (Grouped)">
            <a:extLst>
              <a:ext uri="{FF2B5EF4-FFF2-40B4-BE49-F238E27FC236}">
                <a16:creationId xmlns:a16="http://schemas.microsoft.com/office/drawing/2014/main" xmlns="" id="{78FA785D-9264-466B-AEAA-8E2A8AC23BFF}"/>
              </a:ext>
            </a:extLst>
          </p:cNvPr>
          <p:cNvGrpSpPr/>
          <p:nvPr/>
        </p:nvGrpSpPr>
        <p:grpSpPr>
          <a:xfrm>
            <a:off x="1418286" y="1158373"/>
            <a:ext cx="2456706" cy="1634164"/>
            <a:chOff x="635303" y="993330"/>
            <a:chExt cx="2456706" cy="1634164"/>
          </a:xfrm>
        </p:grpSpPr>
        <p:sp>
          <p:nvSpPr>
            <p:cNvPr id="11" name="Text Placeholder 80">
              <a:extLst>
                <a:ext uri="{FF2B5EF4-FFF2-40B4-BE49-F238E27FC236}">
                  <a16:creationId xmlns:a16="http://schemas.microsoft.com/office/drawing/2014/main" xmlns="" id="{9C4D3443-BA55-4194-A10B-882214472236}"/>
                </a:ext>
              </a:extLst>
            </p:cNvPr>
            <p:cNvSpPr txBox="1">
              <a:spLocks/>
            </p:cNvSpPr>
            <p:nvPr/>
          </p:nvSpPr>
          <p:spPr>
            <a:xfrm>
              <a:off x="635303" y="1910839"/>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ZA" sz="1400" dirty="0">
                  <a:solidFill>
                    <a:schemeClr val="bg1"/>
                  </a:solidFill>
                </a:rPr>
                <a:t>Lorem </a:t>
              </a:r>
              <a:r>
                <a:rPr lang="en-ZA" sz="1400" noProof="1">
                  <a:solidFill>
                    <a:schemeClr val="bg1"/>
                  </a:solidFill>
                </a:rPr>
                <a:t>ipsum dolor sit amet, consectetur adipiscing elit. </a:t>
              </a:r>
            </a:p>
          </p:txBody>
        </p:sp>
        <p:sp>
          <p:nvSpPr>
            <p:cNvPr id="12" name="Text Placeholder 80">
              <a:extLst>
                <a:ext uri="{FF2B5EF4-FFF2-40B4-BE49-F238E27FC236}">
                  <a16:creationId xmlns:a16="http://schemas.microsoft.com/office/drawing/2014/main" xmlns="" id="{4715C3E6-4EE7-4EA6-87A1-B6B0BA92431F}"/>
                </a:ext>
              </a:extLst>
            </p:cNvPr>
            <p:cNvSpPr txBox="1">
              <a:spLocks/>
            </p:cNvSpPr>
            <p:nvPr/>
          </p:nvSpPr>
          <p:spPr>
            <a:xfrm>
              <a:off x="635303" y="1504110"/>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ZA" dirty="0">
                  <a:solidFill>
                    <a:schemeClr val="bg1"/>
                  </a:solidFill>
                </a:rPr>
                <a:t>Fund Category</a:t>
              </a:r>
            </a:p>
          </p:txBody>
        </p:sp>
        <p:pic>
          <p:nvPicPr>
            <p:cNvPr id="13" name="Graphic 12" descr="Placeholder Icon&#10;Network">
              <a:extLst>
                <a:ext uri="{FF2B5EF4-FFF2-40B4-BE49-F238E27FC236}">
                  <a16:creationId xmlns:a16="http://schemas.microsoft.com/office/drawing/2014/main" xmlns="" id="{118AC668-E5B7-477C-BBB6-9FB87CCCBAA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2575854" y="993330"/>
              <a:ext cx="516155" cy="516155"/>
            </a:xfrm>
            <a:prstGeom prst="rect">
              <a:avLst/>
            </a:prstGeom>
          </p:spPr>
        </p:pic>
      </p:grpSp>
      <p:grpSp>
        <p:nvGrpSpPr>
          <p:cNvPr id="18" name="Group 17" title="Fund Category (Grouped)">
            <a:extLst>
              <a:ext uri="{FF2B5EF4-FFF2-40B4-BE49-F238E27FC236}">
                <a16:creationId xmlns:a16="http://schemas.microsoft.com/office/drawing/2014/main" xmlns="" id="{990D619C-FBD3-434E-BFD3-36EFCE176C70}"/>
              </a:ext>
            </a:extLst>
          </p:cNvPr>
          <p:cNvGrpSpPr/>
          <p:nvPr/>
        </p:nvGrpSpPr>
        <p:grpSpPr>
          <a:xfrm>
            <a:off x="1228745" y="4610045"/>
            <a:ext cx="2646247" cy="1669940"/>
            <a:chOff x="428369" y="2759296"/>
            <a:chExt cx="2646247" cy="1669940"/>
          </a:xfrm>
        </p:grpSpPr>
        <p:sp>
          <p:nvSpPr>
            <p:cNvPr id="19" name="Text Placeholder 80">
              <a:extLst>
                <a:ext uri="{FF2B5EF4-FFF2-40B4-BE49-F238E27FC236}">
                  <a16:creationId xmlns:a16="http://schemas.microsoft.com/office/drawing/2014/main" xmlns="" id="{A6878129-A39E-41EB-9E23-2A32984D7CAC}"/>
                </a:ext>
              </a:extLst>
            </p:cNvPr>
            <p:cNvSpPr txBox="1">
              <a:spLocks/>
            </p:cNvSpPr>
            <p:nvPr/>
          </p:nvSpPr>
          <p:spPr>
            <a:xfrm>
              <a:off x="428369" y="3712581"/>
              <a:ext cx="2598328"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ZA" sz="1400" dirty="0">
                  <a:solidFill>
                    <a:schemeClr val="bg1"/>
                  </a:solidFill>
                </a:rPr>
                <a:t>Lorem </a:t>
              </a:r>
              <a:r>
                <a:rPr lang="en-ZA" sz="1400" noProof="1">
                  <a:solidFill>
                    <a:schemeClr val="bg1"/>
                  </a:solidFill>
                </a:rPr>
                <a:t>ipsum dolor sit amet, consectetur adipiscing elit. </a:t>
              </a:r>
            </a:p>
          </p:txBody>
        </p:sp>
        <p:sp>
          <p:nvSpPr>
            <p:cNvPr id="20" name="Text Placeholder 80">
              <a:extLst>
                <a:ext uri="{FF2B5EF4-FFF2-40B4-BE49-F238E27FC236}">
                  <a16:creationId xmlns:a16="http://schemas.microsoft.com/office/drawing/2014/main" xmlns="" id="{26769ACA-7442-4E40-A854-8DF89988D616}"/>
                </a:ext>
              </a:extLst>
            </p:cNvPr>
            <p:cNvSpPr txBox="1">
              <a:spLocks/>
            </p:cNvSpPr>
            <p:nvPr/>
          </p:nvSpPr>
          <p:spPr>
            <a:xfrm>
              <a:off x="635303" y="3305852"/>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ZA" dirty="0">
                  <a:solidFill>
                    <a:schemeClr val="bg1"/>
                  </a:solidFill>
                </a:rPr>
                <a:t>Fund Category</a:t>
              </a:r>
            </a:p>
          </p:txBody>
        </p:sp>
        <p:pic>
          <p:nvPicPr>
            <p:cNvPr id="21" name="Graphic 20" descr="Placeholder Icon&#10;Newspaper">
              <a:extLst>
                <a:ext uri="{FF2B5EF4-FFF2-40B4-BE49-F238E27FC236}">
                  <a16:creationId xmlns:a16="http://schemas.microsoft.com/office/drawing/2014/main" xmlns="" id="{08C706D0-602E-4E70-8D49-B7A3F84636F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2558461" y="2759296"/>
              <a:ext cx="516155" cy="516155"/>
            </a:xfrm>
            <a:prstGeom prst="rect">
              <a:avLst/>
            </a:prstGeom>
          </p:spPr>
        </p:pic>
      </p:grpSp>
      <p:grpSp>
        <p:nvGrpSpPr>
          <p:cNvPr id="14" name="Group 13" title="Fund Category (Grouped)">
            <a:extLst>
              <a:ext uri="{FF2B5EF4-FFF2-40B4-BE49-F238E27FC236}">
                <a16:creationId xmlns:a16="http://schemas.microsoft.com/office/drawing/2014/main" xmlns="" id="{B1EA58AE-DF29-4AFB-8B2D-5941C37C8B1C}"/>
              </a:ext>
            </a:extLst>
          </p:cNvPr>
          <p:cNvGrpSpPr/>
          <p:nvPr/>
        </p:nvGrpSpPr>
        <p:grpSpPr>
          <a:xfrm>
            <a:off x="8183841" y="1025022"/>
            <a:ext cx="2391394" cy="1657889"/>
            <a:chOff x="635303" y="4653927"/>
            <a:chExt cx="2391394" cy="1657889"/>
          </a:xfrm>
        </p:grpSpPr>
        <p:sp>
          <p:nvSpPr>
            <p:cNvPr id="15" name="Text Placeholder 80">
              <a:extLst>
                <a:ext uri="{FF2B5EF4-FFF2-40B4-BE49-F238E27FC236}">
                  <a16:creationId xmlns:a16="http://schemas.microsoft.com/office/drawing/2014/main" xmlns="" id="{5CC120CE-241B-46BF-81A1-D0E5864C86E8}"/>
                </a:ext>
              </a:extLst>
            </p:cNvPr>
            <p:cNvSpPr txBox="1">
              <a:spLocks/>
            </p:cNvSpPr>
            <p:nvPr/>
          </p:nvSpPr>
          <p:spPr>
            <a:xfrm>
              <a:off x="635303" y="5595161"/>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1400" dirty="0">
                  <a:solidFill>
                    <a:schemeClr val="bg1"/>
                  </a:solidFill>
                </a:rPr>
                <a:t>Lorem </a:t>
              </a:r>
              <a:r>
                <a:rPr lang="en-ZA" sz="1400" noProof="1">
                  <a:solidFill>
                    <a:schemeClr val="bg1"/>
                  </a:solidFill>
                </a:rPr>
                <a:t>ipsum dolor sit amet, consectetur adipiscing elit. </a:t>
              </a:r>
            </a:p>
          </p:txBody>
        </p:sp>
        <p:sp>
          <p:nvSpPr>
            <p:cNvPr id="16" name="Text Placeholder 80">
              <a:extLst>
                <a:ext uri="{FF2B5EF4-FFF2-40B4-BE49-F238E27FC236}">
                  <a16:creationId xmlns:a16="http://schemas.microsoft.com/office/drawing/2014/main" xmlns="" id="{2967B6E6-8BEF-4CB1-8225-6569B5BC6BEC}"/>
                </a:ext>
              </a:extLst>
            </p:cNvPr>
            <p:cNvSpPr txBox="1">
              <a:spLocks/>
            </p:cNvSpPr>
            <p:nvPr/>
          </p:nvSpPr>
          <p:spPr>
            <a:xfrm>
              <a:off x="635303" y="5188432"/>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dirty="0">
                  <a:solidFill>
                    <a:schemeClr val="bg1"/>
                  </a:solidFill>
                </a:rPr>
                <a:t>Fund Category</a:t>
              </a:r>
            </a:p>
          </p:txBody>
        </p:sp>
        <p:pic>
          <p:nvPicPr>
            <p:cNvPr id="17" name="Graphic 16" descr="Placeholder Icon&#10;Satellite">
              <a:extLst>
                <a:ext uri="{FF2B5EF4-FFF2-40B4-BE49-F238E27FC236}">
                  <a16:creationId xmlns:a16="http://schemas.microsoft.com/office/drawing/2014/main" xmlns="" id="{07C77A0A-D269-44E9-A32D-6A9CEC704D7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635303" y="4653927"/>
              <a:ext cx="516155" cy="516155"/>
            </a:xfrm>
            <a:prstGeom prst="rect">
              <a:avLst/>
            </a:prstGeom>
          </p:spPr>
        </p:pic>
      </p:grpSp>
      <p:grpSp>
        <p:nvGrpSpPr>
          <p:cNvPr id="6" name="Group 5" title="Fund Category (Grouped)">
            <a:extLst>
              <a:ext uri="{FF2B5EF4-FFF2-40B4-BE49-F238E27FC236}">
                <a16:creationId xmlns:a16="http://schemas.microsoft.com/office/drawing/2014/main" xmlns="" id="{059A3F79-6A32-438A-BEFD-DD7037DBEFCC}"/>
              </a:ext>
            </a:extLst>
          </p:cNvPr>
          <p:cNvGrpSpPr/>
          <p:nvPr/>
        </p:nvGrpSpPr>
        <p:grpSpPr>
          <a:xfrm>
            <a:off x="8183841" y="4448189"/>
            <a:ext cx="2778261" cy="1962347"/>
            <a:chOff x="8881417" y="2258575"/>
            <a:chExt cx="2778261" cy="1962347"/>
          </a:xfrm>
        </p:grpSpPr>
        <p:sp>
          <p:nvSpPr>
            <p:cNvPr id="7" name="Text Placeholder 80">
              <a:extLst>
                <a:ext uri="{FF2B5EF4-FFF2-40B4-BE49-F238E27FC236}">
                  <a16:creationId xmlns:a16="http://schemas.microsoft.com/office/drawing/2014/main" xmlns="" id="{7B15D9A6-030E-40B4-B9A4-32A3302EF94F}"/>
                </a:ext>
              </a:extLst>
            </p:cNvPr>
            <p:cNvSpPr txBox="1">
              <a:spLocks/>
            </p:cNvSpPr>
            <p:nvPr/>
          </p:nvSpPr>
          <p:spPr>
            <a:xfrm>
              <a:off x="8987805" y="3316332"/>
              <a:ext cx="2671873"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1400" dirty="0">
                  <a:solidFill>
                    <a:schemeClr val="bg1"/>
                  </a:solidFill>
                </a:rPr>
                <a:t>Lorem </a:t>
              </a:r>
              <a:r>
                <a:rPr lang="en-ZA" sz="1400" noProof="1">
                  <a:solidFill>
                    <a:schemeClr val="bg1"/>
                  </a:solidFill>
                </a:rPr>
                <a:t>ipsum dolor sit amet, consectetur adipiscing elit. </a:t>
              </a:r>
            </a:p>
          </p:txBody>
        </p:sp>
        <p:sp>
          <p:nvSpPr>
            <p:cNvPr id="8" name="Text Placeholder 80">
              <a:extLst>
                <a:ext uri="{FF2B5EF4-FFF2-40B4-BE49-F238E27FC236}">
                  <a16:creationId xmlns:a16="http://schemas.microsoft.com/office/drawing/2014/main" xmlns="" id="{78127210-F620-4F8A-89B7-C0962F01ABC5}"/>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dirty="0">
                  <a:solidFill>
                    <a:schemeClr val="bg1"/>
                  </a:solidFill>
                </a:rPr>
                <a:t>Fund Category</a:t>
              </a:r>
            </a:p>
          </p:txBody>
        </p:sp>
        <p:pic>
          <p:nvPicPr>
            <p:cNvPr id="9" name="Graphic 8" descr="Placeholder Icon&#10;Bullseye">
              <a:extLst>
                <a:ext uri="{FF2B5EF4-FFF2-40B4-BE49-F238E27FC236}">
                  <a16:creationId xmlns:a16="http://schemas.microsoft.com/office/drawing/2014/main" xmlns="" id="{EB5DF1D7-3FD9-42D6-BEE4-A0BE87154BC2}"/>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8881417" y="2258575"/>
              <a:ext cx="567771" cy="567771"/>
            </a:xfrm>
            <a:prstGeom prst="rect">
              <a:avLst/>
            </a:prstGeom>
          </p:spPr>
        </p:pic>
      </p:grpSp>
      <p:sp>
        <p:nvSpPr>
          <p:cNvPr id="36" name="Oval 35" descr="decorative element">
            <a:extLst>
              <a:ext uri="{FF2B5EF4-FFF2-40B4-BE49-F238E27FC236}">
                <a16:creationId xmlns:a16="http://schemas.microsoft.com/office/drawing/2014/main" xmlns="" id="{55CD0478-9252-47FB-9703-B19F43291869}"/>
              </a:ext>
              <a:ext uri="{C183D7F6-B498-43B3-948B-1728B52AA6E4}">
                <adec:decorative xmlns:adec="http://schemas.microsoft.com/office/drawing/2017/decorative" xmlns="" val="1"/>
              </a:ext>
            </a:extLst>
          </p:cNvPr>
          <p:cNvSpPr/>
          <p:nvPr/>
        </p:nvSpPr>
        <p:spPr>
          <a:xfrm>
            <a:off x="4756673" y="2252973"/>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graphicFrame>
        <p:nvGraphicFramePr>
          <p:cNvPr id="5" name="Chart 4" title="Funding Chart">
            <a:extLst>
              <a:ext uri="{FF2B5EF4-FFF2-40B4-BE49-F238E27FC236}">
                <a16:creationId xmlns:a16="http://schemas.microsoft.com/office/drawing/2014/main" xmlns="" id="{6B5B5567-9EC0-4D32-9FDA-A396C361FC5A}"/>
              </a:ext>
            </a:extLst>
          </p:cNvPr>
          <p:cNvGraphicFramePr/>
          <p:nvPr>
            <p:extLst>
              <p:ext uri="{D42A27DB-BD31-4B8C-83A1-F6EECF244321}">
                <p14:modId xmlns:p14="http://schemas.microsoft.com/office/powerpoint/2010/main" val="257299785"/>
              </p:ext>
            </p:extLst>
          </p:nvPr>
        </p:nvGraphicFramePr>
        <p:xfrm>
          <a:off x="4708857" y="2244534"/>
          <a:ext cx="2774286" cy="2737622"/>
        </p:xfrm>
        <a:graphic>
          <a:graphicData uri="http://schemas.openxmlformats.org/drawingml/2006/chart">
            <c:chart xmlns:c="http://schemas.openxmlformats.org/drawingml/2006/chart" xmlns:r="http://schemas.openxmlformats.org/officeDocument/2006/relationships" r:id="rId10"/>
          </a:graphicData>
        </a:graphic>
      </p:graphicFrame>
      <p:grpSp>
        <p:nvGrpSpPr>
          <p:cNvPr id="39" name="Group 38" descr="Callout Arrow">
            <a:extLst>
              <a:ext uri="{FF2B5EF4-FFF2-40B4-BE49-F238E27FC236}">
                <a16:creationId xmlns:a16="http://schemas.microsoft.com/office/drawing/2014/main" xmlns="" id="{9DAC4825-9A54-42A2-962A-529509E88C7A}"/>
              </a:ext>
            </a:extLst>
          </p:cNvPr>
          <p:cNvGrpSpPr/>
          <p:nvPr/>
        </p:nvGrpSpPr>
        <p:grpSpPr>
          <a:xfrm>
            <a:off x="7082870" y="1827903"/>
            <a:ext cx="959302" cy="369173"/>
            <a:chOff x="7082870" y="1827903"/>
            <a:chExt cx="959302" cy="369173"/>
          </a:xfrm>
        </p:grpSpPr>
        <p:grpSp>
          <p:nvGrpSpPr>
            <p:cNvPr id="22" name="Group 21" descr="Callout arrows&#10;">
              <a:extLst>
                <a:ext uri="{FF2B5EF4-FFF2-40B4-BE49-F238E27FC236}">
                  <a16:creationId xmlns:a16="http://schemas.microsoft.com/office/drawing/2014/main" xmlns="" id="{286F7A2F-659A-4006-8D19-8ED4E02D58D6}"/>
                </a:ext>
              </a:extLst>
            </p:cNvPr>
            <p:cNvGrpSpPr/>
            <p:nvPr/>
          </p:nvGrpSpPr>
          <p:grpSpPr>
            <a:xfrm>
              <a:off x="7206959" y="1827903"/>
              <a:ext cx="835213" cy="340983"/>
              <a:chOff x="10085433" y="2368574"/>
              <a:chExt cx="1470538" cy="648934"/>
            </a:xfrm>
          </p:grpSpPr>
          <p:cxnSp>
            <p:nvCxnSpPr>
              <p:cNvPr id="23" name="Straight Connector 22">
                <a:extLst>
                  <a:ext uri="{FF2B5EF4-FFF2-40B4-BE49-F238E27FC236}">
                    <a16:creationId xmlns:a16="http://schemas.microsoft.com/office/drawing/2014/main" xmlns="" id="{D84E44BF-58C4-4DA8-B6B1-C9E9A39EB246}"/>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13AFC16D-113E-464A-BC6B-A0684D4FEE9D}"/>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xmlns="" id="{952D9B15-BAD5-4589-9448-485063A71209}"/>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40" name="Group 39" descr="Callout Arrow">
            <a:extLst>
              <a:ext uri="{FF2B5EF4-FFF2-40B4-BE49-F238E27FC236}">
                <a16:creationId xmlns:a16="http://schemas.microsoft.com/office/drawing/2014/main" xmlns="" id="{71EA6190-6EC5-43F9-B1F3-CFD84A0B1B28}"/>
              </a:ext>
            </a:extLst>
          </p:cNvPr>
          <p:cNvGrpSpPr/>
          <p:nvPr/>
        </p:nvGrpSpPr>
        <p:grpSpPr>
          <a:xfrm flipV="1">
            <a:off x="7082870" y="5066749"/>
            <a:ext cx="959302" cy="369173"/>
            <a:chOff x="7082870" y="1827903"/>
            <a:chExt cx="959302" cy="369173"/>
          </a:xfrm>
        </p:grpSpPr>
        <p:grpSp>
          <p:nvGrpSpPr>
            <p:cNvPr id="41" name="Group 40" descr="Callout arrows&#10;">
              <a:extLst>
                <a:ext uri="{FF2B5EF4-FFF2-40B4-BE49-F238E27FC236}">
                  <a16:creationId xmlns:a16="http://schemas.microsoft.com/office/drawing/2014/main" xmlns="" id="{66F2F9DE-5AA0-4D39-A6ED-143F9CE93555}"/>
                </a:ext>
              </a:extLst>
            </p:cNvPr>
            <p:cNvGrpSpPr/>
            <p:nvPr/>
          </p:nvGrpSpPr>
          <p:grpSpPr>
            <a:xfrm>
              <a:off x="7206959" y="1827903"/>
              <a:ext cx="835213" cy="340983"/>
              <a:chOff x="10085433" y="2368574"/>
              <a:chExt cx="1470538" cy="648934"/>
            </a:xfrm>
          </p:grpSpPr>
          <p:cxnSp>
            <p:nvCxnSpPr>
              <p:cNvPr id="43" name="Straight Connector 42">
                <a:extLst>
                  <a:ext uri="{FF2B5EF4-FFF2-40B4-BE49-F238E27FC236}">
                    <a16:creationId xmlns:a16="http://schemas.microsoft.com/office/drawing/2014/main" xmlns="" id="{960185B8-C077-4BA0-8860-920CFE0747C9}"/>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7AF601F2-F361-47E6-AE42-E3EF48D83FB7}"/>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xmlns="" id="{356B49CC-05C2-4BBD-B39E-15C55FE78A80}"/>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45" name="Group 44" descr="Callout Arrow">
            <a:extLst>
              <a:ext uri="{FF2B5EF4-FFF2-40B4-BE49-F238E27FC236}">
                <a16:creationId xmlns:a16="http://schemas.microsoft.com/office/drawing/2014/main" xmlns="" id="{86C9F581-3561-4AF1-B390-F754274458A3}"/>
              </a:ext>
            </a:extLst>
          </p:cNvPr>
          <p:cNvGrpSpPr/>
          <p:nvPr/>
        </p:nvGrpSpPr>
        <p:grpSpPr>
          <a:xfrm flipH="1">
            <a:off x="4178480" y="1827903"/>
            <a:ext cx="959302" cy="369173"/>
            <a:chOff x="7082870" y="1827903"/>
            <a:chExt cx="959302" cy="369173"/>
          </a:xfrm>
        </p:grpSpPr>
        <p:grpSp>
          <p:nvGrpSpPr>
            <p:cNvPr id="46" name="Group 45" descr="Callout arrows&#10;">
              <a:extLst>
                <a:ext uri="{FF2B5EF4-FFF2-40B4-BE49-F238E27FC236}">
                  <a16:creationId xmlns:a16="http://schemas.microsoft.com/office/drawing/2014/main" xmlns="" id="{492B50D1-B419-43E7-A92D-38271989B5C0}"/>
                </a:ext>
              </a:extLst>
            </p:cNvPr>
            <p:cNvGrpSpPr/>
            <p:nvPr/>
          </p:nvGrpSpPr>
          <p:grpSpPr>
            <a:xfrm>
              <a:off x="7206959" y="1827903"/>
              <a:ext cx="835213" cy="340983"/>
              <a:chOff x="10085433" y="2368574"/>
              <a:chExt cx="1470538" cy="648934"/>
            </a:xfrm>
          </p:grpSpPr>
          <p:cxnSp>
            <p:nvCxnSpPr>
              <p:cNvPr id="48" name="Straight Connector 47">
                <a:extLst>
                  <a:ext uri="{FF2B5EF4-FFF2-40B4-BE49-F238E27FC236}">
                    <a16:creationId xmlns:a16="http://schemas.microsoft.com/office/drawing/2014/main" xmlns="" id="{166DF3B1-4CA4-46BB-993E-ADBC3C43BF64}"/>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FC70BFDC-AC34-4AD2-9960-C2A33D486C39}"/>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7" name="Oval 46">
              <a:extLst>
                <a:ext uri="{FF2B5EF4-FFF2-40B4-BE49-F238E27FC236}">
                  <a16:creationId xmlns:a16="http://schemas.microsoft.com/office/drawing/2014/main" xmlns="" id="{6C04D7A7-0079-418A-AC4E-6DFCC53AFA9E}"/>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50" name="Group 49" descr="Callout Arrow">
            <a:extLst>
              <a:ext uri="{FF2B5EF4-FFF2-40B4-BE49-F238E27FC236}">
                <a16:creationId xmlns:a16="http://schemas.microsoft.com/office/drawing/2014/main" xmlns="" id="{955A3937-3310-466D-B857-84EEB74A8DA4}"/>
              </a:ext>
            </a:extLst>
          </p:cNvPr>
          <p:cNvGrpSpPr/>
          <p:nvPr/>
        </p:nvGrpSpPr>
        <p:grpSpPr>
          <a:xfrm flipH="1" flipV="1">
            <a:off x="4178480" y="5066749"/>
            <a:ext cx="959302" cy="369173"/>
            <a:chOff x="7082870" y="1827903"/>
            <a:chExt cx="959302" cy="369173"/>
          </a:xfrm>
        </p:grpSpPr>
        <p:grpSp>
          <p:nvGrpSpPr>
            <p:cNvPr id="51" name="Group 50" descr="Callout arrows&#10;">
              <a:extLst>
                <a:ext uri="{FF2B5EF4-FFF2-40B4-BE49-F238E27FC236}">
                  <a16:creationId xmlns:a16="http://schemas.microsoft.com/office/drawing/2014/main" xmlns="" id="{220B0A39-BA1C-4DFE-9E39-CCBDD1A596C4}"/>
                </a:ext>
              </a:extLst>
            </p:cNvPr>
            <p:cNvGrpSpPr/>
            <p:nvPr/>
          </p:nvGrpSpPr>
          <p:grpSpPr>
            <a:xfrm>
              <a:off x="7206959" y="1827903"/>
              <a:ext cx="835213" cy="340983"/>
              <a:chOff x="10085433" y="2368574"/>
              <a:chExt cx="1470538" cy="648934"/>
            </a:xfrm>
          </p:grpSpPr>
          <p:cxnSp>
            <p:nvCxnSpPr>
              <p:cNvPr id="53" name="Straight Connector 52">
                <a:extLst>
                  <a:ext uri="{FF2B5EF4-FFF2-40B4-BE49-F238E27FC236}">
                    <a16:creationId xmlns:a16="http://schemas.microsoft.com/office/drawing/2014/main" xmlns="" id="{B85D25C6-382E-4A5F-8399-A22D1C63889B}"/>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860122E-3990-48D0-86B2-3056DC0DADE5}"/>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2" name="Oval 51">
              <a:extLst>
                <a:ext uri="{FF2B5EF4-FFF2-40B4-BE49-F238E27FC236}">
                  <a16:creationId xmlns:a16="http://schemas.microsoft.com/office/drawing/2014/main" xmlns="" id="{3CDB5B86-E839-4BE9-B171-006C5C5A04C6}"/>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1393773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1CF390BA-F9E5-4A53-AE84-CFF647158688}"/>
              </a:ext>
            </a:extLst>
          </p:cNvPr>
          <p:cNvSpPr>
            <a:spLocks noGrp="1"/>
          </p:cNvSpPr>
          <p:nvPr>
            <p:ph type="sldNum" sz="quarter" idx="12"/>
          </p:nvPr>
        </p:nvSpPr>
        <p:spPr/>
        <p:txBody>
          <a:bodyPr/>
          <a:lstStyle/>
          <a:p>
            <a:r>
              <a:rPr lang="en-ZA" dirty="0"/>
              <a:t>page </a:t>
            </a:r>
            <a:fld id="{19B51A1E-902D-48AF-9020-955120F399B6}" type="slidenum">
              <a:rPr lang="en-ZA" smtClean="0"/>
              <a:pPr/>
              <a:t>22</a:t>
            </a:fld>
            <a:endParaRPr lang="en-ZA" dirty="0"/>
          </a:p>
        </p:txBody>
      </p:sp>
      <p:sp>
        <p:nvSpPr>
          <p:cNvPr id="6" name="Content Placeholder 5">
            <a:extLst>
              <a:ext uri="{FF2B5EF4-FFF2-40B4-BE49-F238E27FC236}">
                <a16:creationId xmlns:a16="http://schemas.microsoft.com/office/drawing/2014/main" xmlns="" id="{F9513B8E-BE7A-486A-9F5A-9FEE77C9ED27}"/>
              </a:ext>
            </a:extLst>
          </p:cNvPr>
          <p:cNvSpPr>
            <a:spLocks noGrp="1"/>
          </p:cNvSpPr>
          <p:nvPr>
            <p:ph idx="13"/>
          </p:nvPr>
        </p:nvSpPr>
        <p:spPr/>
        <p:txBody>
          <a:bodyPr/>
          <a:lstStyle/>
          <a:p>
            <a:r>
              <a:rPr lang="en-ZA" dirty="0"/>
              <a:t>Lorem </a:t>
            </a:r>
            <a:r>
              <a:rPr lang="en-ZA" noProof="1"/>
              <a:t>ipsum dolor sit amet, consectetur adipiscing elit. Etiam aliquet eu mi quis lacinia. </a:t>
            </a:r>
          </a:p>
          <a:p>
            <a:r>
              <a:rPr lang="en-ZA" noProof="1"/>
              <a:t>Ut fermentum a magna ut eleifend. Integer convallis suscipit ante eu varius. Morbi a purus dolor. Suspendisse sit amet ipsum finibus justo viverra blandit. </a:t>
            </a:r>
          </a:p>
          <a:p>
            <a:r>
              <a:rPr lang="en-ZA" noProof="1"/>
              <a:t>Ut congue quis tortor eget sodales. Nulla a erat eget nunc hendrerit ultrices eu.</a:t>
            </a:r>
          </a:p>
        </p:txBody>
      </p:sp>
      <p:sp>
        <p:nvSpPr>
          <p:cNvPr id="3" name="Title 2">
            <a:extLst>
              <a:ext uri="{FF2B5EF4-FFF2-40B4-BE49-F238E27FC236}">
                <a16:creationId xmlns:a16="http://schemas.microsoft.com/office/drawing/2014/main" xmlns="" id="{DF5E3BD5-1051-4A50-9F18-DFC536C0E08E}"/>
              </a:ext>
            </a:extLst>
          </p:cNvPr>
          <p:cNvSpPr>
            <a:spLocks noGrp="1"/>
          </p:cNvSpPr>
          <p:nvPr>
            <p:ph type="ctrTitle"/>
          </p:nvPr>
        </p:nvSpPr>
        <p:spPr/>
        <p:txBody>
          <a:bodyPr/>
          <a:lstStyle/>
          <a:p>
            <a:r>
              <a:rPr lang="en-ZA" dirty="0"/>
              <a:t>Summary</a:t>
            </a:r>
          </a:p>
        </p:txBody>
      </p:sp>
      <p:sp>
        <p:nvSpPr>
          <p:cNvPr id="4" name="Subtitle 3">
            <a:extLst>
              <a:ext uri="{FF2B5EF4-FFF2-40B4-BE49-F238E27FC236}">
                <a16:creationId xmlns:a16="http://schemas.microsoft.com/office/drawing/2014/main" xmlns="" id="{EC56582A-55F9-4B18-95E7-DD8795CF21B9}"/>
              </a:ext>
            </a:extLst>
          </p:cNvPr>
          <p:cNvSpPr>
            <a:spLocks noGrp="1"/>
          </p:cNvSpPr>
          <p:nvPr>
            <p:ph type="subTitle" idx="1"/>
          </p:nvPr>
        </p:nvSpPr>
        <p:spPr/>
        <p:txBody>
          <a:bodyPr/>
          <a:lstStyle/>
          <a:p>
            <a:r>
              <a:rPr lang="en-ZA" dirty="0"/>
              <a:t>Summary tagline </a:t>
            </a:r>
            <a:br>
              <a:rPr lang="en-ZA" dirty="0"/>
            </a:br>
            <a:r>
              <a:rPr lang="en-ZA" dirty="0"/>
              <a:t>or sub-headline</a:t>
            </a:r>
          </a:p>
        </p:txBody>
      </p:sp>
      <p:grpSp>
        <p:nvGrpSpPr>
          <p:cNvPr id="12" name="Group 11" descr="decorative element">
            <a:extLst>
              <a:ext uri="{FF2B5EF4-FFF2-40B4-BE49-F238E27FC236}">
                <a16:creationId xmlns:a16="http://schemas.microsoft.com/office/drawing/2014/main" xmlns="" id="{24760C03-A974-4492-8BDC-3A3B1DA41C3B}"/>
              </a:ext>
              <a:ext uri="{C183D7F6-B498-43B3-948B-1728B52AA6E4}">
                <adec:decorative xmlns:adec="http://schemas.microsoft.com/office/drawing/2017/decorative" xmlns="" val="1"/>
              </a:ext>
            </a:extLst>
          </p:cNvPr>
          <p:cNvGrpSpPr/>
          <p:nvPr/>
        </p:nvGrpSpPr>
        <p:grpSpPr>
          <a:xfrm>
            <a:off x="9220200" y="1125275"/>
            <a:ext cx="2381250" cy="2335471"/>
            <a:chOff x="1952144" y="833521"/>
            <a:chExt cx="2846074" cy="2791358"/>
          </a:xfrm>
        </p:grpSpPr>
        <p:sp>
          <p:nvSpPr>
            <p:cNvPr id="13" name="Oval 12">
              <a:extLst>
                <a:ext uri="{FF2B5EF4-FFF2-40B4-BE49-F238E27FC236}">
                  <a16:creationId xmlns:a16="http://schemas.microsoft.com/office/drawing/2014/main" xmlns="" id="{82663A09-922C-4254-9D30-7A8E6E2694A8}"/>
                </a:ext>
              </a:extLst>
            </p:cNvPr>
            <p:cNvSpPr/>
            <p:nvPr userDrawn="1"/>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4" name="Oval 13">
              <a:extLst>
                <a:ext uri="{FF2B5EF4-FFF2-40B4-BE49-F238E27FC236}">
                  <a16:creationId xmlns:a16="http://schemas.microsoft.com/office/drawing/2014/main" xmlns="" id="{C045C08B-B7E1-453E-BC2E-F22D7AC53DC5}"/>
                </a:ext>
              </a:extLst>
            </p:cNvPr>
            <p:cNvSpPr/>
            <p:nvPr userDrawn="1"/>
          </p:nvSpPr>
          <p:spPr>
            <a:xfrm>
              <a:off x="2172489" y="1005639"/>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5" name="Oval 14">
              <a:extLst>
                <a:ext uri="{FF2B5EF4-FFF2-40B4-BE49-F238E27FC236}">
                  <a16:creationId xmlns:a16="http://schemas.microsoft.com/office/drawing/2014/main" xmlns="" id="{E7A6E3CD-53B5-46DB-988D-203236BF22B0}"/>
                </a:ext>
              </a:extLst>
            </p:cNvPr>
            <p:cNvSpPr/>
            <p:nvPr userDrawn="1"/>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Oval 15">
              <a:extLst>
                <a:ext uri="{FF2B5EF4-FFF2-40B4-BE49-F238E27FC236}">
                  <a16:creationId xmlns:a16="http://schemas.microsoft.com/office/drawing/2014/main" xmlns="" id="{57E3E48F-4C52-4C35-B945-1A097E0030DC}"/>
                </a:ext>
              </a:extLst>
            </p:cNvPr>
            <p:cNvSpPr/>
            <p:nvPr userDrawn="1"/>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cxnSp>
          <p:nvCxnSpPr>
            <p:cNvPr id="17" name="Straight Connector 16">
              <a:extLst>
                <a:ext uri="{FF2B5EF4-FFF2-40B4-BE49-F238E27FC236}">
                  <a16:creationId xmlns:a16="http://schemas.microsoft.com/office/drawing/2014/main" xmlns="" id="{F5E22542-B340-4287-91C8-BED785B7355D}"/>
                </a:ext>
              </a:extLst>
            </p:cNvPr>
            <p:cNvCxnSpPr>
              <a:cxnSpLocks/>
            </p:cNvCxnSpPr>
            <p:nvPr userDrawn="1"/>
          </p:nvCxnSpPr>
          <p:spPr>
            <a:xfrm>
              <a:off x="2085771" y="923049"/>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0245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Rectangle 29" title="Overlay Graphic">
            <a:extLst>
              <a:ext uri="{FF2B5EF4-FFF2-40B4-BE49-F238E27FC236}">
                <a16:creationId xmlns:a16="http://schemas.microsoft.com/office/drawing/2014/main" xmlns="" id="{B3AA8824-BE92-4856-86D2-FAB3C18306B5}"/>
              </a:ext>
            </a:extLst>
          </p:cNvPr>
          <p:cNvSpPr/>
          <p:nvPr/>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1" name="Rectangle 30" title="Overlay Graphic">
            <a:extLst>
              <a:ext uri="{FF2B5EF4-FFF2-40B4-BE49-F238E27FC236}">
                <a16:creationId xmlns:a16="http://schemas.microsoft.com/office/drawing/2014/main" xmlns="" id="{BE32A17F-2099-4D5E-A4EC-AADCA9D7E68D}"/>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xmlns="" id="{D2DDABB1-5E6B-4365-AD9E-DDCE7E972742}"/>
              </a:ext>
            </a:extLst>
          </p:cNvPr>
          <p:cNvSpPr>
            <a:spLocks noGrp="1"/>
          </p:cNvSpPr>
          <p:nvPr>
            <p:ph type="ctrTitle"/>
          </p:nvPr>
        </p:nvSpPr>
        <p:spPr/>
        <p:txBody>
          <a:bodyPr/>
          <a:lstStyle/>
          <a:p>
            <a:r>
              <a:rPr lang="en-ZA" dirty="0"/>
              <a:t>Thank You</a:t>
            </a:r>
          </a:p>
        </p:txBody>
      </p:sp>
      <p:sp>
        <p:nvSpPr>
          <p:cNvPr id="4" name="Subtitle 3">
            <a:extLst>
              <a:ext uri="{FF2B5EF4-FFF2-40B4-BE49-F238E27FC236}">
                <a16:creationId xmlns:a16="http://schemas.microsoft.com/office/drawing/2014/main" xmlns="" id="{37530160-A714-49C8-85A0-932553905B40}"/>
              </a:ext>
            </a:extLst>
          </p:cNvPr>
          <p:cNvSpPr>
            <a:spLocks noGrp="1"/>
          </p:cNvSpPr>
          <p:nvPr>
            <p:ph type="subTitle" idx="1"/>
          </p:nvPr>
        </p:nvSpPr>
        <p:spPr/>
        <p:txBody>
          <a:bodyPr/>
          <a:lstStyle/>
          <a:p>
            <a:r>
              <a:rPr lang="en-ZA" noProof="1"/>
              <a:t>Allan Mattsson</a:t>
            </a:r>
          </a:p>
        </p:txBody>
      </p:sp>
      <p:sp>
        <p:nvSpPr>
          <p:cNvPr id="6" name="Text Placeholder 5">
            <a:extLst>
              <a:ext uri="{FF2B5EF4-FFF2-40B4-BE49-F238E27FC236}">
                <a16:creationId xmlns:a16="http://schemas.microsoft.com/office/drawing/2014/main" xmlns="" id="{282CA365-4170-41B8-B4B3-7A2FA6DBD751}"/>
              </a:ext>
            </a:extLst>
          </p:cNvPr>
          <p:cNvSpPr>
            <a:spLocks noGrp="1"/>
          </p:cNvSpPr>
          <p:nvPr>
            <p:ph type="body" sz="quarter" idx="15"/>
          </p:nvPr>
        </p:nvSpPr>
        <p:spPr/>
        <p:txBody>
          <a:bodyPr/>
          <a:lstStyle/>
          <a:p>
            <a:r>
              <a:rPr lang="en-ZA" dirty="0"/>
              <a:t>+1 555-0100</a:t>
            </a:r>
          </a:p>
        </p:txBody>
      </p:sp>
      <p:sp>
        <p:nvSpPr>
          <p:cNvPr id="7" name="Text Placeholder 6">
            <a:extLst>
              <a:ext uri="{FF2B5EF4-FFF2-40B4-BE49-F238E27FC236}">
                <a16:creationId xmlns:a16="http://schemas.microsoft.com/office/drawing/2014/main" xmlns="" id="{75739431-ADAD-416E-818C-4B616D2870E5}"/>
              </a:ext>
            </a:extLst>
          </p:cNvPr>
          <p:cNvSpPr>
            <a:spLocks noGrp="1"/>
          </p:cNvSpPr>
          <p:nvPr>
            <p:ph type="body" sz="quarter" idx="16"/>
          </p:nvPr>
        </p:nvSpPr>
        <p:spPr/>
        <p:txBody>
          <a:bodyPr/>
          <a:lstStyle/>
          <a:p>
            <a:r>
              <a:rPr lang="en-ZA" dirty="0"/>
              <a:t>allan@contoso.com</a:t>
            </a:r>
          </a:p>
          <a:p>
            <a:endParaRPr lang="en-ZA" dirty="0"/>
          </a:p>
        </p:txBody>
      </p:sp>
      <p:sp>
        <p:nvSpPr>
          <p:cNvPr id="8" name="Text Placeholder 7">
            <a:extLst>
              <a:ext uri="{FF2B5EF4-FFF2-40B4-BE49-F238E27FC236}">
                <a16:creationId xmlns:a16="http://schemas.microsoft.com/office/drawing/2014/main" xmlns="" id="{2258B848-99A6-4681-9D22-50069C0BDE97}"/>
              </a:ext>
            </a:extLst>
          </p:cNvPr>
          <p:cNvSpPr>
            <a:spLocks noGrp="1"/>
          </p:cNvSpPr>
          <p:nvPr>
            <p:ph type="body" sz="quarter" idx="17"/>
          </p:nvPr>
        </p:nvSpPr>
        <p:spPr/>
        <p:txBody>
          <a:bodyPr/>
          <a:lstStyle/>
          <a:p>
            <a:r>
              <a:rPr lang="en-ZA" dirty="0"/>
              <a:t>www.contoso.com</a:t>
            </a:r>
          </a:p>
        </p:txBody>
      </p:sp>
      <p:cxnSp>
        <p:nvCxnSpPr>
          <p:cNvPr id="20" name="Straight Connector 19" descr="decorative element">
            <a:extLst>
              <a:ext uri="{FF2B5EF4-FFF2-40B4-BE49-F238E27FC236}">
                <a16:creationId xmlns:a16="http://schemas.microsoft.com/office/drawing/2014/main" xmlns="" id="{C1E98117-0D60-4216-A28C-2B50485615DF}"/>
              </a:ext>
              <a:ext uri="{C183D7F6-B498-43B3-948B-1728B52AA6E4}">
                <adec:decorative xmlns:adec="http://schemas.microsoft.com/office/drawing/2017/decorative" xmlns=""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descr="decorative element">
            <a:extLst>
              <a:ext uri="{FF2B5EF4-FFF2-40B4-BE49-F238E27FC236}">
                <a16:creationId xmlns:a16="http://schemas.microsoft.com/office/drawing/2014/main" xmlns="" id="{F0695CC3-3918-4156-8025-B08D8AF2466C}"/>
              </a:ext>
              <a:ext uri="{C183D7F6-B498-43B3-948B-1728B52AA6E4}">
                <adec:decorative xmlns:adec="http://schemas.microsoft.com/office/drawing/2017/decorative" xmlns=""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a16="http://schemas.microsoft.com/office/drawing/2014/main" xmlns="" id="{5655EA27-FEF8-4A94-AC8E-99976366AEA5}"/>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descr="decorative element">
            <a:extLst>
              <a:ext uri="{FF2B5EF4-FFF2-40B4-BE49-F238E27FC236}">
                <a16:creationId xmlns:a16="http://schemas.microsoft.com/office/drawing/2014/main" xmlns="" id="{C6132D90-BDAC-4073-B0E5-07A7BE48577E}"/>
              </a:ext>
              <a:ext uri="{C183D7F6-B498-43B3-948B-1728B52AA6E4}">
                <adec:decorative xmlns:adec="http://schemas.microsoft.com/office/drawing/2017/decorative" xmlns=""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User" title="Icon - Presenter Name">
            <a:extLst>
              <a:ext uri="{FF2B5EF4-FFF2-40B4-BE49-F238E27FC236}">
                <a16:creationId xmlns:a16="http://schemas.microsoft.com/office/drawing/2014/main" xmlns="" id="{3FD34FCD-807B-4BBC-8AFE-2162CCE29BE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bwMode="black">
          <a:xfrm>
            <a:off x="11400284" y="5059754"/>
            <a:ext cx="218900" cy="218900"/>
          </a:xfrm>
          <a:prstGeom prst="rect">
            <a:avLst/>
          </a:prstGeom>
        </p:spPr>
      </p:pic>
      <p:pic>
        <p:nvPicPr>
          <p:cNvPr id="14" name="Graphic 13" descr="Smart Phone" title="Icon - Presenter Phone Number">
            <a:extLst>
              <a:ext uri="{FF2B5EF4-FFF2-40B4-BE49-F238E27FC236}">
                <a16:creationId xmlns:a16="http://schemas.microsoft.com/office/drawing/2014/main" xmlns="" id="{E51263B5-564A-401A-810D-0896F97EF0C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bwMode="black">
          <a:xfrm>
            <a:off x="11400284" y="5468514"/>
            <a:ext cx="218900" cy="218900"/>
          </a:xfrm>
          <a:prstGeom prst="rect">
            <a:avLst/>
          </a:prstGeom>
        </p:spPr>
      </p:pic>
      <p:pic>
        <p:nvPicPr>
          <p:cNvPr id="13" name="Graphic 12" descr="Envelope" title="Icon Presenter Email">
            <a:extLst>
              <a:ext uri="{FF2B5EF4-FFF2-40B4-BE49-F238E27FC236}">
                <a16:creationId xmlns:a16="http://schemas.microsoft.com/office/drawing/2014/main" xmlns="" id="{A24A1417-AE3F-44AE-98EB-3E6ADA1E2017}"/>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bwMode="black">
          <a:xfrm>
            <a:off x="11400284" y="5836232"/>
            <a:ext cx="218900" cy="218900"/>
          </a:xfrm>
          <a:prstGeom prst="rect">
            <a:avLst/>
          </a:prstGeom>
        </p:spPr>
      </p:pic>
      <p:pic>
        <p:nvPicPr>
          <p:cNvPr id="15" name="Graphic 14" descr="Link">
            <a:extLst>
              <a:ext uri="{FF2B5EF4-FFF2-40B4-BE49-F238E27FC236}">
                <a16:creationId xmlns:a16="http://schemas.microsoft.com/office/drawing/2014/main" xmlns="" id="{0161B5EF-405A-4DEA-8E00-0A6A7B71F7BA}"/>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xmlns="" r:embed="rId12"/>
              </a:ext>
            </a:extLst>
          </a:blip>
          <a:stretch>
            <a:fillRect/>
          </a:stretch>
        </p:blipFill>
        <p:spPr bwMode="black">
          <a:xfrm>
            <a:off x="11383425" y="6203950"/>
            <a:ext cx="244786" cy="244786"/>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xmlns=""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185B41C8-4B55-458F-878B-550AD24B15E9}"/>
              </a:ext>
            </a:extLst>
          </p:cNvPr>
          <p:cNvSpPr>
            <a:spLocks noGrp="1"/>
          </p:cNvSpPr>
          <p:nvPr>
            <p:ph type="sldNum" sz="quarter" idx="12"/>
          </p:nvPr>
        </p:nvSpPr>
        <p:spPr/>
        <p:txBody>
          <a:bodyPr/>
          <a:lstStyle/>
          <a:p>
            <a:r>
              <a:rPr lang="en-ZA" dirty="0"/>
              <a:t>page </a:t>
            </a:r>
            <a:fld id="{19B51A1E-902D-48AF-9020-955120F399B6}" type="slidenum">
              <a:rPr lang="en-ZA" smtClean="0"/>
              <a:pPr/>
              <a:t>3</a:t>
            </a:fld>
            <a:endParaRPr lang="en-ZA" dirty="0"/>
          </a:p>
        </p:txBody>
      </p:sp>
      <p:grpSp>
        <p:nvGrpSpPr>
          <p:cNvPr id="31" name="Group 30" descr="decorative element">
            <a:extLst>
              <a:ext uri="{FF2B5EF4-FFF2-40B4-BE49-F238E27FC236}">
                <a16:creationId xmlns:a16="http://schemas.microsoft.com/office/drawing/2014/main" xmlns="" id="{A899F6F6-5846-4520-8EA6-DE53C5F0C74D}"/>
              </a:ext>
              <a:ext uri="{C183D7F6-B498-43B3-948B-1728B52AA6E4}">
                <adec:decorative xmlns:adec="http://schemas.microsoft.com/office/drawing/2017/decorative" xmlns=""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xmlns=""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7" name="Oval 16">
              <a:extLst>
                <a:ext uri="{FF2B5EF4-FFF2-40B4-BE49-F238E27FC236}">
                  <a16:creationId xmlns:a16="http://schemas.microsoft.com/office/drawing/2014/main" xmlns=""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8" name="Oval 17">
              <a:extLst>
                <a:ext uri="{FF2B5EF4-FFF2-40B4-BE49-F238E27FC236}">
                  <a16:creationId xmlns:a16="http://schemas.microsoft.com/office/drawing/2014/main" xmlns=""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Oval 18">
              <a:extLst>
                <a:ext uri="{FF2B5EF4-FFF2-40B4-BE49-F238E27FC236}">
                  <a16:creationId xmlns:a16="http://schemas.microsoft.com/office/drawing/2014/main" xmlns=""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cxnSp>
          <p:nvCxnSpPr>
            <p:cNvPr id="20" name="Straight Connector 19">
              <a:extLst>
                <a:ext uri="{FF2B5EF4-FFF2-40B4-BE49-F238E27FC236}">
                  <a16:creationId xmlns:a16="http://schemas.microsoft.com/office/drawing/2014/main" xmlns=""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Oval 21">
              <a:extLst>
                <a:ext uri="{FF2B5EF4-FFF2-40B4-BE49-F238E27FC236}">
                  <a16:creationId xmlns:a16="http://schemas.microsoft.com/office/drawing/2014/main" xmlns=""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23" name="Oval 22">
              <a:extLst>
                <a:ext uri="{FF2B5EF4-FFF2-40B4-BE49-F238E27FC236}">
                  <a16:creationId xmlns:a16="http://schemas.microsoft.com/office/drawing/2014/main" xmlns=""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cxnSp>
          <p:nvCxnSpPr>
            <p:cNvPr id="24" name="Straight Connector 23">
              <a:extLst>
                <a:ext uri="{FF2B5EF4-FFF2-40B4-BE49-F238E27FC236}">
                  <a16:creationId xmlns:a16="http://schemas.microsoft.com/office/drawing/2014/main" xmlns=""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2"/>
          <a:stretch>
            <a:fillRect/>
          </a:stretch>
        </p:blipFill>
        <p:spPr>
          <a:xfrm rot="2096631">
            <a:off x="3561769" y="-164710"/>
            <a:ext cx="2394765" cy="3197232"/>
          </a:xfrm>
          <a:prstGeom prst="rect">
            <a:avLst/>
          </a:prstGeom>
        </p:spPr>
      </p:pic>
      <p:pic>
        <p:nvPicPr>
          <p:cNvPr id="8" name="Picture 7"/>
          <p:cNvPicPr>
            <a:picLocks noChangeAspect="1"/>
          </p:cNvPicPr>
          <p:nvPr/>
        </p:nvPicPr>
        <p:blipFill>
          <a:blip r:embed="rId3"/>
          <a:stretch>
            <a:fillRect/>
          </a:stretch>
        </p:blipFill>
        <p:spPr>
          <a:xfrm rot="20765772">
            <a:off x="878084" y="-127415"/>
            <a:ext cx="2301492" cy="3053136"/>
          </a:xfrm>
          <a:prstGeom prst="rect">
            <a:avLst/>
          </a:prstGeom>
        </p:spPr>
      </p:pic>
      <p:pic>
        <p:nvPicPr>
          <p:cNvPr id="2" name="Picture 1"/>
          <p:cNvPicPr>
            <a:picLocks noChangeAspect="1"/>
          </p:cNvPicPr>
          <p:nvPr/>
        </p:nvPicPr>
        <p:blipFill>
          <a:blip r:embed="rId4"/>
          <a:stretch>
            <a:fillRect/>
          </a:stretch>
        </p:blipFill>
        <p:spPr>
          <a:xfrm rot="598703">
            <a:off x="2127588" y="1761972"/>
            <a:ext cx="2187902" cy="2086044"/>
          </a:xfrm>
          <a:prstGeom prst="rect">
            <a:avLst/>
          </a:prstGeom>
        </p:spPr>
      </p:pic>
      <p:pic>
        <p:nvPicPr>
          <p:cNvPr id="102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5391" y="327054"/>
            <a:ext cx="4520217" cy="33901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p:cNvGraphicFramePr/>
          <p:nvPr>
            <p:extLst>
              <p:ext uri="{D42A27DB-BD31-4B8C-83A1-F6EECF244321}">
                <p14:modId xmlns:p14="http://schemas.microsoft.com/office/powerpoint/2010/main" val="2723607731"/>
              </p:ext>
            </p:extLst>
          </p:nvPr>
        </p:nvGraphicFramePr>
        <p:xfrm>
          <a:off x="489956" y="4326371"/>
          <a:ext cx="11235652" cy="25002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2272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 name="Picture Placeholder 40" descr="Downward trend">
            <a:extLst>
              <a:ext uri="{FF2B5EF4-FFF2-40B4-BE49-F238E27FC236}">
                <a16:creationId xmlns:a16="http://schemas.microsoft.com/office/drawing/2014/main" xmlns="" id="{B811075A-E743-458A-83DD-C9C3924D79D2}"/>
              </a:ext>
            </a:extLst>
          </p:cNvPr>
          <p:cNvPicPr>
            <a:picLocks noGrp="1" noChangeAspect="1"/>
          </p:cNvPicPr>
          <p:nvPr>
            <p:ph type="pic" sz="quarter" idx="41"/>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a:fillRect/>
          </a:stretch>
        </p:blipFill>
        <p:spPr/>
      </p:pic>
      <p:sp>
        <p:nvSpPr>
          <p:cNvPr id="5" name="Text Placeholder 4">
            <a:extLst>
              <a:ext uri="{FF2B5EF4-FFF2-40B4-BE49-F238E27FC236}">
                <a16:creationId xmlns:a16="http://schemas.microsoft.com/office/drawing/2014/main" xmlns="" id="{DB6638D4-E453-4BC4-A3A0-F3C51852BCF8}"/>
              </a:ext>
            </a:extLst>
          </p:cNvPr>
          <p:cNvSpPr>
            <a:spLocks noGrp="1"/>
          </p:cNvSpPr>
          <p:nvPr>
            <p:ph type="body" sz="quarter" idx="17"/>
          </p:nvPr>
        </p:nvSpPr>
        <p:spPr/>
        <p:txBody>
          <a:bodyPr/>
          <a:lstStyle/>
          <a:p>
            <a:r>
              <a:rPr lang="en-ZA" dirty="0"/>
              <a:t>Declining Market</a:t>
            </a:r>
          </a:p>
        </p:txBody>
      </p:sp>
      <p:sp>
        <p:nvSpPr>
          <p:cNvPr id="6" name="Text Placeholder 5">
            <a:extLst>
              <a:ext uri="{FF2B5EF4-FFF2-40B4-BE49-F238E27FC236}">
                <a16:creationId xmlns:a16="http://schemas.microsoft.com/office/drawing/2014/main" xmlns="" id="{0BC44B71-63BE-418A-A82A-64402026207E}"/>
              </a:ext>
            </a:extLst>
          </p:cNvPr>
          <p:cNvSpPr>
            <a:spLocks noGrp="1"/>
          </p:cNvSpPr>
          <p:nvPr>
            <p:ph type="body" sz="quarter" idx="18"/>
          </p:nvPr>
        </p:nvSpPr>
        <p:spPr/>
        <p:txBody>
          <a:bodyPr/>
          <a:lstStyle/>
          <a:p>
            <a:r>
              <a:rPr lang="en-IN" dirty="0" smtClean="0"/>
              <a:t>The </a:t>
            </a:r>
            <a:r>
              <a:rPr lang="en-IN" dirty="0"/>
              <a:t>company claimed to be a multi-billion dollar company when they were actually in mass amounts of </a:t>
            </a:r>
            <a:r>
              <a:rPr lang="en-IN" dirty="0" smtClean="0"/>
              <a:t>debt.</a:t>
            </a:r>
            <a:endParaRPr lang="en-ZA" dirty="0"/>
          </a:p>
        </p:txBody>
      </p:sp>
      <p:sp>
        <p:nvSpPr>
          <p:cNvPr id="9" name="Text Placeholder 8">
            <a:extLst>
              <a:ext uri="{FF2B5EF4-FFF2-40B4-BE49-F238E27FC236}">
                <a16:creationId xmlns:a16="http://schemas.microsoft.com/office/drawing/2014/main" xmlns="" id="{CEFFF724-CE30-4C63-A086-DF05C2777EC1}"/>
              </a:ext>
            </a:extLst>
          </p:cNvPr>
          <p:cNvSpPr>
            <a:spLocks noGrp="1"/>
          </p:cNvSpPr>
          <p:nvPr>
            <p:ph type="body" sz="quarter" idx="33"/>
          </p:nvPr>
        </p:nvSpPr>
        <p:spPr/>
        <p:txBody>
          <a:bodyPr/>
          <a:lstStyle/>
          <a:p>
            <a:r>
              <a:rPr lang="en-ZA" dirty="0" smtClean="0"/>
              <a:t>Partnerships</a:t>
            </a:r>
            <a:endParaRPr lang="en-ZA" dirty="0"/>
          </a:p>
        </p:txBody>
      </p:sp>
      <p:sp>
        <p:nvSpPr>
          <p:cNvPr id="10" name="Text Placeholder 9">
            <a:extLst>
              <a:ext uri="{FF2B5EF4-FFF2-40B4-BE49-F238E27FC236}">
                <a16:creationId xmlns:a16="http://schemas.microsoft.com/office/drawing/2014/main" xmlns="" id="{AA64044E-682B-419B-AB70-118D0597C64C}"/>
              </a:ext>
            </a:extLst>
          </p:cNvPr>
          <p:cNvSpPr>
            <a:spLocks noGrp="1"/>
          </p:cNvSpPr>
          <p:nvPr>
            <p:ph type="body" sz="quarter" idx="34"/>
          </p:nvPr>
        </p:nvSpPr>
        <p:spPr/>
        <p:txBody>
          <a:bodyPr/>
          <a:lstStyle/>
          <a:p>
            <a:r>
              <a:rPr lang="en-US" altLang="en-US" dirty="0"/>
              <a:t>Enron created partnerships, and then passed the </a:t>
            </a:r>
            <a:r>
              <a:rPr lang="en-US" altLang="en-US" dirty="0" smtClean="0"/>
              <a:t>losses </a:t>
            </a:r>
            <a:r>
              <a:rPr lang="en-US" altLang="en-US" dirty="0"/>
              <a:t>to </a:t>
            </a:r>
            <a:r>
              <a:rPr lang="en-US" altLang="en-US" dirty="0" smtClean="0"/>
              <a:t>eliminate </a:t>
            </a:r>
            <a:r>
              <a:rPr lang="en-US" altLang="en-US" dirty="0"/>
              <a:t>the losses from their balance sheets</a:t>
            </a:r>
          </a:p>
          <a:p>
            <a:endParaRPr lang="en-ZA" dirty="0"/>
          </a:p>
        </p:txBody>
      </p:sp>
      <p:pic>
        <p:nvPicPr>
          <p:cNvPr id="45" name="Picture Placeholder 44" descr="Handshake">
            <a:extLst>
              <a:ext uri="{FF2B5EF4-FFF2-40B4-BE49-F238E27FC236}">
                <a16:creationId xmlns:a16="http://schemas.microsoft.com/office/drawing/2014/main" xmlns="" id="{D18F8380-4F68-4979-BEC0-C897519AD437}"/>
              </a:ext>
            </a:extLst>
          </p:cNvPr>
          <p:cNvPicPr>
            <a:picLocks noGrp="1" noChangeAspect="1"/>
          </p:cNvPicPr>
          <p:nvPr>
            <p:ph type="pic" sz="quarter" idx="48"/>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p:pic>
      <p:sp>
        <p:nvSpPr>
          <p:cNvPr id="12" name="Text Placeholder 11">
            <a:extLst>
              <a:ext uri="{FF2B5EF4-FFF2-40B4-BE49-F238E27FC236}">
                <a16:creationId xmlns:a16="http://schemas.microsoft.com/office/drawing/2014/main" xmlns="" id="{F2739695-B49F-491F-9573-F501246A7F48}"/>
              </a:ext>
            </a:extLst>
          </p:cNvPr>
          <p:cNvSpPr>
            <a:spLocks noGrp="1"/>
          </p:cNvSpPr>
          <p:nvPr>
            <p:ph type="body" sz="quarter" idx="35"/>
          </p:nvPr>
        </p:nvSpPr>
        <p:spPr/>
        <p:txBody>
          <a:bodyPr/>
          <a:lstStyle/>
          <a:p>
            <a:r>
              <a:rPr lang="en-ZA" dirty="0"/>
              <a:t>Trust</a:t>
            </a:r>
          </a:p>
        </p:txBody>
      </p:sp>
      <p:sp>
        <p:nvSpPr>
          <p:cNvPr id="13" name="Text Placeholder 12">
            <a:extLst>
              <a:ext uri="{FF2B5EF4-FFF2-40B4-BE49-F238E27FC236}">
                <a16:creationId xmlns:a16="http://schemas.microsoft.com/office/drawing/2014/main" xmlns="" id="{59357458-973E-473B-B43E-428D949A39C2}"/>
              </a:ext>
            </a:extLst>
          </p:cNvPr>
          <p:cNvSpPr>
            <a:spLocks noGrp="1"/>
          </p:cNvSpPr>
          <p:nvPr>
            <p:ph type="body" sz="quarter" idx="36"/>
          </p:nvPr>
        </p:nvSpPr>
        <p:spPr/>
        <p:txBody>
          <a:bodyPr/>
          <a:lstStyle/>
          <a:p>
            <a:r>
              <a:rPr lang="en-IN" dirty="0" smtClean="0"/>
              <a:t>Hide</a:t>
            </a:r>
            <a:r>
              <a:rPr lang="en-IN" dirty="0"/>
              <a:t>, manipulate and deceive official accounts and auditors for years</a:t>
            </a:r>
            <a:endParaRPr lang="en-ZA" dirty="0"/>
          </a:p>
        </p:txBody>
      </p:sp>
      <p:pic>
        <p:nvPicPr>
          <p:cNvPr id="47" name="Picture Placeholder 46" descr="Tag">
            <a:extLst>
              <a:ext uri="{FF2B5EF4-FFF2-40B4-BE49-F238E27FC236}">
                <a16:creationId xmlns:a16="http://schemas.microsoft.com/office/drawing/2014/main" xmlns="" id="{3B1C03DA-0209-4A1A-96AE-B3FF2B5F7533}"/>
              </a:ext>
            </a:extLst>
          </p:cNvPr>
          <p:cNvPicPr>
            <a:picLocks noGrp="1" noChangeAspect="1"/>
          </p:cNvPicPr>
          <p:nvPr>
            <p:ph type="pic" sz="quarter" idx="49"/>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15" name="Text Placeholder 14">
            <a:extLst>
              <a:ext uri="{FF2B5EF4-FFF2-40B4-BE49-F238E27FC236}">
                <a16:creationId xmlns:a16="http://schemas.microsoft.com/office/drawing/2014/main" xmlns="" id="{4C4406D0-E93A-4D4A-882C-3D100622979A}"/>
              </a:ext>
            </a:extLst>
          </p:cNvPr>
          <p:cNvSpPr>
            <a:spLocks noGrp="1"/>
          </p:cNvSpPr>
          <p:nvPr>
            <p:ph type="body" sz="quarter" idx="37"/>
          </p:nvPr>
        </p:nvSpPr>
        <p:spPr/>
        <p:txBody>
          <a:bodyPr/>
          <a:lstStyle/>
          <a:p>
            <a:r>
              <a:rPr lang="en-ZA" dirty="0" smtClean="0"/>
              <a:t>Policy Changes</a:t>
            </a:r>
            <a:endParaRPr lang="en-ZA" dirty="0"/>
          </a:p>
        </p:txBody>
      </p:sp>
      <p:sp>
        <p:nvSpPr>
          <p:cNvPr id="16" name="Text Placeholder 15">
            <a:extLst>
              <a:ext uri="{FF2B5EF4-FFF2-40B4-BE49-F238E27FC236}">
                <a16:creationId xmlns:a16="http://schemas.microsoft.com/office/drawing/2014/main" xmlns="" id="{820792B4-5A57-43A7-8C75-3B4261EE86DE}"/>
              </a:ext>
            </a:extLst>
          </p:cNvPr>
          <p:cNvSpPr>
            <a:spLocks noGrp="1"/>
          </p:cNvSpPr>
          <p:nvPr>
            <p:ph type="body" sz="quarter" idx="38"/>
          </p:nvPr>
        </p:nvSpPr>
        <p:spPr/>
        <p:txBody>
          <a:bodyPr/>
          <a:lstStyle/>
          <a:p>
            <a:r>
              <a:rPr lang="en-ZA" dirty="0" smtClean="0"/>
              <a:t>Changes in federal policies on deregulation of the energy business</a:t>
            </a:r>
            <a:endParaRPr lang="en-ZA" noProof="1"/>
          </a:p>
          <a:p>
            <a:endParaRPr lang="en-ZA" dirty="0"/>
          </a:p>
        </p:txBody>
      </p:sp>
      <p:pic>
        <p:nvPicPr>
          <p:cNvPr id="49" name="Picture Placeholder 48" descr="Bar chart">
            <a:extLst>
              <a:ext uri="{FF2B5EF4-FFF2-40B4-BE49-F238E27FC236}">
                <a16:creationId xmlns:a16="http://schemas.microsoft.com/office/drawing/2014/main" xmlns="" id="{B216FC82-4CDA-4982-85CF-C693A432A28E}"/>
              </a:ext>
            </a:extLst>
          </p:cNvPr>
          <p:cNvPicPr>
            <a:picLocks noGrp="1" noChangeAspect="1"/>
          </p:cNvPicPr>
          <p:nvPr>
            <p:ph type="pic" sz="quarter" idx="50"/>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xmlns="" r:embed="rId11"/>
              </a:ext>
            </a:extLst>
          </a:blip>
          <a:srcRect/>
          <a:stretch>
            <a:fillRect/>
          </a:stretch>
        </p:blipFill>
        <p:spPr/>
      </p:pic>
      <p:sp>
        <p:nvSpPr>
          <p:cNvPr id="18" name="Text Placeholder 17">
            <a:extLst>
              <a:ext uri="{FF2B5EF4-FFF2-40B4-BE49-F238E27FC236}">
                <a16:creationId xmlns:a16="http://schemas.microsoft.com/office/drawing/2014/main" xmlns="" id="{448350F0-9CCA-4F7C-98E8-BC7969FD399D}"/>
              </a:ext>
            </a:extLst>
          </p:cNvPr>
          <p:cNvSpPr>
            <a:spLocks noGrp="1"/>
          </p:cNvSpPr>
          <p:nvPr>
            <p:ph type="body" sz="quarter" idx="39"/>
          </p:nvPr>
        </p:nvSpPr>
        <p:spPr/>
        <p:txBody>
          <a:bodyPr/>
          <a:lstStyle/>
          <a:p>
            <a:r>
              <a:rPr lang="en-ZA" dirty="0" smtClean="0"/>
              <a:t>Numbers</a:t>
            </a:r>
            <a:endParaRPr lang="en-ZA" dirty="0"/>
          </a:p>
        </p:txBody>
      </p:sp>
      <p:sp>
        <p:nvSpPr>
          <p:cNvPr id="19" name="Text Placeholder 18">
            <a:extLst>
              <a:ext uri="{FF2B5EF4-FFF2-40B4-BE49-F238E27FC236}">
                <a16:creationId xmlns:a16="http://schemas.microsoft.com/office/drawing/2014/main" xmlns="" id="{4FD8E4F9-1B84-4707-95BE-9EC53D7ACB9D}"/>
              </a:ext>
            </a:extLst>
          </p:cNvPr>
          <p:cNvSpPr>
            <a:spLocks noGrp="1"/>
          </p:cNvSpPr>
          <p:nvPr>
            <p:ph type="body" sz="quarter" idx="40"/>
          </p:nvPr>
        </p:nvSpPr>
        <p:spPr>
          <a:xfrm>
            <a:off x="9547716" y="4471987"/>
            <a:ext cx="1847777" cy="1040292"/>
          </a:xfrm>
        </p:spPr>
        <p:txBody>
          <a:bodyPr/>
          <a:lstStyle/>
          <a:p>
            <a:r>
              <a:rPr lang="en-US" altLang="en-US" dirty="0" smtClean="0"/>
              <a:t>Tweaking </a:t>
            </a:r>
            <a:r>
              <a:rPr lang="en-US" altLang="en-US" dirty="0"/>
              <a:t>the numbers in their financial statements with accounting techniques to hide their losses</a:t>
            </a:r>
          </a:p>
          <a:p>
            <a:endParaRPr lang="en-ZA" dirty="0"/>
          </a:p>
        </p:txBody>
      </p:sp>
      <p:sp>
        <p:nvSpPr>
          <p:cNvPr id="2" name="Slide Number Placeholder 1">
            <a:extLst>
              <a:ext uri="{FF2B5EF4-FFF2-40B4-BE49-F238E27FC236}">
                <a16:creationId xmlns:a16="http://schemas.microsoft.com/office/drawing/2014/main" xmlns="" id="{4279E495-0BD4-426B-909E-18FDE27BDE66}"/>
              </a:ext>
            </a:extLst>
          </p:cNvPr>
          <p:cNvSpPr>
            <a:spLocks noGrp="1"/>
          </p:cNvSpPr>
          <p:nvPr>
            <p:ph type="sldNum" sz="quarter" idx="52"/>
          </p:nvPr>
        </p:nvSpPr>
        <p:spPr/>
        <p:txBody>
          <a:bodyPr/>
          <a:lstStyle/>
          <a:p>
            <a:r>
              <a:rPr lang="en-ZA" dirty="0"/>
              <a:t>page </a:t>
            </a:r>
            <a:fld id="{19B51A1E-902D-48AF-9020-955120F399B6}" type="slidenum">
              <a:rPr lang="en-ZA" smtClean="0"/>
              <a:pPr/>
              <a:t>4</a:t>
            </a:fld>
            <a:endParaRPr lang="en-ZA" dirty="0"/>
          </a:p>
        </p:txBody>
      </p:sp>
      <p:sp>
        <p:nvSpPr>
          <p:cNvPr id="3" name="Title 2">
            <a:extLst>
              <a:ext uri="{FF2B5EF4-FFF2-40B4-BE49-F238E27FC236}">
                <a16:creationId xmlns:a16="http://schemas.microsoft.com/office/drawing/2014/main" xmlns="" id="{0DED61FF-98D7-468C-A710-A0E65FFCFDD7}"/>
              </a:ext>
            </a:extLst>
          </p:cNvPr>
          <p:cNvSpPr>
            <a:spLocks noGrp="1"/>
          </p:cNvSpPr>
          <p:nvPr>
            <p:ph type="title"/>
          </p:nvPr>
        </p:nvSpPr>
        <p:spPr/>
        <p:txBody>
          <a:bodyPr/>
          <a:lstStyle/>
          <a:p>
            <a:r>
              <a:rPr lang="en-ZA" dirty="0"/>
              <a:t>The Problem</a:t>
            </a:r>
          </a:p>
        </p:txBody>
      </p:sp>
      <p:pic>
        <p:nvPicPr>
          <p:cNvPr id="20" name="Picture Placeholder 22" descr="Group">
            <a:extLst>
              <a:ext uri="{FF2B5EF4-FFF2-40B4-BE49-F238E27FC236}">
                <a16:creationId xmlns:a16="http://schemas.microsoft.com/office/drawing/2014/main" xmlns="" id="{E25DFC4C-7C37-49B1-B6A5-9145D8251251}"/>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a:xfrm>
            <a:off x="3654734" y="2709492"/>
            <a:ext cx="621792" cy="621792"/>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27126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 name="Picture Placeholder 26" descr="Teacher">
            <a:extLst>
              <a:ext uri="{FF2B5EF4-FFF2-40B4-BE49-F238E27FC236}">
                <a16:creationId xmlns:a16="http://schemas.microsoft.com/office/drawing/2014/main" xmlns="" id="{EF145220-68FE-4BC3-8DF6-074CABEAC097}"/>
              </a:ext>
            </a:extLst>
          </p:cNvPr>
          <p:cNvPicPr>
            <a:picLocks noGrp="1" noChangeAspect="1"/>
          </p:cNvPicPr>
          <p:nvPr>
            <p:ph type="pic" sz="quarter" idx="45"/>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a:fillRect/>
          </a:stretch>
        </p:blipFill>
        <p:spPr/>
      </p:pic>
      <p:sp>
        <p:nvSpPr>
          <p:cNvPr id="6" name="Text Placeholder 5">
            <a:extLst>
              <a:ext uri="{FF2B5EF4-FFF2-40B4-BE49-F238E27FC236}">
                <a16:creationId xmlns:a16="http://schemas.microsoft.com/office/drawing/2014/main" xmlns="" id="{1D5F34C1-576F-4BF7-8C9C-D507F213AE68}"/>
              </a:ext>
            </a:extLst>
          </p:cNvPr>
          <p:cNvSpPr>
            <a:spLocks noGrp="1"/>
          </p:cNvSpPr>
          <p:nvPr>
            <p:ph type="body" sz="quarter" idx="17"/>
          </p:nvPr>
        </p:nvSpPr>
        <p:spPr/>
        <p:txBody>
          <a:bodyPr/>
          <a:lstStyle/>
          <a:p>
            <a:r>
              <a:rPr lang="en-ZA" dirty="0" smtClean="0"/>
              <a:t>Public companies</a:t>
            </a:r>
            <a:endParaRPr lang="en-ZA" dirty="0"/>
          </a:p>
        </p:txBody>
      </p:sp>
      <p:sp>
        <p:nvSpPr>
          <p:cNvPr id="7" name="Text Placeholder 6">
            <a:extLst>
              <a:ext uri="{FF2B5EF4-FFF2-40B4-BE49-F238E27FC236}">
                <a16:creationId xmlns:a16="http://schemas.microsoft.com/office/drawing/2014/main" xmlns="" id="{FBE93992-F65E-48D7-971D-FA51E969BEFE}"/>
              </a:ext>
            </a:extLst>
          </p:cNvPr>
          <p:cNvSpPr>
            <a:spLocks noGrp="1"/>
          </p:cNvSpPr>
          <p:nvPr>
            <p:ph type="body" sz="quarter" idx="18"/>
          </p:nvPr>
        </p:nvSpPr>
        <p:spPr/>
        <p:txBody>
          <a:bodyPr/>
          <a:lstStyle/>
          <a:p>
            <a:r>
              <a:rPr lang="en-ZA" dirty="0"/>
              <a:t>Lorem </a:t>
            </a:r>
            <a:r>
              <a:rPr lang="en-ZA" noProof="1"/>
              <a:t>ipsum dolor sit amet, consectetur adipiscing elit. </a:t>
            </a:r>
          </a:p>
          <a:p>
            <a:endParaRPr lang="en-ZA" dirty="0"/>
          </a:p>
        </p:txBody>
      </p:sp>
      <p:pic>
        <p:nvPicPr>
          <p:cNvPr id="29" name="Picture Placeholder 28" descr="Lecturer">
            <a:extLst>
              <a:ext uri="{FF2B5EF4-FFF2-40B4-BE49-F238E27FC236}">
                <a16:creationId xmlns:a16="http://schemas.microsoft.com/office/drawing/2014/main" xmlns="" id="{344FCB42-636B-4918-8866-D50ACA206D8C}"/>
              </a:ext>
            </a:extLst>
          </p:cNvPr>
          <p:cNvPicPr>
            <a:picLocks noGrp="1" noChangeAspect="1"/>
          </p:cNvPicPr>
          <p:nvPr>
            <p:ph type="pic" sz="quarter" idx="47"/>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8" name="Text Placeholder 7">
            <a:extLst>
              <a:ext uri="{FF2B5EF4-FFF2-40B4-BE49-F238E27FC236}">
                <a16:creationId xmlns:a16="http://schemas.microsoft.com/office/drawing/2014/main" xmlns="" id="{8CB0B4A0-79F2-4CB5-BBB6-FEEBD8465250}"/>
              </a:ext>
            </a:extLst>
          </p:cNvPr>
          <p:cNvSpPr>
            <a:spLocks noGrp="1"/>
          </p:cNvSpPr>
          <p:nvPr>
            <p:ph type="body" sz="quarter" idx="33"/>
          </p:nvPr>
        </p:nvSpPr>
        <p:spPr/>
        <p:txBody>
          <a:bodyPr/>
          <a:lstStyle/>
          <a:p>
            <a:r>
              <a:rPr lang="en-ZA" dirty="0" smtClean="0"/>
              <a:t>people</a:t>
            </a:r>
            <a:endParaRPr lang="en-ZA" dirty="0"/>
          </a:p>
        </p:txBody>
      </p:sp>
      <p:sp>
        <p:nvSpPr>
          <p:cNvPr id="9" name="Text Placeholder 8">
            <a:extLst>
              <a:ext uri="{FF2B5EF4-FFF2-40B4-BE49-F238E27FC236}">
                <a16:creationId xmlns:a16="http://schemas.microsoft.com/office/drawing/2014/main" xmlns="" id="{66810F29-B4A6-4A97-903D-F931D52ACA7F}"/>
              </a:ext>
            </a:extLst>
          </p:cNvPr>
          <p:cNvSpPr>
            <a:spLocks noGrp="1"/>
          </p:cNvSpPr>
          <p:nvPr>
            <p:ph type="body" sz="quarter" idx="34"/>
          </p:nvPr>
        </p:nvSpPr>
        <p:spPr/>
        <p:txBody>
          <a:bodyPr/>
          <a:lstStyle/>
          <a:p>
            <a:r>
              <a:rPr lang="en-ZA" dirty="0"/>
              <a:t>Lorem </a:t>
            </a:r>
            <a:r>
              <a:rPr lang="en-ZA" noProof="1"/>
              <a:t>ipsum dolor sit amet, consectetur adipiscing elit. </a:t>
            </a:r>
          </a:p>
          <a:p>
            <a:endParaRPr lang="en-ZA" dirty="0"/>
          </a:p>
        </p:txBody>
      </p:sp>
      <p:pic>
        <p:nvPicPr>
          <p:cNvPr id="31" name="Picture Placeholder 30" descr="Coins">
            <a:extLst>
              <a:ext uri="{FF2B5EF4-FFF2-40B4-BE49-F238E27FC236}">
                <a16:creationId xmlns:a16="http://schemas.microsoft.com/office/drawing/2014/main" xmlns="" id="{A1AA205C-54CC-4A28-9B43-520D5A97DD74}"/>
              </a:ext>
            </a:extLst>
          </p:cNvPr>
          <p:cNvPicPr>
            <a:picLocks noGrp="1" noChangeAspect="1"/>
          </p:cNvPicPr>
          <p:nvPr>
            <p:ph type="pic" sz="quarter" idx="48"/>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p:pic>
      <p:sp>
        <p:nvSpPr>
          <p:cNvPr id="10" name="Text Placeholder 9">
            <a:extLst>
              <a:ext uri="{FF2B5EF4-FFF2-40B4-BE49-F238E27FC236}">
                <a16:creationId xmlns:a16="http://schemas.microsoft.com/office/drawing/2014/main" xmlns="" id="{68053976-DF5A-4CE2-94FB-5F70C9064260}"/>
              </a:ext>
            </a:extLst>
          </p:cNvPr>
          <p:cNvSpPr>
            <a:spLocks noGrp="1"/>
          </p:cNvSpPr>
          <p:nvPr>
            <p:ph type="body" sz="quarter" idx="35"/>
          </p:nvPr>
        </p:nvSpPr>
        <p:spPr/>
        <p:txBody>
          <a:bodyPr/>
          <a:lstStyle/>
          <a:p>
            <a:r>
              <a:rPr lang="en-ZA" dirty="0"/>
              <a:t>Monetize</a:t>
            </a:r>
          </a:p>
        </p:txBody>
      </p:sp>
      <p:sp>
        <p:nvSpPr>
          <p:cNvPr id="11" name="Text Placeholder 10">
            <a:extLst>
              <a:ext uri="{FF2B5EF4-FFF2-40B4-BE49-F238E27FC236}">
                <a16:creationId xmlns:a16="http://schemas.microsoft.com/office/drawing/2014/main" xmlns="" id="{89256EF6-3CDE-4ADE-8753-BF5040E3C65B}"/>
              </a:ext>
            </a:extLst>
          </p:cNvPr>
          <p:cNvSpPr>
            <a:spLocks noGrp="1"/>
          </p:cNvSpPr>
          <p:nvPr>
            <p:ph type="body" sz="quarter" idx="36"/>
          </p:nvPr>
        </p:nvSpPr>
        <p:spPr/>
        <p:txBody>
          <a:bodyPr/>
          <a:lstStyle/>
          <a:p>
            <a:r>
              <a:rPr lang="en-ZA" dirty="0"/>
              <a:t>Lorem </a:t>
            </a:r>
            <a:r>
              <a:rPr lang="en-ZA" noProof="1"/>
              <a:t>ipsum dolor sit amet, consectetur adipiscing elit. </a:t>
            </a:r>
          </a:p>
          <a:p>
            <a:endParaRPr lang="en-ZA" dirty="0"/>
          </a:p>
        </p:txBody>
      </p:sp>
      <p:pic>
        <p:nvPicPr>
          <p:cNvPr id="33" name="Picture Placeholder 32" descr="Fibre optic wires">
            <a:extLst>
              <a:ext uri="{FF2B5EF4-FFF2-40B4-BE49-F238E27FC236}">
                <a16:creationId xmlns:a16="http://schemas.microsoft.com/office/drawing/2014/main" xmlns="" id="{B21FC1DB-B2B2-4AAC-9181-840F2A673C0C}"/>
              </a:ext>
            </a:extLst>
          </p:cNvPr>
          <p:cNvPicPr>
            <a:picLocks noGrp="1" noChangeAspect="1"/>
          </p:cNvPicPr>
          <p:nvPr>
            <p:ph type="pic" sz="quarter" idx="10"/>
          </p:nvPr>
        </p:nvPicPr>
        <p:blipFill>
          <a:blip r:embed="rId8" cstate="screen">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xmlns="" id="{350FC2AC-377D-452C-9D03-2F9F7AC5B560}"/>
              </a:ext>
            </a:extLst>
          </p:cNvPr>
          <p:cNvSpPr>
            <a:spLocks noGrp="1"/>
          </p:cNvSpPr>
          <p:nvPr>
            <p:ph type="sldNum" sz="quarter" idx="50"/>
          </p:nvPr>
        </p:nvSpPr>
        <p:spPr/>
        <p:txBody>
          <a:bodyPr/>
          <a:lstStyle/>
          <a:p>
            <a:r>
              <a:rPr lang="en-ZA" dirty="0"/>
              <a:t>page </a:t>
            </a:r>
            <a:fld id="{19B51A1E-902D-48AF-9020-955120F399B6}" type="slidenum">
              <a:rPr lang="en-ZA" smtClean="0"/>
              <a:pPr/>
              <a:t>5</a:t>
            </a:fld>
            <a:endParaRPr lang="en-ZA" dirty="0"/>
          </a:p>
        </p:txBody>
      </p:sp>
      <p:sp>
        <p:nvSpPr>
          <p:cNvPr id="3" name="Title 2">
            <a:extLst>
              <a:ext uri="{FF2B5EF4-FFF2-40B4-BE49-F238E27FC236}">
                <a16:creationId xmlns:a16="http://schemas.microsoft.com/office/drawing/2014/main" xmlns="" id="{87C2AC9A-0FD0-4DA8-99B4-C440A1D15DA4}"/>
              </a:ext>
            </a:extLst>
          </p:cNvPr>
          <p:cNvSpPr>
            <a:spLocks noGrp="1"/>
          </p:cNvSpPr>
          <p:nvPr>
            <p:ph type="ctrTitle"/>
          </p:nvPr>
        </p:nvSpPr>
        <p:spPr/>
        <p:txBody>
          <a:bodyPr/>
          <a:lstStyle/>
          <a:p>
            <a:r>
              <a:rPr lang="en-ZA" dirty="0" smtClean="0"/>
              <a:t>Why important</a:t>
            </a:r>
            <a:br>
              <a:rPr lang="en-ZA" dirty="0" smtClean="0"/>
            </a:br>
            <a:r>
              <a:rPr lang="en-ZA" dirty="0" smtClean="0"/>
              <a:t>Who did this effect?</a:t>
            </a:r>
            <a:endParaRPr lang="en-ZA" dirty="0"/>
          </a:p>
        </p:txBody>
      </p:sp>
    </p:spTree>
    <p:extLst>
      <p:ext uri="{BB962C8B-B14F-4D97-AF65-F5344CB8AC3E}">
        <p14:creationId xmlns:p14="http://schemas.microsoft.com/office/powerpoint/2010/main" val="3378458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8" name="Picture Placeholder 57" descr="Scientific experiment">
            <a:extLst>
              <a:ext uri="{FF2B5EF4-FFF2-40B4-BE49-F238E27FC236}">
                <a16:creationId xmlns:a16="http://schemas.microsoft.com/office/drawing/2014/main" xmlns="" id="{BAEF06B8-4E9A-492A-A9B8-2C7DB901FCB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xmlns="" id="{620431BB-7E59-4D2E-B4E7-CA454CF90122}"/>
              </a:ext>
            </a:extLst>
          </p:cNvPr>
          <p:cNvSpPr>
            <a:spLocks noGrp="1"/>
          </p:cNvSpPr>
          <p:nvPr>
            <p:ph type="sldNum" sz="quarter" idx="50"/>
          </p:nvPr>
        </p:nvSpPr>
        <p:spPr/>
        <p:txBody>
          <a:bodyPr/>
          <a:lstStyle/>
          <a:p>
            <a:r>
              <a:rPr lang="en-ZA" dirty="0"/>
              <a:t>page </a:t>
            </a:r>
            <a:fld id="{19B51A1E-902D-48AF-9020-955120F399B6}" type="slidenum">
              <a:rPr lang="en-ZA" smtClean="0"/>
              <a:pPr/>
              <a:t>6</a:t>
            </a:fld>
            <a:endParaRPr lang="en-ZA" dirty="0"/>
          </a:p>
        </p:txBody>
      </p:sp>
      <p:sp>
        <p:nvSpPr>
          <p:cNvPr id="3" name="Title 2">
            <a:extLst>
              <a:ext uri="{FF2B5EF4-FFF2-40B4-BE49-F238E27FC236}">
                <a16:creationId xmlns:a16="http://schemas.microsoft.com/office/drawing/2014/main" xmlns="" id="{09D4394E-B587-4CD9-96D1-650A82CA0197}"/>
              </a:ext>
            </a:extLst>
          </p:cNvPr>
          <p:cNvSpPr>
            <a:spLocks noGrp="1"/>
          </p:cNvSpPr>
          <p:nvPr>
            <p:ph type="ctrTitle"/>
          </p:nvPr>
        </p:nvSpPr>
        <p:spPr/>
        <p:txBody>
          <a:bodyPr/>
          <a:lstStyle/>
          <a:p>
            <a:r>
              <a:rPr lang="en-ZA" dirty="0"/>
              <a:t>Product</a:t>
            </a:r>
          </a:p>
        </p:txBody>
      </p:sp>
      <p:sp>
        <p:nvSpPr>
          <p:cNvPr id="4" name="Subtitle 3">
            <a:extLst>
              <a:ext uri="{FF2B5EF4-FFF2-40B4-BE49-F238E27FC236}">
                <a16:creationId xmlns:a16="http://schemas.microsoft.com/office/drawing/2014/main" xmlns="" id="{C154CB10-3BB7-4C3D-9275-80A6E79BD7C8}"/>
              </a:ext>
            </a:extLst>
          </p:cNvPr>
          <p:cNvSpPr>
            <a:spLocks noGrp="1"/>
          </p:cNvSpPr>
          <p:nvPr>
            <p:ph type="subTitle" idx="1"/>
          </p:nvPr>
        </p:nvSpPr>
        <p:spPr/>
        <p:txBody>
          <a:bodyPr/>
          <a:lstStyle/>
          <a:p>
            <a:r>
              <a:rPr lang="en-ZA" dirty="0"/>
              <a:t>Lorem </a:t>
            </a:r>
            <a:r>
              <a:rPr lang="en-ZA" noProof="1"/>
              <a:t>ipsum dolor sit amet, consectetur adipiscing elit. Etiam aliquet eu mi quis.</a:t>
            </a:r>
          </a:p>
        </p:txBody>
      </p:sp>
      <p:pic>
        <p:nvPicPr>
          <p:cNvPr id="31" name="Picture Placeholder 30" descr="Bullseye">
            <a:extLst>
              <a:ext uri="{FF2B5EF4-FFF2-40B4-BE49-F238E27FC236}">
                <a16:creationId xmlns:a16="http://schemas.microsoft.com/office/drawing/2014/main" xmlns="" id="{146C3774-1A16-4CEA-B0D9-21F4D70DD683}"/>
              </a:ext>
            </a:extLst>
          </p:cNvPr>
          <p:cNvPicPr>
            <a:picLocks noGrp="1" noChangeAspect="1"/>
          </p:cNvPicPr>
          <p:nvPr>
            <p:ph type="pic" sz="quarter" idx="52"/>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sp>
        <p:nvSpPr>
          <p:cNvPr id="6" name="Text Placeholder 5">
            <a:extLst>
              <a:ext uri="{FF2B5EF4-FFF2-40B4-BE49-F238E27FC236}">
                <a16:creationId xmlns:a16="http://schemas.microsoft.com/office/drawing/2014/main" xmlns="" id="{84D1680A-25DD-42DD-B066-2294665CF235}"/>
              </a:ext>
            </a:extLst>
          </p:cNvPr>
          <p:cNvSpPr>
            <a:spLocks noGrp="1"/>
          </p:cNvSpPr>
          <p:nvPr>
            <p:ph type="body" sz="quarter" idx="17"/>
          </p:nvPr>
        </p:nvSpPr>
        <p:spPr/>
        <p:txBody>
          <a:bodyPr/>
          <a:lstStyle/>
          <a:p>
            <a:r>
              <a:rPr lang="en-ZA" dirty="0"/>
              <a:t>Unique </a:t>
            </a:r>
          </a:p>
        </p:txBody>
      </p:sp>
      <p:sp>
        <p:nvSpPr>
          <p:cNvPr id="7" name="Text Placeholder 6">
            <a:extLst>
              <a:ext uri="{FF2B5EF4-FFF2-40B4-BE49-F238E27FC236}">
                <a16:creationId xmlns:a16="http://schemas.microsoft.com/office/drawing/2014/main" xmlns="" id="{1FBEF8A3-3B79-4A1D-83CE-3501D6E1EC52}"/>
              </a:ext>
            </a:extLst>
          </p:cNvPr>
          <p:cNvSpPr>
            <a:spLocks noGrp="1"/>
          </p:cNvSpPr>
          <p:nvPr>
            <p:ph type="body" sz="quarter" idx="18"/>
          </p:nvPr>
        </p:nvSpPr>
        <p:spPr/>
        <p:txBody>
          <a:bodyPr/>
          <a:lstStyle/>
          <a:p>
            <a:r>
              <a:rPr lang="en-ZA" dirty="0"/>
              <a:t>Lorem </a:t>
            </a:r>
            <a:r>
              <a:rPr lang="en-ZA" noProof="1"/>
              <a:t>ipsum dolor sit amet, consectetur adipiscing elit. </a:t>
            </a:r>
          </a:p>
          <a:p>
            <a:endParaRPr lang="en-ZA" noProof="1"/>
          </a:p>
          <a:p>
            <a:endParaRPr lang="en-ZA" dirty="0"/>
          </a:p>
        </p:txBody>
      </p:sp>
      <p:pic>
        <p:nvPicPr>
          <p:cNvPr id="33" name="Picture Placeholder 32" descr="Lecturer">
            <a:extLst>
              <a:ext uri="{FF2B5EF4-FFF2-40B4-BE49-F238E27FC236}">
                <a16:creationId xmlns:a16="http://schemas.microsoft.com/office/drawing/2014/main" xmlns="" id="{34FE467F-DFCB-454B-9B3B-9C4BF433B3C6}"/>
              </a:ext>
            </a:extLst>
          </p:cNvPr>
          <p:cNvPicPr>
            <a:picLocks noGrp="1" noChangeAspect="1"/>
          </p:cNvPicPr>
          <p:nvPr>
            <p:ph type="pic" sz="quarter" idx="53"/>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rcRect/>
          <a:stretch>
            <a:fillRect/>
          </a:stretch>
        </p:blipFill>
        <p:spPr/>
      </p:pic>
      <p:sp>
        <p:nvSpPr>
          <p:cNvPr id="8" name="Text Placeholder 7">
            <a:extLst>
              <a:ext uri="{FF2B5EF4-FFF2-40B4-BE49-F238E27FC236}">
                <a16:creationId xmlns:a16="http://schemas.microsoft.com/office/drawing/2014/main" xmlns="" id="{4F157E51-898F-41B4-8235-6C34BBCD749E}"/>
              </a:ext>
            </a:extLst>
          </p:cNvPr>
          <p:cNvSpPr>
            <a:spLocks noGrp="1"/>
          </p:cNvSpPr>
          <p:nvPr>
            <p:ph type="body" sz="quarter" idx="33"/>
          </p:nvPr>
        </p:nvSpPr>
        <p:spPr/>
        <p:txBody>
          <a:bodyPr/>
          <a:lstStyle/>
          <a:p>
            <a:r>
              <a:rPr lang="en-ZA" dirty="0"/>
              <a:t>First to Market</a:t>
            </a:r>
          </a:p>
        </p:txBody>
      </p:sp>
      <p:sp>
        <p:nvSpPr>
          <p:cNvPr id="9" name="Text Placeholder 8">
            <a:extLst>
              <a:ext uri="{FF2B5EF4-FFF2-40B4-BE49-F238E27FC236}">
                <a16:creationId xmlns:a16="http://schemas.microsoft.com/office/drawing/2014/main" xmlns="" id="{8724B20D-50EC-427F-9E2C-81625A7AC444}"/>
              </a:ext>
            </a:extLst>
          </p:cNvPr>
          <p:cNvSpPr>
            <a:spLocks noGrp="1"/>
          </p:cNvSpPr>
          <p:nvPr>
            <p:ph type="body" sz="quarter" idx="34"/>
          </p:nvPr>
        </p:nvSpPr>
        <p:spPr/>
        <p:txBody>
          <a:bodyPr/>
          <a:lstStyle/>
          <a:p>
            <a:r>
              <a:rPr lang="en-ZA" dirty="0"/>
              <a:t>Lorem </a:t>
            </a:r>
            <a:r>
              <a:rPr lang="en-ZA" noProof="1"/>
              <a:t>ipsum dolor sit amet, consectetur adipiscing elit. </a:t>
            </a:r>
          </a:p>
          <a:p>
            <a:endParaRPr lang="en-ZA" noProof="1"/>
          </a:p>
          <a:p>
            <a:endParaRPr lang="en-ZA" dirty="0"/>
          </a:p>
        </p:txBody>
      </p:sp>
      <p:pic>
        <p:nvPicPr>
          <p:cNvPr id="35" name="Picture Placeholder 34" descr="Network">
            <a:extLst>
              <a:ext uri="{FF2B5EF4-FFF2-40B4-BE49-F238E27FC236}">
                <a16:creationId xmlns:a16="http://schemas.microsoft.com/office/drawing/2014/main" xmlns="" id="{7AF56B60-D53D-40A4-82F9-B1DEB9644A3D}"/>
              </a:ext>
            </a:extLst>
          </p:cNvPr>
          <p:cNvPicPr>
            <a:picLocks noGrp="1" noChangeAspect="1"/>
          </p:cNvPicPr>
          <p:nvPr>
            <p:ph type="pic" sz="quarter" idx="54"/>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rcRect/>
          <a:stretch>
            <a:fillRect/>
          </a:stretch>
        </p:blipFill>
        <p:spPr/>
      </p:pic>
      <p:sp>
        <p:nvSpPr>
          <p:cNvPr id="12" name="Text Placeholder 11">
            <a:extLst>
              <a:ext uri="{FF2B5EF4-FFF2-40B4-BE49-F238E27FC236}">
                <a16:creationId xmlns:a16="http://schemas.microsoft.com/office/drawing/2014/main" xmlns="" id="{6FDE267D-5AD5-4C76-A976-43EDB64DB1F3}"/>
              </a:ext>
            </a:extLst>
          </p:cNvPr>
          <p:cNvSpPr>
            <a:spLocks noGrp="1"/>
          </p:cNvSpPr>
          <p:nvPr>
            <p:ph type="body" sz="quarter" idx="45"/>
          </p:nvPr>
        </p:nvSpPr>
        <p:spPr/>
        <p:txBody>
          <a:bodyPr/>
          <a:lstStyle/>
          <a:p>
            <a:r>
              <a:rPr lang="en-ZA" dirty="0"/>
              <a:t>Tested</a:t>
            </a:r>
          </a:p>
        </p:txBody>
      </p:sp>
      <p:sp>
        <p:nvSpPr>
          <p:cNvPr id="13" name="Text Placeholder 12">
            <a:extLst>
              <a:ext uri="{FF2B5EF4-FFF2-40B4-BE49-F238E27FC236}">
                <a16:creationId xmlns:a16="http://schemas.microsoft.com/office/drawing/2014/main" xmlns="" id="{DF58DB01-FA52-44DB-A820-8E4A194D9F8C}"/>
              </a:ext>
            </a:extLst>
          </p:cNvPr>
          <p:cNvSpPr>
            <a:spLocks noGrp="1"/>
          </p:cNvSpPr>
          <p:nvPr>
            <p:ph type="body" sz="quarter" idx="46"/>
          </p:nvPr>
        </p:nvSpPr>
        <p:spPr/>
        <p:txBody>
          <a:bodyPr/>
          <a:lstStyle/>
          <a:p>
            <a:r>
              <a:rPr lang="en-ZA" dirty="0"/>
              <a:t>Lorem </a:t>
            </a:r>
            <a:r>
              <a:rPr lang="en-ZA" noProof="1"/>
              <a:t>ipsum dolor sit amet, consectetur adipiscing elit. </a:t>
            </a:r>
          </a:p>
          <a:p>
            <a:endParaRPr lang="en-ZA" noProof="1"/>
          </a:p>
          <a:p>
            <a:endParaRPr lang="en-ZA" dirty="0"/>
          </a:p>
        </p:txBody>
      </p:sp>
      <p:pic>
        <p:nvPicPr>
          <p:cNvPr id="37" name="Picture Placeholder 36" descr="Megaphone">
            <a:extLst>
              <a:ext uri="{FF2B5EF4-FFF2-40B4-BE49-F238E27FC236}">
                <a16:creationId xmlns:a16="http://schemas.microsoft.com/office/drawing/2014/main" xmlns="" id="{1701A2E9-D331-4627-A32A-658F1BDB82EF}"/>
              </a:ext>
            </a:extLst>
          </p:cNvPr>
          <p:cNvPicPr>
            <a:picLocks noGrp="1" noChangeAspect="1"/>
          </p:cNvPicPr>
          <p:nvPr>
            <p:ph type="pic" sz="quarter" idx="55"/>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rcRect/>
          <a:stretch>
            <a:fillRect/>
          </a:stretch>
        </p:blipFill>
        <p:spPr/>
      </p:pic>
      <p:sp>
        <p:nvSpPr>
          <p:cNvPr id="14" name="Text Placeholder 13">
            <a:extLst>
              <a:ext uri="{FF2B5EF4-FFF2-40B4-BE49-F238E27FC236}">
                <a16:creationId xmlns:a16="http://schemas.microsoft.com/office/drawing/2014/main" xmlns="" id="{ADDC6D72-DCF6-41AE-B39D-609AE438F22B}"/>
              </a:ext>
            </a:extLst>
          </p:cNvPr>
          <p:cNvSpPr>
            <a:spLocks noGrp="1"/>
          </p:cNvSpPr>
          <p:nvPr>
            <p:ph type="body" sz="quarter" idx="47"/>
          </p:nvPr>
        </p:nvSpPr>
        <p:spPr/>
        <p:txBody>
          <a:bodyPr/>
          <a:lstStyle/>
          <a:p>
            <a:r>
              <a:rPr lang="en-ZA" dirty="0"/>
              <a:t>Authentic</a:t>
            </a:r>
          </a:p>
        </p:txBody>
      </p:sp>
      <p:sp>
        <p:nvSpPr>
          <p:cNvPr id="15" name="Text Placeholder 14">
            <a:extLst>
              <a:ext uri="{FF2B5EF4-FFF2-40B4-BE49-F238E27FC236}">
                <a16:creationId xmlns:a16="http://schemas.microsoft.com/office/drawing/2014/main" xmlns="" id="{A1B6F490-8CEC-444D-ADC0-E8B315EA3B54}"/>
              </a:ext>
            </a:extLst>
          </p:cNvPr>
          <p:cNvSpPr>
            <a:spLocks noGrp="1"/>
          </p:cNvSpPr>
          <p:nvPr>
            <p:ph type="body" sz="quarter" idx="48"/>
          </p:nvPr>
        </p:nvSpPr>
        <p:spPr/>
        <p:txBody>
          <a:bodyPr/>
          <a:lstStyle/>
          <a:p>
            <a:r>
              <a:rPr lang="en-ZA" dirty="0"/>
              <a:t>Lorem </a:t>
            </a:r>
            <a:r>
              <a:rPr lang="en-ZA" noProof="1"/>
              <a:t>ipsum dolor sit amet, consectetur adipiscing elit. </a:t>
            </a:r>
          </a:p>
          <a:p>
            <a:endParaRPr lang="en-ZA" noProof="1"/>
          </a:p>
          <a:p>
            <a:endParaRPr lang="en-ZA" dirty="0"/>
          </a:p>
        </p:txBody>
      </p:sp>
    </p:spTree>
    <p:extLst>
      <p:ext uri="{BB962C8B-B14F-4D97-AF65-F5344CB8AC3E}">
        <p14:creationId xmlns:p14="http://schemas.microsoft.com/office/powerpoint/2010/main" val="4002911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3CC57C3-9D13-4E2B-8E1F-6AF5D1A5BE69}"/>
              </a:ext>
            </a:extLst>
          </p:cNvPr>
          <p:cNvSpPr>
            <a:spLocks noGrp="1"/>
          </p:cNvSpPr>
          <p:nvPr>
            <p:ph type="sldNum" sz="quarter" idx="50"/>
          </p:nvPr>
        </p:nvSpPr>
        <p:spPr/>
        <p:txBody>
          <a:bodyPr/>
          <a:lstStyle/>
          <a:p>
            <a:r>
              <a:rPr lang="en-ZA" dirty="0"/>
              <a:t>page </a:t>
            </a:r>
            <a:fld id="{19B51A1E-902D-48AF-9020-955120F399B6}" type="slidenum">
              <a:rPr lang="en-ZA" smtClean="0"/>
              <a:pPr/>
              <a:t>7</a:t>
            </a:fld>
            <a:endParaRPr lang="en-ZA" dirty="0"/>
          </a:p>
        </p:txBody>
      </p:sp>
      <p:sp>
        <p:nvSpPr>
          <p:cNvPr id="3" name="Title 2">
            <a:extLst>
              <a:ext uri="{FF2B5EF4-FFF2-40B4-BE49-F238E27FC236}">
                <a16:creationId xmlns:a16="http://schemas.microsoft.com/office/drawing/2014/main" xmlns="" id="{362AC071-0624-430C-AEB0-AD3EBFC1CD1D}"/>
              </a:ext>
            </a:extLst>
          </p:cNvPr>
          <p:cNvSpPr>
            <a:spLocks noGrp="1"/>
          </p:cNvSpPr>
          <p:nvPr>
            <p:ph type="ctrTitle"/>
          </p:nvPr>
        </p:nvSpPr>
        <p:spPr/>
        <p:txBody>
          <a:bodyPr/>
          <a:lstStyle/>
          <a:p>
            <a:r>
              <a:rPr lang="en-ZA" dirty="0"/>
              <a:t>Emphasize your </a:t>
            </a:r>
            <a:br>
              <a:rPr lang="en-ZA" dirty="0"/>
            </a:br>
            <a:r>
              <a:rPr lang="en-ZA" dirty="0"/>
              <a:t>main benefit</a:t>
            </a:r>
          </a:p>
        </p:txBody>
      </p:sp>
      <p:sp>
        <p:nvSpPr>
          <p:cNvPr id="18" name="Subtitle 17">
            <a:extLst>
              <a:ext uri="{FF2B5EF4-FFF2-40B4-BE49-F238E27FC236}">
                <a16:creationId xmlns:a16="http://schemas.microsoft.com/office/drawing/2014/main" xmlns="" id="{D3532A8A-A0BF-4816-B1FF-73DFB4F6F5D6}"/>
              </a:ext>
            </a:extLst>
          </p:cNvPr>
          <p:cNvSpPr>
            <a:spLocks noGrp="1"/>
          </p:cNvSpPr>
          <p:nvPr>
            <p:ph type="subTitle" idx="1"/>
          </p:nvPr>
        </p:nvSpPr>
        <p:spPr/>
        <p:txBody>
          <a:bodyPr/>
          <a:lstStyle/>
          <a:p>
            <a:r>
              <a:rPr lang="en-ZA" dirty="0"/>
              <a:t>SUB HEAD</a:t>
            </a:r>
          </a:p>
        </p:txBody>
      </p:sp>
      <p:pic>
        <p:nvPicPr>
          <p:cNvPr id="8" name="Picture Placeholder 7" descr="Picture of a laptop from the top">
            <a:extLst>
              <a:ext uri="{FF2B5EF4-FFF2-40B4-BE49-F238E27FC236}">
                <a16:creationId xmlns:a16="http://schemas.microsoft.com/office/drawing/2014/main" xmlns="" id="{F0CDEBE3-63F4-4845-BE8F-EF94E69657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
        <p:nvSpPr>
          <p:cNvPr id="5" name="Content Placeholder 4">
            <a:extLst>
              <a:ext uri="{FF2B5EF4-FFF2-40B4-BE49-F238E27FC236}">
                <a16:creationId xmlns:a16="http://schemas.microsoft.com/office/drawing/2014/main" xmlns="" id="{5F606456-BEB8-424C-8C7C-E9B311D7C337}"/>
              </a:ext>
            </a:extLst>
          </p:cNvPr>
          <p:cNvSpPr>
            <a:spLocks noGrp="1"/>
          </p:cNvSpPr>
          <p:nvPr>
            <p:ph idx="52"/>
          </p:nvPr>
        </p:nvSpPr>
        <p:spPr/>
        <p:txBody>
          <a:bodyPr/>
          <a:lstStyle/>
          <a:p>
            <a:r>
              <a:rPr lang="en-ZA" dirty="0"/>
              <a:t>Other benefits include</a:t>
            </a:r>
          </a:p>
          <a:p>
            <a:r>
              <a:rPr lang="en-ZA" dirty="0"/>
              <a:t>Lorem </a:t>
            </a:r>
            <a:r>
              <a:rPr lang="en-ZA" noProof="1"/>
              <a:t>ipsum dolor sit amet, consectetur adipiscing elit. </a:t>
            </a:r>
          </a:p>
          <a:p>
            <a:r>
              <a:rPr lang="en-ZA" noProof="1"/>
              <a:t>Nunc tempus, risus sodales sodales hendrerit, arcu dolor commodo libero.</a:t>
            </a:r>
          </a:p>
          <a:p>
            <a:endParaRPr lang="en-ZA" dirty="0"/>
          </a:p>
        </p:txBody>
      </p:sp>
    </p:spTree>
    <p:extLst>
      <p:ext uri="{BB962C8B-B14F-4D97-AF65-F5344CB8AC3E}">
        <p14:creationId xmlns:p14="http://schemas.microsoft.com/office/powerpoint/2010/main" val="134464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1524000" y="6427114"/>
            <a:ext cx="9144000" cy="430887"/>
          </a:xfrm>
          <a:prstGeom prst="rect">
            <a:avLst/>
          </a:prstGeom>
          <a:noFill/>
        </p:spPr>
        <p:txBody>
          <a:bodyPr wrap="square" rtlCol="0">
            <a:spAutoFit/>
          </a:bodyPr>
          <a:lstStyle/>
          <a:p>
            <a:pPr algn="ctr"/>
            <a:r>
              <a:rPr lang="en-US" sz="1100" dirty="0">
                <a:solidFill>
                  <a:srgbClr val="B2B2B2"/>
                </a:solidFill>
                <a:cs typeface="Arial"/>
              </a:rPr>
              <a:t>When scaling, group all elements to be scaled. Scale as needed. Use the “Increase Font Size,” “Decrease Font Size” buttons or manually change the font size for the editable text. Delete unwanted elements. Change the line weight of the circles or connecting bars as needed.</a:t>
            </a:r>
          </a:p>
        </p:txBody>
      </p:sp>
      <p:sp>
        <p:nvSpPr>
          <p:cNvPr id="85" name="Text Placeholder 84">
            <a:extLst>
              <a:ext uri="{FF2B5EF4-FFF2-40B4-BE49-F238E27FC236}">
                <a16:creationId xmlns:a16="http://schemas.microsoft.com/office/drawing/2014/main" xmlns="" id="{868BBA64-D0CD-2640-9E68-1884D18A5E16}"/>
              </a:ext>
            </a:extLst>
          </p:cNvPr>
          <p:cNvSpPr>
            <a:spLocks noGrp="1"/>
          </p:cNvSpPr>
          <p:nvPr>
            <p:ph type="body" sz="quarter" idx="23"/>
          </p:nvPr>
        </p:nvSpPr>
        <p:spPr/>
        <p:txBody>
          <a:bodyPr/>
          <a:lstStyle/>
          <a:p>
            <a:endParaRPr lang="en-US"/>
          </a:p>
        </p:txBody>
      </p:sp>
      <p:sp>
        <p:nvSpPr>
          <p:cNvPr id="84" name="Text Placeholder 83">
            <a:extLst>
              <a:ext uri="{FF2B5EF4-FFF2-40B4-BE49-F238E27FC236}">
                <a16:creationId xmlns:a16="http://schemas.microsoft.com/office/drawing/2014/main" xmlns="" id="{95EE2AF8-954D-0B46-899A-C64AA5047C6C}"/>
              </a:ext>
            </a:extLst>
          </p:cNvPr>
          <p:cNvSpPr>
            <a:spLocks noGrp="1"/>
          </p:cNvSpPr>
          <p:nvPr>
            <p:ph type="body" sz="quarter" idx="22"/>
          </p:nvPr>
        </p:nvSpPr>
        <p:spPr/>
        <p:txBody>
          <a:bodyPr/>
          <a:lstStyle/>
          <a:p>
            <a:endParaRPr lang="en-US" dirty="0"/>
          </a:p>
        </p:txBody>
      </p:sp>
      <p:sp>
        <p:nvSpPr>
          <p:cNvPr id="16" name="Freeform 23" descr="Icon of question mark"/>
          <p:cNvSpPr>
            <a:spLocks noEditPoints="1"/>
          </p:cNvSpPr>
          <p:nvPr/>
        </p:nvSpPr>
        <p:spPr bwMode="auto">
          <a:xfrm>
            <a:off x="11174505" y="1617054"/>
            <a:ext cx="533627" cy="720172"/>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Text Placeholder 82">
            <a:extLst>
              <a:ext uri="{FF2B5EF4-FFF2-40B4-BE49-F238E27FC236}">
                <a16:creationId xmlns:a16="http://schemas.microsoft.com/office/drawing/2014/main" xmlns="" id="{3C5E08AE-6788-3443-BDBC-E8C314A9E474}"/>
              </a:ext>
            </a:extLst>
          </p:cNvPr>
          <p:cNvSpPr>
            <a:spLocks noGrp="1"/>
          </p:cNvSpPr>
          <p:nvPr>
            <p:ph type="body" sz="quarter" idx="21"/>
          </p:nvPr>
        </p:nvSpPr>
        <p:spPr/>
        <p:txBody>
          <a:bodyPr/>
          <a:lstStyle/>
          <a:p>
            <a:endParaRPr lang="en-US"/>
          </a:p>
        </p:txBody>
      </p:sp>
      <p:sp>
        <p:nvSpPr>
          <p:cNvPr id="82" name="Text Placeholder 81">
            <a:extLst>
              <a:ext uri="{FF2B5EF4-FFF2-40B4-BE49-F238E27FC236}">
                <a16:creationId xmlns:a16="http://schemas.microsoft.com/office/drawing/2014/main" xmlns="" id="{82612A2C-7F10-6840-9E3B-C11AC0ADEFDD}"/>
              </a:ext>
            </a:extLst>
          </p:cNvPr>
          <p:cNvSpPr>
            <a:spLocks noGrp="1"/>
          </p:cNvSpPr>
          <p:nvPr>
            <p:ph type="body" sz="quarter" idx="20"/>
          </p:nvPr>
        </p:nvSpPr>
        <p:spPr/>
        <p:txBody>
          <a:bodyPr/>
          <a:lstStyle/>
          <a:p>
            <a:endParaRPr lang="en-US"/>
          </a:p>
        </p:txBody>
      </p:sp>
      <p:sp>
        <p:nvSpPr>
          <p:cNvPr id="15" name="Freeform 5" descr="Icon of puzzle piece"/>
          <p:cNvSpPr>
            <a:spLocks/>
          </p:cNvSpPr>
          <p:nvPr/>
        </p:nvSpPr>
        <p:spPr bwMode="auto">
          <a:xfrm rot="2700000">
            <a:off x="8988648" y="1587335"/>
            <a:ext cx="618906" cy="838665"/>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100" b="1"/>
          </a:p>
        </p:txBody>
      </p:sp>
      <p:sp>
        <p:nvSpPr>
          <p:cNvPr id="81" name="Text Placeholder 80">
            <a:extLst>
              <a:ext uri="{FF2B5EF4-FFF2-40B4-BE49-F238E27FC236}">
                <a16:creationId xmlns:a16="http://schemas.microsoft.com/office/drawing/2014/main" xmlns="" id="{A32E8FB3-BB79-C74A-A297-2169A2B4C010}"/>
              </a:ext>
            </a:extLst>
          </p:cNvPr>
          <p:cNvSpPr>
            <a:spLocks noGrp="1"/>
          </p:cNvSpPr>
          <p:nvPr>
            <p:ph type="body" sz="quarter" idx="19"/>
          </p:nvPr>
        </p:nvSpPr>
        <p:spPr/>
        <p:txBody>
          <a:bodyPr/>
          <a:lstStyle/>
          <a:p>
            <a:endParaRPr lang="en-US" dirty="0"/>
          </a:p>
        </p:txBody>
      </p:sp>
      <p:sp>
        <p:nvSpPr>
          <p:cNvPr id="80" name="Text Placeholder 79">
            <a:extLst>
              <a:ext uri="{FF2B5EF4-FFF2-40B4-BE49-F238E27FC236}">
                <a16:creationId xmlns:a16="http://schemas.microsoft.com/office/drawing/2014/main" xmlns="" id="{371E296E-8C00-074C-AEBD-07F1B01D9F01}"/>
              </a:ext>
            </a:extLst>
          </p:cNvPr>
          <p:cNvSpPr>
            <a:spLocks noGrp="1"/>
          </p:cNvSpPr>
          <p:nvPr>
            <p:ph type="body" sz="quarter" idx="18"/>
          </p:nvPr>
        </p:nvSpPr>
        <p:spPr/>
        <p:txBody>
          <a:bodyPr/>
          <a:lstStyle/>
          <a:p>
            <a:endParaRPr lang="en-US" dirty="0"/>
          </a:p>
        </p:txBody>
      </p:sp>
      <p:grpSp>
        <p:nvGrpSpPr>
          <p:cNvPr id="12" name="Group 54" descr="Icon of graph"/>
          <p:cNvGrpSpPr/>
          <p:nvPr/>
        </p:nvGrpSpPr>
        <p:grpSpPr>
          <a:xfrm>
            <a:off x="6799153" y="1680433"/>
            <a:ext cx="714967" cy="609858"/>
            <a:chOff x="1490663" y="846138"/>
            <a:chExt cx="381000" cy="323850"/>
          </a:xfrm>
          <a:solidFill>
            <a:srgbClr val="FFFFFF"/>
          </a:solidFill>
        </p:grpSpPr>
        <p:sp>
          <p:nvSpPr>
            <p:cNvPr id="7" name="Freeform 23"/>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8" name="Rectangle 24"/>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700" b="1"/>
            </a:p>
          </p:txBody>
        </p:sp>
        <p:sp>
          <p:nvSpPr>
            <p:cNvPr id="9" name="Rectangle 25"/>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1400" b="1"/>
            </a:p>
          </p:txBody>
        </p:sp>
        <p:sp>
          <p:nvSpPr>
            <p:cNvPr id="10" name="Rectangle 26"/>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1" name="Rectangle 27"/>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79" name="Text Placeholder 78">
            <a:extLst>
              <a:ext uri="{FF2B5EF4-FFF2-40B4-BE49-F238E27FC236}">
                <a16:creationId xmlns:a16="http://schemas.microsoft.com/office/drawing/2014/main" xmlns="" id="{DA43CE40-88DC-2446-8440-93B781F19233}"/>
              </a:ext>
            </a:extLst>
          </p:cNvPr>
          <p:cNvSpPr>
            <a:spLocks noGrp="1"/>
          </p:cNvSpPr>
          <p:nvPr>
            <p:ph type="body" sz="quarter" idx="17"/>
          </p:nvPr>
        </p:nvSpPr>
        <p:spPr/>
        <p:txBody>
          <a:bodyPr/>
          <a:lstStyle/>
          <a:p>
            <a:endParaRPr lang="en-US"/>
          </a:p>
        </p:txBody>
      </p:sp>
      <p:sp>
        <p:nvSpPr>
          <p:cNvPr id="78" name="Text Placeholder 77">
            <a:extLst>
              <a:ext uri="{FF2B5EF4-FFF2-40B4-BE49-F238E27FC236}">
                <a16:creationId xmlns:a16="http://schemas.microsoft.com/office/drawing/2014/main" xmlns="" id="{84BE7C92-D940-3C4B-9665-7778D3382D06}"/>
              </a:ext>
            </a:extLst>
          </p:cNvPr>
          <p:cNvSpPr>
            <a:spLocks noGrp="1"/>
          </p:cNvSpPr>
          <p:nvPr>
            <p:ph type="body" sz="quarter" idx="16"/>
          </p:nvPr>
        </p:nvSpPr>
        <p:spPr/>
        <p:txBody>
          <a:bodyPr/>
          <a:lstStyle/>
          <a:p>
            <a:endParaRPr lang="en-US"/>
          </a:p>
        </p:txBody>
      </p:sp>
      <p:grpSp>
        <p:nvGrpSpPr>
          <p:cNvPr id="17" name="Group 365" descr="Icon of lightbulb"/>
          <p:cNvGrpSpPr>
            <a:grpSpLocks noChangeAspect="1"/>
          </p:cNvGrpSpPr>
          <p:nvPr/>
        </p:nvGrpSpPr>
        <p:grpSpPr>
          <a:xfrm>
            <a:off x="4808688" y="1595928"/>
            <a:ext cx="463383" cy="816853"/>
            <a:chOff x="5102225" y="1727200"/>
            <a:chExt cx="2289175" cy="4035425"/>
          </a:xfrm>
          <a:solidFill>
            <a:srgbClr val="FFFFFF"/>
          </a:solidFill>
        </p:grpSpPr>
        <p:sp>
          <p:nvSpPr>
            <p:cNvPr id="13" name="Freeform 44"/>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800" b="1" dirty="0"/>
            </a:p>
          </p:txBody>
        </p:sp>
        <p:sp>
          <p:nvSpPr>
            <p:cNvPr id="14" name="Freeform 45"/>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77" name="Text Placeholder 76">
            <a:extLst>
              <a:ext uri="{FF2B5EF4-FFF2-40B4-BE49-F238E27FC236}">
                <a16:creationId xmlns:a16="http://schemas.microsoft.com/office/drawing/2014/main" xmlns="" id="{58A228EB-8179-DE47-8240-9C1C8B09ABD1}"/>
              </a:ext>
            </a:extLst>
          </p:cNvPr>
          <p:cNvSpPr>
            <a:spLocks noGrp="1"/>
          </p:cNvSpPr>
          <p:nvPr>
            <p:ph type="body" sz="quarter" idx="15"/>
          </p:nvPr>
        </p:nvSpPr>
        <p:spPr/>
        <p:txBody>
          <a:bodyPr/>
          <a:lstStyle/>
          <a:p>
            <a:endParaRPr lang="en-US"/>
          </a:p>
        </p:txBody>
      </p:sp>
      <p:sp>
        <p:nvSpPr>
          <p:cNvPr id="76" name="Text Placeholder 75">
            <a:extLst>
              <a:ext uri="{FF2B5EF4-FFF2-40B4-BE49-F238E27FC236}">
                <a16:creationId xmlns:a16="http://schemas.microsoft.com/office/drawing/2014/main" xmlns="" id="{744DBDBE-E6B3-504C-B962-7149EA77B407}"/>
              </a:ext>
            </a:extLst>
          </p:cNvPr>
          <p:cNvSpPr>
            <a:spLocks noGrp="1"/>
          </p:cNvSpPr>
          <p:nvPr>
            <p:ph type="body" sz="quarter" idx="14"/>
          </p:nvPr>
        </p:nvSpPr>
        <p:spPr/>
        <p:txBody>
          <a:bodyPr/>
          <a:lstStyle/>
          <a:p>
            <a:endParaRPr lang="en-US"/>
          </a:p>
        </p:txBody>
      </p:sp>
      <p:sp>
        <p:nvSpPr>
          <p:cNvPr id="5" name="Freeform 71" descr="Icon of gears"/>
          <p:cNvSpPr>
            <a:spLocks noEditPoints="1"/>
          </p:cNvSpPr>
          <p:nvPr/>
        </p:nvSpPr>
        <p:spPr bwMode="auto">
          <a:xfrm>
            <a:off x="2505081"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75" name="Text Placeholder 74">
            <a:extLst>
              <a:ext uri="{FF2B5EF4-FFF2-40B4-BE49-F238E27FC236}">
                <a16:creationId xmlns:a16="http://schemas.microsoft.com/office/drawing/2014/main" xmlns="" id="{89391142-2DC8-2A40-8CFE-9FAE166D55CB}"/>
              </a:ext>
            </a:extLst>
          </p:cNvPr>
          <p:cNvSpPr>
            <a:spLocks noGrp="1"/>
          </p:cNvSpPr>
          <p:nvPr>
            <p:ph type="body" sz="quarter" idx="13"/>
          </p:nvPr>
        </p:nvSpPr>
        <p:spPr/>
        <p:txBody>
          <a:bodyPr/>
          <a:lstStyle/>
          <a:p>
            <a:endParaRPr lang="en-US"/>
          </a:p>
        </p:txBody>
      </p:sp>
      <p:sp>
        <p:nvSpPr>
          <p:cNvPr id="74" name="Text Placeholder 73">
            <a:extLst>
              <a:ext uri="{FF2B5EF4-FFF2-40B4-BE49-F238E27FC236}">
                <a16:creationId xmlns:a16="http://schemas.microsoft.com/office/drawing/2014/main" xmlns="" id="{7EA7DCC4-EEDE-0940-9274-4B6271A4F3FE}"/>
              </a:ext>
            </a:extLst>
          </p:cNvPr>
          <p:cNvSpPr>
            <a:spLocks noGrp="1"/>
          </p:cNvSpPr>
          <p:nvPr>
            <p:ph type="body" sz="quarter" idx="12"/>
          </p:nvPr>
        </p:nvSpPr>
        <p:spPr/>
        <p:txBody>
          <a:bodyPr/>
          <a:lstStyle/>
          <a:p>
            <a:endParaRPr lang="en-US"/>
          </a:p>
        </p:txBody>
      </p:sp>
      <p:sp>
        <p:nvSpPr>
          <p:cNvPr id="4" name="Freeform 18" descr="Icon of flow chart"/>
          <p:cNvSpPr>
            <a:spLocks/>
          </p:cNvSpPr>
          <p:nvPr/>
        </p:nvSpPr>
        <p:spPr bwMode="auto">
          <a:xfrm>
            <a:off x="274790" y="1649086"/>
            <a:ext cx="941787" cy="597062"/>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dirty="0"/>
          </a:p>
        </p:txBody>
      </p:sp>
      <p:sp>
        <p:nvSpPr>
          <p:cNvPr id="73" name="Text Placeholder 72">
            <a:extLst>
              <a:ext uri="{FF2B5EF4-FFF2-40B4-BE49-F238E27FC236}">
                <a16:creationId xmlns:a16="http://schemas.microsoft.com/office/drawing/2014/main" xmlns="" id="{68E91624-54FC-564A-8F24-C7AE84D6BA7C}"/>
              </a:ext>
            </a:extLst>
          </p:cNvPr>
          <p:cNvSpPr>
            <a:spLocks noGrp="1"/>
          </p:cNvSpPr>
          <p:nvPr>
            <p:ph type="body" sz="quarter" idx="11"/>
          </p:nvPr>
        </p:nvSpPr>
        <p:spPr/>
        <p:txBody>
          <a:bodyPr/>
          <a:lstStyle/>
          <a:p>
            <a:endParaRPr lang="en-US"/>
          </a:p>
        </p:txBody>
      </p:sp>
      <p:sp>
        <p:nvSpPr>
          <p:cNvPr id="72" name="Text Placeholder 71">
            <a:extLst>
              <a:ext uri="{FF2B5EF4-FFF2-40B4-BE49-F238E27FC236}">
                <a16:creationId xmlns:a16="http://schemas.microsoft.com/office/drawing/2014/main" xmlns="" id="{E5A71DE6-952D-094A-A819-E62CFD08A1A2}"/>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071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97DC055-29AA-4AE9-8621-A0765113CDFB}"/>
              </a:ext>
            </a:extLst>
          </p:cNvPr>
          <p:cNvSpPr>
            <a:spLocks noGrp="1"/>
          </p:cNvSpPr>
          <p:nvPr>
            <p:ph type="ctrTitle"/>
          </p:nvPr>
        </p:nvSpPr>
        <p:spPr bwMode="black"/>
        <p:txBody>
          <a:bodyPr/>
          <a:lstStyle/>
          <a:p>
            <a:r>
              <a:rPr lang="en-ZA" dirty="0"/>
              <a:t>Section Divider</a:t>
            </a:r>
          </a:p>
        </p:txBody>
      </p:sp>
      <p:sp>
        <p:nvSpPr>
          <p:cNvPr id="4" name="Subtitle 3">
            <a:extLst>
              <a:ext uri="{FF2B5EF4-FFF2-40B4-BE49-F238E27FC236}">
                <a16:creationId xmlns:a16="http://schemas.microsoft.com/office/drawing/2014/main" xmlns="" id="{4CAFB058-F34E-4FAC-AA90-D1CB170C9984}"/>
              </a:ext>
            </a:extLst>
          </p:cNvPr>
          <p:cNvSpPr>
            <a:spLocks noGrp="1"/>
          </p:cNvSpPr>
          <p:nvPr>
            <p:ph type="subTitle" idx="1"/>
          </p:nvPr>
        </p:nvSpPr>
        <p:spPr bwMode="black"/>
        <p:txBody>
          <a:bodyPr/>
          <a:lstStyle/>
          <a:p>
            <a:r>
              <a:rPr lang="en-ZA" dirty="0"/>
              <a:t>Lorem </a:t>
            </a:r>
            <a:r>
              <a:rPr lang="en-ZA" noProof="1"/>
              <a:t>ipsum dolor sit amet, consectetur adipiscing elit</a:t>
            </a:r>
          </a:p>
        </p:txBody>
      </p:sp>
      <p:sp>
        <p:nvSpPr>
          <p:cNvPr id="5" name="Slide Number Placeholder 4">
            <a:extLst>
              <a:ext uri="{FF2B5EF4-FFF2-40B4-BE49-F238E27FC236}">
                <a16:creationId xmlns:a16="http://schemas.microsoft.com/office/drawing/2014/main" xmlns="" id="{631703FA-65E2-4E60-B9CE-387169A2F4AE}"/>
              </a:ext>
            </a:extLst>
          </p:cNvPr>
          <p:cNvSpPr>
            <a:spLocks noGrp="1"/>
          </p:cNvSpPr>
          <p:nvPr>
            <p:ph type="sldNum" sz="quarter" idx="4294967295"/>
          </p:nvPr>
        </p:nvSpPr>
        <p:spPr>
          <a:xfrm>
            <a:off x="11642725" y="6686550"/>
            <a:ext cx="549275" cy="153988"/>
          </a:xfrm>
        </p:spPr>
        <p:txBody>
          <a:bodyPr/>
          <a:lstStyle/>
          <a:p>
            <a:r>
              <a:rPr lang="en-ZA" dirty="0"/>
              <a:t>page </a:t>
            </a:r>
            <a:fld id="{19B51A1E-902D-48AF-9020-955120F399B6}" type="slidenum">
              <a:rPr lang="en-ZA" b="1" i="1" smtClean="0"/>
              <a:pPr/>
              <a:t>9</a:t>
            </a:fld>
            <a:endParaRPr lang="en-ZA" b="1" i="1" dirty="0"/>
          </a:p>
        </p:txBody>
      </p:sp>
      <p:grpSp>
        <p:nvGrpSpPr>
          <p:cNvPr id="9" name="Group 8" descr="Section Divider Graphic (Move me around)">
            <a:extLst>
              <a:ext uri="{FF2B5EF4-FFF2-40B4-BE49-F238E27FC236}">
                <a16:creationId xmlns:a16="http://schemas.microsoft.com/office/drawing/2014/main" xmlns="" id="{C9345208-146D-4405-83A8-B4741DF079BD}"/>
              </a:ext>
            </a:extLst>
          </p:cNvPr>
          <p:cNvGrpSpPr/>
          <p:nvPr/>
        </p:nvGrpSpPr>
        <p:grpSpPr>
          <a:xfrm>
            <a:off x="3316024" y="4705296"/>
            <a:ext cx="399819" cy="406102"/>
            <a:chOff x="3316024" y="4705296"/>
            <a:chExt cx="399819" cy="406102"/>
          </a:xfrm>
        </p:grpSpPr>
        <p:sp>
          <p:nvSpPr>
            <p:cNvPr id="10" name="Oval 9">
              <a:extLst>
                <a:ext uri="{FF2B5EF4-FFF2-40B4-BE49-F238E27FC236}">
                  <a16:creationId xmlns:a16="http://schemas.microsoft.com/office/drawing/2014/main" xmlns="" id="{22906437-16B0-4D4C-8250-FE5DE8F9CDF9}"/>
                </a:ext>
              </a:extLst>
            </p:cNvPr>
            <p:cNvSpPr/>
            <p:nvPr userDrawn="1"/>
          </p:nvSpPr>
          <p:spPr>
            <a:xfrm>
              <a:off x="3316024" y="470529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1" name="Oval 10">
              <a:extLst>
                <a:ext uri="{FF2B5EF4-FFF2-40B4-BE49-F238E27FC236}">
                  <a16:creationId xmlns:a16="http://schemas.microsoft.com/office/drawing/2014/main" xmlns="" id="{F612EF4B-82E6-4CBF-8EB5-49AAB3CEB91C}"/>
                </a:ext>
              </a:extLst>
            </p:cNvPr>
            <p:cNvSpPr/>
            <p:nvPr userDrawn="1"/>
          </p:nvSpPr>
          <p:spPr>
            <a:xfrm>
              <a:off x="3438860" y="483006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grpSp>
      <p:grpSp>
        <p:nvGrpSpPr>
          <p:cNvPr id="13" name="Group 12" descr="Section Divider Graphic (Move me around and rotate me)">
            <a:extLst>
              <a:ext uri="{FF2B5EF4-FFF2-40B4-BE49-F238E27FC236}">
                <a16:creationId xmlns:a16="http://schemas.microsoft.com/office/drawing/2014/main" xmlns="" id="{E585D5FD-EAAF-4780-9190-AEA0FE98B268}"/>
              </a:ext>
            </a:extLst>
          </p:cNvPr>
          <p:cNvGrpSpPr/>
          <p:nvPr/>
        </p:nvGrpSpPr>
        <p:grpSpPr>
          <a:xfrm>
            <a:off x="2874362" y="1520713"/>
            <a:ext cx="1269930" cy="1269930"/>
            <a:chOff x="2874362" y="1520713"/>
            <a:chExt cx="1269930" cy="1269930"/>
          </a:xfrm>
        </p:grpSpPr>
        <p:sp>
          <p:nvSpPr>
            <p:cNvPr id="14" name="Oval 13">
              <a:extLst>
                <a:ext uri="{FF2B5EF4-FFF2-40B4-BE49-F238E27FC236}">
                  <a16:creationId xmlns:a16="http://schemas.microsoft.com/office/drawing/2014/main" xmlns="" id="{D9EBD3F5-AA47-419C-9192-7BEB8EDF1764}"/>
                </a:ext>
              </a:extLst>
            </p:cNvPr>
            <p:cNvSpPr/>
            <p:nvPr userDrawn="1"/>
          </p:nvSpPr>
          <p:spPr>
            <a:xfrm>
              <a:off x="2998061" y="1644412"/>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5" name="Oval 14">
              <a:extLst>
                <a:ext uri="{FF2B5EF4-FFF2-40B4-BE49-F238E27FC236}">
                  <a16:creationId xmlns:a16="http://schemas.microsoft.com/office/drawing/2014/main" xmlns="" id="{E5A5E3BC-C3F6-4622-9BD2-4E5E3784492B}"/>
                </a:ext>
              </a:extLst>
            </p:cNvPr>
            <p:cNvSpPr/>
            <p:nvPr userDrawn="1"/>
          </p:nvSpPr>
          <p:spPr>
            <a:xfrm>
              <a:off x="3842785" y="249314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Oval 15">
              <a:extLst>
                <a:ext uri="{FF2B5EF4-FFF2-40B4-BE49-F238E27FC236}">
                  <a16:creationId xmlns:a16="http://schemas.microsoft.com/office/drawing/2014/main" xmlns="" id="{FDCA0BD0-5A18-4C1E-81A6-DD01C3FCF147}"/>
                </a:ext>
              </a:extLst>
            </p:cNvPr>
            <p:cNvSpPr/>
            <p:nvPr userDrawn="1"/>
          </p:nvSpPr>
          <p:spPr>
            <a:xfrm>
              <a:off x="3497933" y="2137678"/>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7" name="Straight Connector 16">
              <a:extLst>
                <a:ext uri="{FF2B5EF4-FFF2-40B4-BE49-F238E27FC236}">
                  <a16:creationId xmlns:a16="http://schemas.microsoft.com/office/drawing/2014/main" xmlns="" id="{45D78DD3-9B4C-4693-B616-8321917380BE}"/>
                </a:ext>
              </a:extLst>
            </p:cNvPr>
            <p:cNvCxnSpPr>
              <a:cxnSpLocks/>
            </p:cNvCxnSpPr>
            <p:nvPr userDrawn="1"/>
          </p:nvCxnSpPr>
          <p:spPr>
            <a:xfrm flipV="1">
              <a:off x="2874362" y="1520713"/>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1D88BD97-C154-4E3C-A699-06996BCDBC95}"/>
                </a:ext>
              </a:extLst>
            </p:cNvPr>
            <p:cNvCxnSpPr>
              <a:cxnSpLocks/>
            </p:cNvCxnSpPr>
            <p:nvPr userDrawn="1"/>
          </p:nvCxnSpPr>
          <p:spPr>
            <a:xfrm flipH="1" flipV="1">
              <a:off x="2874362" y="1520713"/>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3142177"/>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ntoso Business Pitch Deck_SB - v4" id="{EFB764D1-0445-4B00-ABB1-283312FEB584}" vid="{7721A07E-6842-4E19-9838-65B95841B6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2E6E59-6E17-40F8-B412-65DEC662914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0BB2B2B-C092-4034-8027-ED80E70B81A9}">
  <ds:schemaRefs>
    <ds:schemaRef ds:uri="http://schemas.microsoft.com/sharepoint/v3/contenttype/forms"/>
  </ds:schemaRefs>
</ds:datastoreItem>
</file>

<file path=customXml/itemProps3.xml><?xml version="1.0" encoding="utf-8"?>
<ds:datastoreItem xmlns:ds="http://schemas.openxmlformats.org/officeDocument/2006/customXml" ds:itemID="{40BD0185-E894-43F5-A381-22FE8094B9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STEM pitch deck</Template>
  <TotalTime>0</TotalTime>
  <Words>1280</Words>
  <Application>Microsoft Office PowerPoint</Application>
  <PresentationFormat>Widescreen</PresentationFormat>
  <Paragraphs>316</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Corbel</vt:lpstr>
      <vt:lpstr>Times New Roman</vt:lpstr>
      <vt:lpstr>Office Theme</vt:lpstr>
      <vt:lpstr>PowerPoint Presentation</vt:lpstr>
      <vt:lpstr>Enron   Scandal</vt:lpstr>
      <vt:lpstr>PowerPoint Presentation</vt:lpstr>
      <vt:lpstr>The Problem</vt:lpstr>
      <vt:lpstr>Why important Who did this effect?</vt:lpstr>
      <vt:lpstr>Product</vt:lpstr>
      <vt:lpstr>Emphasize your  main benefit</vt:lpstr>
      <vt:lpstr>PowerPoint Presentation</vt:lpstr>
      <vt:lpstr>Section Divider</vt:lpstr>
      <vt:lpstr>Business Model</vt:lpstr>
      <vt:lpstr>Market Opportunity Option 1</vt:lpstr>
      <vt:lpstr>Market Opportunity Option 2</vt:lpstr>
      <vt:lpstr>Competition Option 1</vt:lpstr>
      <vt:lpstr>Competition Option 2</vt:lpstr>
      <vt:lpstr>Growth Strategy</vt:lpstr>
      <vt:lpstr>Traction</vt:lpstr>
      <vt:lpstr>Timeline</vt:lpstr>
      <vt:lpstr>Financials</vt:lpstr>
      <vt:lpstr>Team</vt:lpstr>
      <vt:lpstr>Team</vt:lpstr>
      <vt:lpstr>Funding</vt:lpstr>
      <vt:lpstr>Summary</vt:lpstr>
      <vt:lpstr>Thank You</vt:lpstr>
      <vt:lpstr>Customize this Template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2018-11-10T18:21:47Z</dcterms:created>
  <dcterms:modified xsi:type="dcterms:W3CDTF">2018-11-10T19:30:53Z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