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4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6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9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5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4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1DA6-691A-4AE0-B122-3556BFAE30F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1024-BE2E-4CC5-A300-DF7225CD7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ruthfulnerd.files.wordpress.com/2014/04/a_long_time_a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47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116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Whitney"/>
              </a:rPr>
              <a:t>@</a:t>
            </a:r>
            <a:r>
              <a:rPr lang="en-US" dirty="0" err="1">
                <a:solidFill>
                  <a:srgbClr val="FFC000"/>
                </a:solidFill>
                <a:latin typeface="Whitney"/>
              </a:rPr>
              <a:t>The_Empire_Shop_bot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19619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Проект Выполнили </a:t>
            </a:r>
          </a:p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Нелин Даня и Дмитриева Тамара</a:t>
            </a:r>
            <a:b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</a:b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it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-</a:t>
            </a:r>
            <a:r>
              <a:rPr lang="ru-RU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квантум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 ви1</a:t>
            </a:r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 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)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Эпизод </a:t>
            </a:r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iv: 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Проблема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Повстанцы в последнее время часто перехватывают корабли имперского флота, и Лорд Вейдер решил эту проблему тем, что Земляне называют «интернет-магазином».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pic>
        <p:nvPicPr>
          <p:cNvPr id="15" name="Picture 12" descr="https://www.pngarts.com/files/3/TIE-Fighter-Star-Wars-PNG-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9464">
            <a:off x="5830872" y="3564569"/>
            <a:ext cx="1936212" cy="18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s://www.pngarts.com/files/3/TIE-Fighter-Star-Wars-PNG-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7004">
            <a:off x="3393953" y="3590243"/>
            <a:ext cx="1936839" cy="18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pngarts.com/files/3/TIE-Fighter-Star-Wars-PNG-Pho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417">
            <a:off x="4947674" y="4132637"/>
            <a:ext cx="2429987" cy="23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5019" y="289822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Почему телеграмм?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Приватность каналов, никто не перехватит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Информацию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2. </a:t>
            </a:r>
            <a:r>
              <a:rPr lang="ru-RU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Телеграм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 – один из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Ведущих мессенджеров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3. Интуитивный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интерфейс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8" y="2545466"/>
            <a:ext cx="4556753" cy="3717558"/>
          </a:xfrm>
          <a:prstGeom prst="rect">
            <a:avLst/>
          </a:prstGeom>
        </p:spPr>
      </p:pic>
      <p:pic>
        <p:nvPicPr>
          <p:cNvPr id="2064" name="Picture 16" descr="https://media.moddb.com/images/mods/1/11/10611/ssd_1_2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915">
            <a:off x="2610376" y="4133828"/>
            <a:ext cx="3554804" cy="26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 rot="953717">
            <a:off x="6026974" y="5138201"/>
            <a:ext cx="421348" cy="3334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Основные библиотеки и методы	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py</a:t>
            </a:r>
            <a:r>
              <a:rPr lang="en-US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T</a:t>
            </a:r>
            <a:r>
              <a:rPr lang="en-US" sz="2000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elegaram</a:t>
            </a:r>
            <a:r>
              <a:rPr lang="en-US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B</a:t>
            </a:r>
            <a:r>
              <a:rPr lang="en-US" sz="2000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ot</a:t>
            </a:r>
            <a:r>
              <a:rPr lang="en-US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Api</a:t>
            </a:r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 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– основная библиотека для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Бота: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Star Jedi_Cyrillic" panose="040B0000000000000000" pitchFamily="82" charset="0"/>
              </a:rPr>
              <a:t> </a:t>
            </a:r>
            <a:endParaRPr lang="en-US" dirty="0" smtClean="0">
              <a:solidFill>
                <a:srgbClr val="FFC000"/>
              </a:solidFill>
              <a:latin typeface="Star Jedi_Cyrillic" panose="040B0000000000000000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Star Jedi_Cyrillic" panose="040B0000000000000000" pitchFamily="8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  <a:latin typeface="Star Jedi_Cyrillic" panose="040B0000000000000000" pitchFamily="82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2.</a:t>
            </a:r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sqlite</a:t>
            </a:r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3 – 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взаимодействие с </a:t>
            </a:r>
            <a:r>
              <a:rPr lang="ru-RU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Бд</a:t>
            </a:r>
            <a:endParaRPr lang="ru-RU" dirty="0" smtClean="0">
              <a:solidFill>
                <a:srgbClr val="FFC000"/>
              </a:solidFill>
              <a:latin typeface="Star Jedi_Cyrillic" panose="040B0000000000000000" pitchFamily="82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652"/>
            <a:ext cx="6296904" cy="485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9432"/>
            <a:ext cx="10450501" cy="4909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1764"/>
            <a:ext cx="1111722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Выкопировка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 из кода	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Текст</a:t>
            </a:r>
            <a:endParaRPr lang="ru-RU" dirty="0">
              <a:latin typeface="Star Jedi_Cyrillic" panose="040B0000000000000000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690688"/>
            <a:ext cx="1186980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изюминка	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  <a:latin typeface="Star Jedi_Cyrillic" panose="040B0000000000000000" pitchFamily="82" charset="0"/>
              </a:rPr>
              <a:t>"Изюминкой" проекта является БД. Благодаря ей заказ всегда можно будет найти в случае чего. 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32" y="3188638"/>
            <a:ext cx="6747504" cy="16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Written and directed by</a:t>
            </a: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	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Нелин Даня                    Дмитриева Тамара</a:t>
            </a:r>
            <a:endParaRPr lang="ru-RU" dirty="0">
              <a:latin typeface="Star Jedi_Cyrillic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178" y="2699534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  <a:latin typeface="Star Jedi_Cyrillic" panose="040B0000000000000000" pitchFamily="82" charset="0"/>
              </a:rPr>
              <a:t>Спасибо за внимание!!	</a:t>
            </a:r>
            <a:endParaRPr lang="ru-RU" dirty="0">
              <a:solidFill>
                <a:srgbClr val="FFC000"/>
              </a:solidFill>
              <a:latin typeface="Star Jedi_Cyrillic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98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Star Jedi_Cyrillic</vt:lpstr>
      <vt:lpstr>Whitney</vt:lpstr>
      <vt:lpstr>Тема Office</vt:lpstr>
      <vt:lpstr>Презентация PowerPoint</vt:lpstr>
      <vt:lpstr>@The_Empire_Shop_bot</vt:lpstr>
      <vt:lpstr>Эпизод iv: Проблема</vt:lpstr>
      <vt:lpstr>Почему телеграмм?</vt:lpstr>
      <vt:lpstr>Основные библиотеки и методы </vt:lpstr>
      <vt:lpstr>Выкопировка из кода </vt:lpstr>
      <vt:lpstr>изюминка </vt:lpstr>
      <vt:lpstr>Written and directed by </vt:lpstr>
      <vt:lpstr>Спасибо за внимание!!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Toma</dc:creator>
  <cp:lastModifiedBy>Toma</cp:lastModifiedBy>
  <cp:revision>12</cp:revision>
  <dcterms:created xsi:type="dcterms:W3CDTF">2020-12-09T17:40:27Z</dcterms:created>
  <dcterms:modified xsi:type="dcterms:W3CDTF">2020-12-09T19:26:59Z</dcterms:modified>
</cp:coreProperties>
</file>