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9F818-8C8D-C128-60F4-23683682C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EC7E6D-2495-FCE8-C3B5-BFC43B9C58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100" y="2590800"/>
            <a:ext cx="6019800" cy="914400"/>
          </a:xfrm>
        </p:spPr>
        <p:txBody>
          <a:bodyPr/>
          <a:lstStyle/>
          <a:p>
            <a:r>
              <a:rPr lang="en-US" dirty="0"/>
              <a:t>How to use</a:t>
            </a:r>
          </a:p>
          <a:p>
            <a:r>
              <a:rPr lang="en-US" dirty="0"/>
              <a:t>Management Studio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5D20-9513-792A-CDEB-D9ED544C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relationships in the AP database</a:t>
            </a:r>
          </a:p>
        </p:txBody>
      </p:sp>
      <p:pic>
        <p:nvPicPr>
          <p:cNvPr id="6" name="Content Placeholder 5" descr="A screenshot of SSMS with a diagram of the relationships of the AP database displayed.">
            <a:extLst>
              <a:ext uri="{FF2B5EF4-FFF2-40B4-BE49-F238E27FC236}">
                <a16:creationId xmlns:a16="http://schemas.microsoft.com/office/drawing/2014/main" id="{6BC44D8B-FA0D-F7FB-FABE-E2DCD6C315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568929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FA59A-43D0-0AF4-3CD4-5F1D2B4684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ECDF52DB-1A28-A716-E9F1-F1F0C7A35628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1FFFF-B009-4D49-FB18-7525DB0275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3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E1E-B4D8-DDA4-1ABF-42C85FC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columns in the Vendors table</a:t>
            </a:r>
          </a:p>
        </p:txBody>
      </p:sp>
      <p:pic>
        <p:nvPicPr>
          <p:cNvPr id="6" name="Content Placeholder 5" descr="A screenshot of SSMS with the columns of a table displayed.">
            <a:extLst>
              <a:ext uri="{FF2B5EF4-FFF2-40B4-BE49-F238E27FC236}">
                <a16:creationId xmlns:a16="http://schemas.microsoft.com/office/drawing/2014/main" id="{0A90C96B-1D0D-1828-3BEB-3C41BD7A1B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21060"/>
            <a:ext cx="5097299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0C077-A89B-C00A-BC35-BC8AF52342F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C5446AD-0E71-A497-FD5F-C2D37FC34017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18531-9189-EE7A-27DC-52D412D35C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E04C-20E8-03B7-1024-4E0B72EF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row as it’s being modified</a:t>
            </a:r>
          </a:p>
        </p:txBody>
      </p:sp>
      <p:pic>
        <p:nvPicPr>
          <p:cNvPr id="6" name="Content Placeholder 5" descr="A screenshot of SSMS with the rows of a table displayed and one row being modified.">
            <a:extLst>
              <a:ext uri="{FF2B5EF4-FFF2-40B4-BE49-F238E27FC236}">
                <a16:creationId xmlns:a16="http://schemas.microsoft.com/office/drawing/2014/main" id="{41D8BF4D-4818-AACF-DC53-67A7117653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219781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DAAFB-32B9-8E95-D0BD-1451E14D5C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D790A2B-064D-9143-9391-5B202FF04D87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4918-F795-7759-25A4-946FC23C81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3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C637-7201-47A0-F535-20529417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or modify the data of a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3126-5D8B-AC7A-C9DD-2793DC00A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view the data for a table, expand the Tables node, right-click on the table, and click Select Top 1000 Rows.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modify the data for a table, expand the Tables node, right-click on the table, and click Edit Top 200 Rows to display the rows in a grid. Then, you can use the grid to insert, update, and delete data from the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commit the changes you’ve made to a row, move the cursor to another row.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abandon the changes you’ve made to a row, press the Esc key. This is known as rolling back changes.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ACACD-043D-734B-6574-5361647F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07F6-A637-F4F9-85EA-AAC0C147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65CD-A1C6-EBB1-2077-A94D6D82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4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E04C-20E8-03B7-1024-4E0B72EF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SELECT statement with a completion list</a:t>
            </a:r>
          </a:p>
        </p:txBody>
      </p:sp>
      <p:pic>
        <p:nvPicPr>
          <p:cNvPr id="7" name="Content Placeholder 6" descr="A screenshot of SSMS showing a SELECT statement in the query editor with an example completion list. The locations of the Available Databases list, the Execute button, and the Query Editor window are labeled.">
            <a:extLst>
              <a:ext uri="{FF2B5EF4-FFF2-40B4-BE49-F238E27FC236}">
                <a16:creationId xmlns:a16="http://schemas.microsoft.com/office/drawing/2014/main" id="{0E61C10D-94B9-0B78-CC93-3E99CD42ED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6213434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DAAFB-32B9-8E95-D0BD-1451E14D5C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ED3EDEE6-189D-12DA-5B2E-AADE273344E8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4918-F795-7759-25A4-946FC23C81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257-B9DB-0121-C2AC-E4587B0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enter and execute a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32030-48FB-C658-F534-CC65BED469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open a new Query Editor window, click on the New Query button in the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select the database that you want to work with, use the Available Databases list in the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enter a SQL statement, type it into the Query Editor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you enter a SQL statement, the IntelliSense feature automatically displays completion lists that help you complete the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select an item from a completion list, use the Up or Down arrow key to select the item and press the Tab key. To hide a list, press the Esc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execute a SQL statement, press the F5 key or click the Execute button in the toolbar.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3F98D-E955-4638-162E-D7F8D729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B325-29B7-B4BF-5D7C-DCEE6427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0942-9C09-C0D5-E87C-D3899AA8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0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C7C3-DE32-7945-7D33-917EAFD3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Studio with an error message</a:t>
            </a:r>
          </a:p>
        </p:txBody>
      </p:sp>
      <p:pic>
        <p:nvPicPr>
          <p:cNvPr id="6" name="Content Placeholder 5" descr="A screenshot of SSMS showing what running a statement that causes an error looks like.">
            <a:extLst>
              <a:ext uri="{FF2B5EF4-FFF2-40B4-BE49-F238E27FC236}">
                <a16:creationId xmlns:a16="http://schemas.microsoft.com/office/drawing/2014/main" id="{61DBB20D-F515-A15C-7D4E-6BA0230CCF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6465966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BA324-7CF5-04D9-128C-2B0467B845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93B8394C-CD5D-41BD-7A42-ACF153BAE50C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84B-276A-FA60-94AD-36C2355C67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6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8E99-9E5E-A53C-551E-31862182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causes of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0692-46E8-CC42-1AF2-B18176642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Forgetting to select the correct database from the Available Databases list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Misspelling the name of a table or column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Misspelling a keyword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Omitting the closing quotation mark of a character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06C12-5455-08FC-4201-2FAB4A7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02B95-50B7-2E03-AC06-1AD5554B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4B88-0B79-9757-2407-2BE8ABEF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9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9837-6E38-C731-00DB-DE58D72A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File dialog box</a:t>
            </a:r>
          </a:p>
        </p:txBody>
      </p:sp>
      <p:pic>
        <p:nvPicPr>
          <p:cNvPr id="6" name="Content Placeholder 5" descr="A screenshot of SSMS showing the Open File dialog box.">
            <a:extLst>
              <a:ext uri="{FF2B5EF4-FFF2-40B4-BE49-F238E27FC236}">
                <a16:creationId xmlns:a16="http://schemas.microsoft.com/office/drawing/2014/main" id="{14F9E0CD-B194-0D40-2AFC-FE324C5F77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1290" y="1221060"/>
            <a:ext cx="6465966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D6723-5FCD-CBBB-3268-A8D33258F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77A414E-3317-B177-129C-4C1E8BB11F05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AA90-B519-D969-B269-93EF38B856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9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24EC-9675-0396-0E2A-DF909472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open and save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DF01B-BDFF-D9B7-43E6-AE9A18ED7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a query, click the Save button in the toolbar or press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enter a file name if necessary.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open a query, click the Open button in the toolbar or press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Ctrl+O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Then, use the Open File dialog box to locate and open the query.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all open queries, click the Save All button in the toolbar, and then specify a file name for any queries that haven’t already been named.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9FD8B-A35D-1B64-CF63-8D350E81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80EE-2062-3481-5C48-87D0892B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32EC-D532-16A9-04C9-CA5882EC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6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1654-2EC2-B841-0789-DEA1C8A3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0187-B790-105C-6563-0DF0D9771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Management Studio to do the following management tasks:</a:t>
            </a:r>
          </a:p>
          <a:p>
            <a:pPr marL="694944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or stop an instance of SQL Server Express</a:t>
            </a:r>
          </a:p>
          <a:p>
            <a:pPr marL="694944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a remote connection to a database</a:t>
            </a:r>
          </a:p>
          <a:p>
            <a:pPr marL="694944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Navigate through the objects of a database</a:t>
            </a:r>
          </a:p>
          <a:p>
            <a:pPr marL="694944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diagrams for a database</a:t>
            </a:r>
          </a:p>
          <a:p>
            <a:pPr marL="694944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the column definitions for a table in a database</a:t>
            </a:r>
          </a:p>
          <a:p>
            <a:pPr marL="694944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or modify the data of a table in a database</a:t>
            </a:r>
          </a:p>
          <a:p>
            <a:pPr marL="694944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column definitions for a table in a database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Management Studio to run, open, and save SQL queries.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SQL Server documentation to look up information about SQL Server.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C9C12-A8D9-9209-0EA3-AA458217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E5962-CD7D-2C1E-1FE8-15FAE0C0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6F16-9231-EBBE-AB92-FB889C6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2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1D52-19C9-F742-A781-6E96F649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documentation for the SELECT statement</a:t>
            </a:r>
          </a:p>
        </p:txBody>
      </p:sp>
      <p:pic>
        <p:nvPicPr>
          <p:cNvPr id="7" name="Content Placeholder 6" descr="A screenshot showing the online documentation for SQL Server code on learn.microsoft.com.">
            <a:extLst>
              <a:ext uri="{FF2B5EF4-FFF2-40B4-BE49-F238E27FC236}">
                <a16:creationId xmlns:a16="http://schemas.microsoft.com/office/drawing/2014/main" id="{462E8962-6B4B-89B8-D4A2-811C5EDFD2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087757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94EBA-D8FF-55EE-16B0-5F2C52803B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E942066-2715-BD7C-D84F-5CE6BCD83C99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A0638-079A-CE2B-7943-FF7EBBDE54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0014-00DA-CEC3-B9A0-BE256B9C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DE311-0F7B-4EFF-E4BC-0A1870DCA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describe the function of each of these client tools: Management Studio, SQL Server Configuration Manager, Azure Data Studio.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Windows authentication and SQL Server authentication for connecting to a SQL Server database.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4006E-AEC1-6C42-A944-F28BFC68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6527-0AC8-D04F-87BE-E66E12E5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6DBF-9CA1-B6F1-6BFD-C918DB1A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CA03-A371-FB60-5A27-25CE6FCD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2022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BA33B-C196-2D0D-DFA1-1AD55D910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Configuration Manager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Data Studio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4E76D-29B6-A365-65E5-77E5E382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5F70D-5CB6-088A-8F26-B56747B8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5F69-8769-CC37-4F5C-D8C21B0E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9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C03C-C33C-5F96-8CBE-09D85EAA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Server Configuration Manager (Services)</a:t>
            </a:r>
          </a:p>
        </p:txBody>
      </p:sp>
      <p:pic>
        <p:nvPicPr>
          <p:cNvPr id="6" name="Content Placeholder 5" descr="A screenshot showing the SQL Server Configuration Manager with the SQL Server Services section highlighted.">
            <a:extLst>
              <a:ext uri="{FF2B5EF4-FFF2-40B4-BE49-F238E27FC236}">
                <a16:creationId xmlns:a16="http://schemas.microsoft.com/office/drawing/2014/main" id="{7D138C31-CE27-94C7-135A-8E477F9D0B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315200" cy="28156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0335-45C8-29AF-6D57-A2D85D9327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3E233A18-4008-4C5D-F985-23F05CAFC3DA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1D4CC-E111-B440-AA9D-B4BB41F92C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DA91-59C2-E52A-00A4-478203D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Server Configuration Manager (Network)</a:t>
            </a:r>
          </a:p>
        </p:txBody>
      </p:sp>
      <p:pic>
        <p:nvPicPr>
          <p:cNvPr id="6" name="Content Placeholder 5" descr="Title describes slide.">
            <a:extLst>
              <a:ext uri="{FF2B5EF4-FFF2-40B4-BE49-F238E27FC236}">
                <a16:creationId xmlns:a16="http://schemas.microsoft.com/office/drawing/2014/main" id="{DF7E7AA1-CC5A-8807-58D0-757DD78B13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315200" cy="284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8A43C-F820-9458-DC9D-201163515B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A6906DF-2845-AD9F-D04E-F3BEAD603FD2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0336-FC83-A5A0-2B61-125DC0370F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14D4-3FE4-C11A-6C07-C9C15C6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using Windows authentication</a:t>
            </a:r>
          </a:p>
        </p:txBody>
      </p:sp>
      <p:pic>
        <p:nvPicPr>
          <p:cNvPr id="6" name="Content Placeholder 5" descr="A screenshot showing the dialog box to connect to a SQL Server using Windows Authentication.">
            <a:extLst>
              <a:ext uri="{FF2B5EF4-FFF2-40B4-BE49-F238E27FC236}">
                <a16:creationId xmlns:a16="http://schemas.microsoft.com/office/drawing/2014/main" id="{66DFD9D6-826C-BEBA-6222-B84539D3DC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6014753" cy="39805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F13E6-2372-423E-8464-478FBF3FDF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97D6ABE-A86E-0019-E845-EBB9CBF022DF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66D65-D6B1-AAF2-E2FD-7BBAD8FAE4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F408-ADFA-C9E3-8AF0-63F8DB89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using SQL Server authentication</a:t>
            </a:r>
          </a:p>
        </p:txBody>
      </p:sp>
      <p:pic>
        <p:nvPicPr>
          <p:cNvPr id="6" name="Content Placeholder 5" descr="A screenshot showing the dialog box to connect to a SQL Server using SQL Server Authentication.">
            <a:extLst>
              <a:ext uri="{FF2B5EF4-FFF2-40B4-BE49-F238E27FC236}">
                <a16:creationId xmlns:a16="http://schemas.microsoft.com/office/drawing/2014/main" id="{2EA5A0DE-4506-6258-DB4D-5603F3C486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5938553" cy="39301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AF4C-635F-07DB-79B6-F75645E23D3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3B363B8-0275-5120-F0A9-75BC1D08B1C9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AEE39-AB74-F4C1-BEDD-59F562C250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4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5109-D715-B9D2-4D58-01CEC04E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Studio and the Object Explorer</a:t>
            </a:r>
          </a:p>
        </p:txBody>
      </p:sp>
      <p:pic>
        <p:nvPicPr>
          <p:cNvPr id="6" name="Content Placeholder 5" descr="A screenshot showing SQL Server Management Studio (SSMS) with the Object Explorer window open.">
            <a:extLst>
              <a:ext uri="{FF2B5EF4-FFF2-40B4-BE49-F238E27FC236}">
                <a16:creationId xmlns:a16="http://schemas.microsoft.com/office/drawing/2014/main" id="{634C7894-5C91-34D4-EA8C-4864B00993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5531726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858B1-6AF6-CF9A-F494-1FAB0C1E712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C7F07879-F869-BB3C-0F38-122DD43AC96D}"/>
              </a:ext>
            </a:extLst>
          </p:cNvPr>
          <p:cNvSpPr txBox="1">
            <a:spLocks/>
          </p:cNvSpPr>
          <p:nvPr/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Murach’s</a:t>
            </a:r>
            <a:r>
              <a:rPr lang="en-US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05BF2-012F-453F-4E03-C7FAAF1103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765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326</TotalTime>
  <Words>803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Symbol</vt:lpstr>
      <vt:lpstr>Times New Roman</vt:lpstr>
      <vt:lpstr>Master slides_with_titles_logo</vt:lpstr>
      <vt:lpstr>Murach’s SQL Server 2022</vt:lpstr>
      <vt:lpstr>Objectives</vt:lpstr>
      <vt:lpstr>Objectives (cont.)</vt:lpstr>
      <vt:lpstr>SQL Server 2022 tools</vt:lpstr>
      <vt:lpstr>The SQL Server Configuration Manager (Services)</vt:lpstr>
      <vt:lpstr>The SQL Server Configuration Manager (Network)</vt:lpstr>
      <vt:lpstr>How to connect using Windows authentication</vt:lpstr>
      <vt:lpstr>How to connect using SQL Server authentication</vt:lpstr>
      <vt:lpstr>Management Studio and the Object Explorer</vt:lpstr>
      <vt:lpstr>The relationships in the AP database</vt:lpstr>
      <vt:lpstr>The columns in the Vendors table</vt:lpstr>
      <vt:lpstr>A row as it’s being modified</vt:lpstr>
      <vt:lpstr>How to view or modify the data of a table</vt:lpstr>
      <vt:lpstr>A SELECT statement with a completion list</vt:lpstr>
      <vt:lpstr>How to enter and execute a query</vt:lpstr>
      <vt:lpstr>Management Studio with an error message</vt:lpstr>
      <vt:lpstr>Common causes of errors</vt:lpstr>
      <vt:lpstr>The Open File dialog box</vt:lpstr>
      <vt:lpstr>How to open and save queries</vt:lpstr>
      <vt:lpstr>The documentation for the SELECT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9</cp:revision>
  <cp:lastPrinted>2016-01-14T23:03:16Z</cp:lastPrinted>
  <dcterms:created xsi:type="dcterms:W3CDTF">2023-05-24T17:49:00Z</dcterms:created>
  <dcterms:modified xsi:type="dcterms:W3CDTF">2023-06-05T23:12:38Z</dcterms:modified>
</cp:coreProperties>
</file>