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305E2-8C90-4B1A-8C0F-92A6526F1849}" v="27" dt="2024-03-22T21:32:2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onnell" userId="693c285b4bd72293" providerId="LiveId" clId="{5E7305E2-8C90-4B1A-8C0F-92A6526F1849}"/>
    <pc:docChg chg="undo custSel addSld delSld modSld">
      <pc:chgData name="Michael Connell" userId="693c285b4bd72293" providerId="LiveId" clId="{5E7305E2-8C90-4B1A-8C0F-92A6526F1849}" dt="2024-03-22T21:32:23.533" v="471"/>
      <pc:docMkLst>
        <pc:docMk/>
      </pc:docMkLst>
      <pc:sldChg chg="modSp mod modAnim">
        <pc:chgData name="Michael Connell" userId="693c285b4bd72293" providerId="LiveId" clId="{5E7305E2-8C90-4B1A-8C0F-92A6526F1849}" dt="2024-03-22T21:23:04.664" v="403"/>
        <pc:sldMkLst>
          <pc:docMk/>
          <pc:sldMk cId="3574509149" sldId="257"/>
        </pc:sldMkLst>
        <pc:spChg chg="mod">
          <ac:chgData name="Michael Connell" userId="693c285b4bd72293" providerId="LiveId" clId="{5E7305E2-8C90-4B1A-8C0F-92A6526F1849}" dt="2024-03-22T20:57:46.801" v="61" actId="20577"/>
          <ac:spMkLst>
            <pc:docMk/>
            <pc:sldMk cId="3574509149" sldId="257"/>
            <ac:spMk id="10" creationId="{3099BFFB-B14B-ED8D-D3B6-EEF41F2D063D}"/>
          </ac:spMkLst>
        </pc:spChg>
      </pc:sldChg>
      <pc:sldChg chg="addSp delSp modSp mod modTransition setBg modAnim">
        <pc:chgData name="Michael Connell" userId="693c285b4bd72293" providerId="LiveId" clId="{5E7305E2-8C90-4B1A-8C0F-92A6526F1849}" dt="2024-03-22T21:32:23.533" v="471"/>
        <pc:sldMkLst>
          <pc:docMk/>
          <pc:sldMk cId="2359102629" sldId="258"/>
        </pc:sldMkLst>
        <pc:spChg chg="mod ord">
          <ac:chgData name="Michael Connell" userId="693c285b4bd72293" providerId="LiveId" clId="{5E7305E2-8C90-4B1A-8C0F-92A6526F1849}" dt="2024-03-22T21:30:10.122" v="462" actId="14100"/>
          <ac:spMkLst>
            <pc:docMk/>
            <pc:sldMk cId="2359102629" sldId="258"/>
            <ac:spMk id="2" creationId="{413B61A3-EE0C-47CB-53CD-F805622E6D6A}"/>
          </ac:spMkLst>
        </pc:spChg>
        <pc:spChg chg="add mod">
          <ac:chgData name="Michael Connell" userId="693c285b4bd72293" providerId="LiveId" clId="{5E7305E2-8C90-4B1A-8C0F-92A6526F1849}" dt="2024-03-22T21:30:02.442" v="461" actId="27636"/>
          <ac:spMkLst>
            <pc:docMk/>
            <pc:sldMk cId="2359102629" sldId="258"/>
            <ac:spMk id="12" creationId="{AE4D8314-CADF-0A4E-8BE2-63C0B31C7CE3}"/>
          </ac:spMkLst>
        </pc:spChg>
        <pc:spChg chg="add del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16" creationId="{0D7B6173-1D58-48E2-83CF-37350F315F75}"/>
          </ac:spMkLst>
        </pc:spChg>
        <pc:spChg chg="add del">
          <ac:chgData name="Michael Connell" userId="693c285b4bd72293" providerId="LiveId" clId="{5E7305E2-8C90-4B1A-8C0F-92A6526F1849}" dt="2024-03-22T20:53:39.789" v="4" actId="26606"/>
          <ac:spMkLst>
            <pc:docMk/>
            <pc:sldMk cId="2359102629" sldId="258"/>
            <ac:spMk id="17" creationId="{A8908DB7-C3A6-4FCB-9820-CEE02B398C4A}"/>
          </ac:spMkLst>
        </pc:spChg>
        <pc:spChg chg="add del">
          <ac:chgData name="Michael Connell" userId="693c285b4bd72293" providerId="LiveId" clId="{5E7305E2-8C90-4B1A-8C0F-92A6526F1849}" dt="2024-03-22T20:53:39.789" v="4" actId="26606"/>
          <ac:spMkLst>
            <pc:docMk/>
            <pc:sldMk cId="2359102629" sldId="258"/>
            <ac:spMk id="19" creationId="{535742DD-1B16-4E9D-B715-0D74B4574A68}"/>
          </ac:spMkLst>
        </pc:spChg>
        <pc:spChg chg="add del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21" creationId="{2F36CA75-CFBF-4844-B719-8FE9EBADA9AF}"/>
          </ac:spMkLst>
        </pc:spChg>
        <pc:spChg chg="add del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23" creationId="{3D4A84B9-E564-4DD0-97F8-DBF1C460C28A}"/>
          </ac:spMkLst>
        </pc:spChg>
        <pc:spChg chg="add del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27" creationId="{102382E0-0A09-46AE-B955-B911CAFE7F00}"/>
          </ac:spMkLst>
        </pc:spChg>
        <pc:spChg chg="add del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29" creationId="{7DE75D4A-0965-4973-BE75-DECCAC9A9614}"/>
          </ac:spMkLst>
        </pc:spChg>
        <pc:spChg chg="add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34" creationId="{C0A1ED06-4733-4020-9C60-81D4D801408D}"/>
          </ac:spMkLst>
        </pc:spChg>
        <pc:spChg chg="add">
          <ac:chgData name="Michael Connell" userId="693c285b4bd72293" providerId="LiveId" clId="{5E7305E2-8C90-4B1A-8C0F-92A6526F1849}" dt="2024-03-22T20:58:54.242" v="85" actId="26606"/>
          <ac:spMkLst>
            <pc:docMk/>
            <pc:sldMk cId="2359102629" sldId="258"/>
            <ac:spMk id="36" creationId="{B0CA3509-3AF9-45FE-93ED-57BB5D5E8E07}"/>
          </ac:spMkLst>
        </pc:spChg>
        <pc:picChg chg="mod">
          <ac:chgData name="Michael Connell" userId="693c285b4bd72293" providerId="LiveId" clId="{5E7305E2-8C90-4B1A-8C0F-92A6526F1849}" dt="2024-03-22T20:58:54.242" v="85" actId="26606"/>
          <ac:picMkLst>
            <pc:docMk/>
            <pc:sldMk cId="2359102629" sldId="258"/>
            <ac:picMk id="9" creationId="{D15874F1-8D84-6E82-308D-F821B4765FDA}"/>
          </ac:picMkLst>
        </pc:picChg>
        <pc:picChg chg="add mod ord">
          <ac:chgData name="Michael Connell" userId="693c285b4bd72293" providerId="LiveId" clId="{5E7305E2-8C90-4B1A-8C0F-92A6526F1849}" dt="2024-03-22T20:58:54.242" v="85" actId="26606"/>
          <ac:picMkLst>
            <pc:docMk/>
            <pc:sldMk cId="2359102629" sldId="258"/>
            <ac:picMk id="14" creationId="{2EB3918F-2EA7-4311-C443-FA0B1A474D3F}"/>
          </ac:picMkLst>
        </pc:picChg>
        <pc:picChg chg="add del">
          <ac:chgData name="Michael Connell" userId="693c285b4bd72293" providerId="LiveId" clId="{5E7305E2-8C90-4B1A-8C0F-92A6526F1849}" dt="2024-03-22T20:58:54.242" v="85" actId="26606"/>
          <ac:picMkLst>
            <pc:docMk/>
            <pc:sldMk cId="2359102629" sldId="258"/>
            <ac:picMk id="25" creationId="{4A599609-F5C2-4A0B-A992-913F814A631A}"/>
          </ac:picMkLst>
        </pc:picChg>
      </pc:sldChg>
      <pc:sldChg chg="addSp delSp modSp mod modTransition setBg setClrOvrMap">
        <pc:chgData name="Michael Connell" userId="693c285b4bd72293" providerId="LiveId" clId="{5E7305E2-8C90-4B1A-8C0F-92A6526F1849}" dt="2024-03-22T21:24:30.076" v="406"/>
        <pc:sldMkLst>
          <pc:docMk/>
          <pc:sldMk cId="4222396401" sldId="259"/>
        </pc:sldMkLst>
        <pc:spChg chg="mod">
          <ac:chgData name="Michael Connell" userId="693c285b4bd72293" providerId="LiveId" clId="{5E7305E2-8C90-4B1A-8C0F-92A6526F1849}" dt="2024-03-22T21:07:55.911" v="146" actId="14100"/>
          <ac:spMkLst>
            <pc:docMk/>
            <pc:sldMk cId="4222396401" sldId="259"/>
            <ac:spMk id="2" creationId="{D2A36D6F-3AE1-AE0C-D725-56E1EFAB5B4C}"/>
          </ac:spMkLst>
        </pc:spChg>
        <pc:spChg chg="del">
          <ac:chgData name="Michael Connell" userId="693c285b4bd72293" providerId="LiveId" clId="{5E7305E2-8C90-4B1A-8C0F-92A6526F1849}" dt="2024-03-22T20:55:31.175" v="12" actId="931"/>
          <ac:spMkLst>
            <pc:docMk/>
            <pc:sldMk cId="4222396401" sldId="259"/>
            <ac:spMk id="3" creationId="{83A13664-A07D-CA6C-D85F-A0B7076A0750}"/>
          </ac:spMkLst>
        </pc:spChg>
        <pc:spChg chg="add mod">
          <ac:chgData name="Michael Connell" userId="693c285b4bd72293" providerId="LiveId" clId="{5E7305E2-8C90-4B1A-8C0F-92A6526F1849}" dt="2024-03-22T21:08:45.769" v="163" actId="14100"/>
          <ac:spMkLst>
            <pc:docMk/>
            <pc:sldMk cId="4222396401" sldId="259"/>
            <ac:spMk id="8" creationId="{37F9FCF6-8047-2B7B-0191-3219B8531C4D}"/>
          </ac:spMkLst>
        </pc:spChg>
        <pc:spChg chg="add del">
          <ac:chgData name="Michael Connell" userId="693c285b4bd72293" providerId="LiveId" clId="{5E7305E2-8C90-4B1A-8C0F-92A6526F1849}" dt="2024-03-22T21:07:48.417" v="145" actId="26606"/>
          <ac:spMkLst>
            <pc:docMk/>
            <pc:sldMk cId="4222396401" sldId="259"/>
            <ac:spMk id="13" creationId="{C5E6CFF1-2F42-4E10-9A97-F116F46F53FE}"/>
          </ac:spMkLst>
        </pc:spChg>
        <pc:spChg chg="add del">
          <ac:chgData name="Michael Connell" userId="693c285b4bd72293" providerId="LiveId" clId="{5E7305E2-8C90-4B1A-8C0F-92A6526F1849}" dt="2024-03-22T21:07:48.320" v="144" actId="26606"/>
          <ac:spMkLst>
            <pc:docMk/>
            <pc:sldMk cId="4222396401" sldId="259"/>
            <ac:spMk id="20" creationId="{C0A1ED06-4733-4020-9C60-81D4D801408D}"/>
          </ac:spMkLst>
        </pc:spChg>
        <pc:spChg chg="add del">
          <ac:chgData name="Michael Connell" userId="693c285b4bd72293" providerId="LiveId" clId="{5E7305E2-8C90-4B1A-8C0F-92A6526F1849}" dt="2024-03-22T21:07:48.320" v="144" actId="26606"/>
          <ac:spMkLst>
            <pc:docMk/>
            <pc:sldMk cId="4222396401" sldId="259"/>
            <ac:spMk id="22" creationId="{B0CA3509-3AF9-45FE-93ED-57BB5D5E8E07}"/>
          </ac:spMkLst>
        </pc:spChg>
        <pc:spChg chg="add">
          <ac:chgData name="Michael Connell" userId="693c285b4bd72293" providerId="LiveId" clId="{5E7305E2-8C90-4B1A-8C0F-92A6526F1849}" dt="2024-03-22T21:07:48.417" v="145" actId="26606"/>
          <ac:spMkLst>
            <pc:docMk/>
            <pc:sldMk cId="4222396401" sldId="259"/>
            <ac:spMk id="24" creationId="{362810D9-2C5A-477D-949C-C191895477F3}"/>
          </ac:spMkLst>
        </pc:spChg>
        <pc:spChg chg="add">
          <ac:chgData name="Michael Connell" userId="693c285b4bd72293" providerId="LiveId" clId="{5E7305E2-8C90-4B1A-8C0F-92A6526F1849}" dt="2024-03-22T21:07:48.417" v="145" actId="26606"/>
          <ac:spMkLst>
            <pc:docMk/>
            <pc:sldMk cId="4222396401" sldId="259"/>
            <ac:spMk id="25" creationId="{081E4A58-353D-44AE-B2FC-2A74E2E400F7}"/>
          </ac:spMkLst>
        </pc:spChg>
        <pc:picChg chg="add mod ord">
          <ac:chgData name="Michael Connell" userId="693c285b4bd72293" providerId="LiveId" clId="{5E7305E2-8C90-4B1A-8C0F-92A6526F1849}" dt="2024-03-22T21:07:48.417" v="145" actId="26606"/>
          <ac:picMkLst>
            <pc:docMk/>
            <pc:sldMk cId="4222396401" sldId="259"/>
            <ac:picMk id="5" creationId="{74352B69-26CD-CEDF-F412-D046EFE677BE}"/>
          </ac:picMkLst>
        </pc:picChg>
        <pc:picChg chg="add mod">
          <ac:chgData name="Michael Connell" userId="693c285b4bd72293" providerId="LiveId" clId="{5E7305E2-8C90-4B1A-8C0F-92A6526F1849}" dt="2024-03-22T21:00:06.106" v="111" actId="931"/>
          <ac:picMkLst>
            <pc:docMk/>
            <pc:sldMk cId="4222396401" sldId="259"/>
            <ac:picMk id="7" creationId="{519115B9-A750-9CD1-AEDF-D671E0465025}"/>
          </ac:picMkLst>
        </pc:picChg>
        <pc:cxnChg chg="add del">
          <ac:chgData name="Michael Connell" userId="693c285b4bd72293" providerId="LiveId" clId="{5E7305E2-8C90-4B1A-8C0F-92A6526F1849}" dt="2024-03-22T21:07:48.417" v="145" actId="26606"/>
          <ac:cxnSpMkLst>
            <pc:docMk/>
            <pc:sldMk cId="4222396401" sldId="259"/>
            <ac:cxnSpMk id="15" creationId="{96A8629B-8289-498B-939B-1CA0C106182C}"/>
          </ac:cxnSpMkLst>
        </pc:cxnChg>
      </pc:sldChg>
      <pc:sldChg chg="del">
        <pc:chgData name="Michael Connell" userId="693c285b4bd72293" providerId="LiveId" clId="{5E7305E2-8C90-4B1A-8C0F-92A6526F1849}" dt="2024-03-22T21:15:06.804" v="267" actId="47"/>
        <pc:sldMkLst>
          <pc:docMk/>
          <pc:sldMk cId="2903037163" sldId="260"/>
        </pc:sldMkLst>
      </pc:sldChg>
      <pc:sldChg chg="addSp delSp modSp add mod modTransition">
        <pc:chgData name="Michael Connell" userId="693c285b4bd72293" providerId="LiveId" clId="{5E7305E2-8C90-4B1A-8C0F-92A6526F1849}" dt="2024-03-22T21:28:17.933" v="453"/>
        <pc:sldMkLst>
          <pc:docMk/>
          <pc:sldMk cId="4186126840" sldId="261"/>
        </pc:sldMkLst>
        <pc:spChg chg="mod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2" creationId="{D2A36D6F-3AE1-AE0C-D725-56E1EFAB5B4C}"/>
          </ac:spMkLst>
        </pc:spChg>
        <pc:spChg chg="mod">
          <ac:chgData name="Michael Connell" userId="693c285b4bd72293" providerId="LiveId" clId="{5E7305E2-8C90-4B1A-8C0F-92A6526F1849}" dt="2024-03-22T21:25:42.984" v="411" actId="20577"/>
          <ac:spMkLst>
            <pc:docMk/>
            <pc:sldMk cId="4186126840" sldId="261"/>
            <ac:spMk id="8" creationId="{37F9FCF6-8047-2B7B-0191-3219B8531C4D}"/>
          </ac:spMkLst>
        </pc:spChg>
        <pc:spChg chg="del">
          <ac:chgData name="Michael Connell" userId="693c285b4bd72293" providerId="LiveId" clId="{5E7305E2-8C90-4B1A-8C0F-92A6526F1849}" dt="2024-03-22T21:11:37.649" v="169" actId="26606"/>
          <ac:spMkLst>
            <pc:docMk/>
            <pc:sldMk cId="4186126840" sldId="261"/>
            <ac:spMk id="24" creationId="{362810D9-2C5A-477D-949C-C191895477F3}"/>
          </ac:spMkLst>
        </pc:spChg>
        <pc:spChg chg="del">
          <ac:chgData name="Michael Connell" userId="693c285b4bd72293" providerId="LiveId" clId="{5E7305E2-8C90-4B1A-8C0F-92A6526F1849}" dt="2024-03-22T21:11:37.649" v="169" actId="26606"/>
          <ac:spMkLst>
            <pc:docMk/>
            <pc:sldMk cId="4186126840" sldId="261"/>
            <ac:spMk id="25" creationId="{081E4A58-353D-44AE-B2FC-2A74E2E400F7}"/>
          </ac:spMkLst>
        </pc:spChg>
        <pc:spChg chg="add del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30" creationId="{1A9F7B4E-B03D-4F64-BE33-00D074458D45}"/>
          </ac:spMkLst>
        </pc:spChg>
        <pc:spChg chg="add del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32" creationId="{7E2BE7F7-CA89-4002-ACCE-A478AEA24F5E}"/>
          </ac:spMkLst>
        </pc:spChg>
        <pc:spChg chg="add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37" creationId="{7C432AFE-B3D2-4BFF-BF8F-96C27AFF1AC7}"/>
          </ac:spMkLst>
        </pc:spChg>
        <pc:spChg chg="add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39" creationId="{AF2F604E-43BE-4DC3-B983-E071523364F8}"/>
          </ac:spMkLst>
        </pc:spChg>
        <pc:spChg chg="add">
          <ac:chgData name="Michael Connell" userId="693c285b4bd72293" providerId="LiveId" clId="{5E7305E2-8C90-4B1A-8C0F-92A6526F1849}" dt="2024-03-22T21:25:26.206" v="407" actId="26606"/>
          <ac:spMkLst>
            <pc:docMk/>
            <pc:sldMk cId="4186126840" sldId="261"/>
            <ac:spMk id="41" creationId="{08C9B587-E65E-4B52-B37C-ABEBB6E87928}"/>
          </ac:spMkLst>
        </pc:spChg>
        <pc:picChg chg="mod">
          <ac:chgData name="Michael Connell" userId="693c285b4bd72293" providerId="LiveId" clId="{5E7305E2-8C90-4B1A-8C0F-92A6526F1849}" dt="2024-03-22T21:11:37.649" v="169" actId="26606"/>
          <ac:picMkLst>
            <pc:docMk/>
            <pc:sldMk cId="4186126840" sldId="261"/>
            <ac:picMk id="5" creationId="{74352B69-26CD-CEDF-F412-D046EFE677BE}"/>
          </ac:picMkLst>
        </pc:picChg>
      </pc:sldChg>
      <pc:sldChg chg="addSp delSp modSp add mod modTransition">
        <pc:chgData name="Michael Connell" userId="693c285b4bd72293" providerId="LiveId" clId="{5E7305E2-8C90-4B1A-8C0F-92A6526F1849}" dt="2024-03-22T21:28:28.297" v="454"/>
        <pc:sldMkLst>
          <pc:docMk/>
          <pc:sldMk cId="203815783" sldId="262"/>
        </pc:sldMkLst>
        <pc:spChg chg="mod">
          <ac:chgData name="Michael Connell" userId="693c285b4bd72293" providerId="LiveId" clId="{5E7305E2-8C90-4B1A-8C0F-92A6526F1849}" dt="2024-03-22T21:20:14.261" v="394" actId="14100"/>
          <ac:spMkLst>
            <pc:docMk/>
            <pc:sldMk cId="203815783" sldId="262"/>
            <ac:spMk id="2" creationId="{D2A36D6F-3AE1-AE0C-D725-56E1EFAB5B4C}"/>
          </ac:spMkLst>
        </pc:spChg>
        <pc:spChg chg="mod">
          <ac:chgData name="Michael Connell" userId="693c285b4bd72293" providerId="LiveId" clId="{5E7305E2-8C90-4B1A-8C0F-92A6526F1849}" dt="2024-03-22T21:26:57.842" v="452" actId="20577"/>
          <ac:spMkLst>
            <pc:docMk/>
            <pc:sldMk cId="203815783" sldId="262"/>
            <ac:spMk id="8" creationId="{37F9FCF6-8047-2B7B-0191-3219B8531C4D}"/>
          </ac:spMkLst>
        </pc:spChg>
        <pc:spChg chg="del">
          <ac:chgData name="Michael Connell" userId="693c285b4bd72293" providerId="LiveId" clId="{5E7305E2-8C90-4B1A-8C0F-92A6526F1849}" dt="2024-03-22T21:13:47.598" v="190" actId="26606"/>
          <ac:spMkLst>
            <pc:docMk/>
            <pc:sldMk cId="203815783" sldId="262"/>
            <ac:spMk id="24" creationId="{362810D9-2C5A-477D-949C-C191895477F3}"/>
          </ac:spMkLst>
        </pc:spChg>
        <pc:spChg chg="del">
          <ac:chgData name="Michael Connell" userId="693c285b4bd72293" providerId="LiveId" clId="{5E7305E2-8C90-4B1A-8C0F-92A6526F1849}" dt="2024-03-22T21:13:47.598" v="190" actId="26606"/>
          <ac:spMkLst>
            <pc:docMk/>
            <pc:sldMk cId="203815783" sldId="262"/>
            <ac:spMk id="25" creationId="{081E4A58-353D-44AE-B2FC-2A74E2E400F7}"/>
          </ac:spMkLst>
        </pc:spChg>
        <pc:spChg chg="add del">
          <ac:chgData name="Michael Connell" userId="693c285b4bd72293" providerId="LiveId" clId="{5E7305E2-8C90-4B1A-8C0F-92A6526F1849}" dt="2024-03-22T21:17:50.214" v="277" actId="26606"/>
          <ac:spMkLst>
            <pc:docMk/>
            <pc:sldMk cId="203815783" sldId="262"/>
            <ac:spMk id="30" creationId="{A9D2268A-D939-4E78-91B6-6C7E46406788}"/>
          </ac:spMkLst>
        </pc:spChg>
        <pc:spChg chg="add del">
          <ac:chgData name="Michael Connell" userId="693c285b4bd72293" providerId="LiveId" clId="{5E7305E2-8C90-4B1A-8C0F-92A6526F1849}" dt="2024-03-22T21:17:50.214" v="277" actId="26606"/>
          <ac:spMkLst>
            <pc:docMk/>
            <pc:sldMk cId="203815783" sldId="262"/>
            <ac:spMk id="32" creationId="{E0C43A58-225D-452D-8185-0D89D1EED861}"/>
          </ac:spMkLst>
        </pc:spChg>
        <pc:spChg chg="add">
          <ac:chgData name="Michael Connell" userId="693c285b4bd72293" providerId="LiveId" clId="{5E7305E2-8C90-4B1A-8C0F-92A6526F1849}" dt="2024-03-22T21:17:50.214" v="277" actId="26606"/>
          <ac:spMkLst>
            <pc:docMk/>
            <pc:sldMk cId="203815783" sldId="262"/>
            <ac:spMk id="37" creationId="{AAB8EDC3-1C0D-4505-A2C7-839A5161FB53}"/>
          </ac:spMkLst>
        </pc:spChg>
        <pc:spChg chg="add">
          <ac:chgData name="Michael Connell" userId="693c285b4bd72293" providerId="LiveId" clId="{5E7305E2-8C90-4B1A-8C0F-92A6526F1849}" dt="2024-03-22T21:17:50.214" v="277" actId="26606"/>
          <ac:spMkLst>
            <pc:docMk/>
            <pc:sldMk cId="203815783" sldId="262"/>
            <ac:spMk id="39" creationId="{2069E294-3813-4588-9E9C-AEA08F9C4DA1}"/>
          </ac:spMkLst>
        </pc:spChg>
        <pc:picChg chg="add mod">
          <ac:chgData name="Michael Connell" userId="693c285b4bd72293" providerId="LiveId" clId="{5E7305E2-8C90-4B1A-8C0F-92A6526F1849}" dt="2024-03-22T21:19:09.492" v="386" actId="1076"/>
          <ac:picMkLst>
            <pc:docMk/>
            <pc:sldMk cId="203815783" sldId="262"/>
            <ac:picMk id="3" creationId="{598BDCC9-6735-865B-F6D6-75A5E75D8285}"/>
          </ac:picMkLst>
        </pc:picChg>
        <pc:picChg chg="mod">
          <ac:chgData name="Michael Connell" userId="693c285b4bd72293" providerId="LiveId" clId="{5E7305E2-8C90-4B1A-8C0F-92A6526F1849}" dt="2024-03-22T21:13:47.598" v="190" actId="26606"/>
          <ac:picMkLst>
            <pc:docMk/>
            <pc:sldMk cId="203815783" sldId="262"/>
            <ac:picMk id="5" creationId="{74352B69-26CD-CEDF-F412-D046EFE677BE}"/>
          </ac:picMkLst>
        </pc:picChg>
      </pc:sldChg>
      <pc:sldChg chg="addSp delSp modSp add del mod">
        <pc:chgData name="Michael Connell" userId="693c285b4bd72293" providerId="LiveId" clId="{5E7305E2-8C90-4B1A-8C0F-92A6526F1849}" dt="2024-03-22T21:17:24.812" v="276" actId="47"/>
        <pc:sldMkLst>
          <pc:docMk/>
          <pc:sldMk cId="978608861" sldId="263"/>
        </pc:sldMkLst>
        <pc:spChg chg="mo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2" creationId="{D2A36D6F-3AE1-AE0C-D725-56E1EFAB5B4C}"/>
          </ac:spMkLst>
        </pc:spChg>
        <pc:spChg chg="mo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8" creationId="{37F9FCF6-8047-2B7B-0191-3219B8531C4D}"/>
          </ac:spMkLst>
        </pc:spChg>
        <pc:spChg chg="del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24" creationId="{362810D9-2C5A-477D-949C-C191895477F3}"/>
          </ac:spMkLst>
        </pc:spChg>
        <pc:spChg chg="del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25" creationId="{081E4A58-353D-44AE-B2FC-2A74E2E400F7}"/>
          </ac:spMkLst>
        </pc:spChg>
        <pc:spChg chg="ad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30" creationId="{D7A453D2-15D8-4403-815F-291FA16340D9}"/>
          </ac:spMkLst>
        </pc:spChg>
        <pc:spChg chg="ad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32" creationId="{8161EA6B-09CA-445B-AB0D-8DF76FA92DEF}"/>
          </ac:spMkLst>
        </pc:spChg>
        <pc:spChg chg="ad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48" creationId="{B8114C98-A349-4111-A123-E8EAB86ABE30}"/>
          </ac:spMkLst>
        </pc:spChg>
        <pc:spChg chg="add">
          <ac:chgData name="Michael Connell" userId="693c285b4bd72293" providerId="LiveId" clId="{5E7305E2-8C90-4B1A-8C0F-92A6526F1849}" dt="2024-03-22T21:16:55.184" v="274" actId="26606"/>
          <ac:spMkLst>
            <pc:docMk/>
            <pc:sldMk cId="978608861" sldId="263"/>
            <ac:spMk id="56" creationId="{E2D3D3F2-ABBB-4453-B1C5-1BEBF7E4DD56}"/>
          </ac:spMkLst>
        </pc:spChg>
        <pc:grpChg chg="add">
          <ac:chgData name="Michael Connell" userId="693c285b4bd72293" providerId="LiveId" clId="{5E7305E2-8C90-4B1A-8C0F-92A6526F1849}" dt="2024-03-22T21:16:55.184" v="274" actId="26606"/>
          <ac:grpSpMkLst>
            <pc:docMk/>
            <pc:sldMk cId="978608861" sldId="263"/>
            <ac:grpSpMk id="34" creationId="{AF19A774-30A5-488B-9BAF-629C6440294E}"/>
          </ac:grpSpMkLst>
        </pc:grpChg>
        <pc:grpChg chg="add">
          <ac:chgData name="Michael Connell" userId="693c285b4bd72293" providerId="LiveId" clId="{5E7305E2-8C90-4B1A-8C0F-92A6526F1849}" dt="2024-03-22T21:16:55.184" v="274" actId="26606"/>
          <ac:grpSpMkLst>
            <pc:docMk/>
            <pc:sldMk cId="978608861" sldId="263"/>
            <ac:grpSpMk id="40" creationId="{5BE0D975-7725-493F-8862-ED40C46BE35E}"/>
          </ac:grpSpMkLst>
        </pc:grpChg>
        <pc:grpChg chg="add">
          <ac:chgData name="Michael Connell" userId="693c285b4bd72293" providerId="LiveId" clId="{5E7305E2-8C90-4B1A-8C0F-92A6526F1849}" dt="2024-03-22T21:16:55.184" v="274" actId="26606"/>
          <ac:grpSpMkLst>
            <pc:docMk/>
            <pc:sldMk cId="978608861" sldId="263"/>
            <ac:grpSpMk id="50" creationId="{670FB431-AE18-414D-92F4-1D12D1991152}"/>
          </ac:grpSpMkLst>
        </pc:grpChg>
        <pc:grpChg chg="add">
          <ac:chgData name="Michael Connell" userId="693c285b4bd72293" providerId="LiveId" clId="{5E7305E2-8C90-4B1A-8C0F-92A6526F1849}" dt="2024-03-22T21:16:55.184" v="274" actId="26606"/>
          <ac:grpSpMkLst>
            <pc:docMk/>
            <pc:sldMk cId="978608861" sldId="263"/>
            <ac:grpSpMk id="58" creationId="{8214E4A5-A0D2-42C4-8D14-D2A7E495F041}"/>
          </ac:grpSpMkLst>
        </pc:grpChg>
        <pc:picChg chg="add mod ord modCrop">
          <ac:chgData name="Michael Connell" userId="693c285b4bd72293" providerId="LiveId" clId="{5E7305E2-8C90-4B1A-8C0F-92A6526F1849}" dt="2024-03-22T21:16:55.184" v="274" actId="26606"/>
          <ac:picMkLst>
            <pc:docMk/>
            <pc:sldMk cId="978608861" sldId="263"/>
            <ac:picMk id="4" creationId="{CA3D7EF1-74EC-788C-8F67-3507165F7CD4}"/>
          </ac:picMkLst>
        </pc:picChg>
        <pc:picChg chg="mod">
          <ac:chgData name="Michael Connell" userId="693c285b4bd72293" providerId="LiveId" clId="{5E7305E2-8C90-4B1A-8C0F-92A6526F1849}" dt="2024-03-22T21:16:55.184" v="274" actId="26606"/>
          <ac:picMkLst>
            <pc:docMk/>
            <pc:sldMk cId="978608861" sldId="263"/>
            <ac:picMk id="5" creationId="{74352B69-26CD-CEDF-F412-D046EFE677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D9EA-5F85-392B-9E5D-AA99B720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32E41-7DEF-81C0-3C97-F5E0E0BB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FA05-6ED4-CBFA-EE0C-03DE63F9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74A9-C7DA-9120-1561-4FEAF530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9C44-2C29-00C3-317A-66A4445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9C3-EBB3-F3F7-447F-7D552300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87C0-D819-AD20-D5C8-DE385485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3025-50F0-A6C9-39CF-1178626C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1378-055F-F356-4E4C-303BD20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1A1A-3081-D32E-FB4E-43F27B15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3C6FF-2A1D-A228-A19A-C8F5FBF3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38C4F-C70D-1BA0-A512-3CC4651A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FA03-F406-0686-70C1-6129490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4726-1194-0AB0-1436-DA750CBF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25F3-67CB-2FFD-48F1-C84703FE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A27B-DFD3-DCE1-D7E1-72756FB4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A03C-4BDF-8631-D7CD-836B9D32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CA38-B66D-FC5A-95F2-39AC039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B143-6A78-0CEC-AFB6-77098FE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1A94-DC60-39B0-14F2-4D5B8938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F9C9-5070-FEF3-8CE1-6EC2CDD2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B937-40AE-01D6-0BFE-499F189A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264C-9275-B7B9-7D37-80F183C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35FE-2BF3-B8FF-1CE6-091024D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C608-C0BF-45CD-CB69-21519B4B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B6F-30C0-354E-7F3B-1BB9C1F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EE51-A433-3153-C87C-8037DB19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8797-80CC-DF34-B46B-63280B59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16E7-414C-A100-9577-8E022275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81FD4-0D45-7147-64EC-53151879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1D78-2625-8FA9-3015-7796EB49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49FF-1851-081D-48C8-CC601FA7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07A7-375D-0E95-4C39-BBDF3D53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C04F-A56A-6BC6-4A35-B248C708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6E7FA-AA9C-DC48-9A54-19906D3E0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AA2B2-DA5E-81FB-666D-489217A9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6CCDB-82BD-769F-7326-345F2CE1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D808-1DAD-48BB-AFE1-E5C44A7F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AF99C-2B3B-B360-7FCF-DEF359C0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AFD-A787-EF05-6346-FA137E29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A9444-C09C-0C72-F54B-15561051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2691E-DB11-90E2-7F10-446F1ED2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E321D-7A26-36A8-F55D-CB2881EB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6A7B9-93AE-1A79-F0A8-DEFD956D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92001-F6A2-43BB-80F0-F44384BD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CBF62-7D59-2F58-6F6E-2A59842A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BC19-5E2A-A3DE-14D5-229F2378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9626-3B66-D61C-23C4-2DB62795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AC4BD-D700-1A08-F6A4-F410D986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B0F7-0402-E7CD-2338-A3A0B365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1921-325A-01AF-F134-53105C12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1BA0-A3A2-FBD2-6025-D913BF9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2968-9AF9-36C3-9BF1-B18DD489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ED25-DAFC-196F-DFAD-69486B481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0408A-BB7C-68C9-3B02-4E4C8BE6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1167-D7B2-3B07-31A9-B9B6147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6449-7FAC-75B2-2851-6BD72A77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8C3C-1FFC-FB4E-879B-095E5197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57C41-CE8B-89A8-D04C-225405FA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9E30-3E20-BBF8-D294-658D8A70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BB69-AF5A-FE77-EF85-7E31C5E2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DC729-5761-4FE9-9C64-4A2E7B8945AD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3D1F-4E87-38B2-135A-F70A4F86F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9EBF-50A3-08D3-BDC7-6F16B0999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2E3D9-3363-47AE-B280-BFABC708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BB186-5D73-AFF2-A88F-1F7EA59A2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8" r="17569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3BE1D-2E6D-0CFD-7754-939369BC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Vault 13 Networking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3D06A-E74B-DD96-585F-F11487EA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Meeting Room Network Design Proposal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Presentation by Michael Connell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3F187-6DCA-49CD-41E4-A1037F9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69925"/>
            <a:ext cx="513620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Understanding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Your Needs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99BFFB-B14B-ED8D-D3B6-EEF41F2D063D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"Seamless integration with minimal visible cabling."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"Capacity for 24 computers, distributed over three stations, as 8 per station.“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05308-629A-5A28-A2CD-D6E680EC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750" y="712502"/>
            <a:ext cx="3391525" cy="20993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monitor with a green screen&#10;&#10;Description automatically generated">
            <a:extLst>
              <a:ext uri="{FF2B5EF4-FFF2-40B4-BE49-F238E27FC236}">
                <a16:creationId xmlns:a16="http://schemas.microsoft.com/office/drawing/2014/main" id="{5A1E16F4-6343-807C-DA71-7926E2AD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113228"/>
            <a:ext cx="3588640" cy="20186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omputer monitor with a green screen&#10;&#10;Description automatically generated">
            <a:extLst>
              <a:ext uri="{FF2B5EF4-FFF2-40B4-BE49-F238E27FC236}">
                <a16:creationId xmlns:a16="http://schemas.microsoft.com/office/drawing/2014/main" id="{2EB3918F-2EA7-4311-C443-FA0B1A47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6" r="19554"/>
          <a:stretch/>
        </p:blipFill>
        <p:spPr>
          <a:xfrm>
            <a:off x="181899" y="182880"/>
            <a:ext cx="5915025" cy="6499784"/>
          </a:xfrm>
          <a:prstGeom prst="rect">
            <a:avLst/>
          </a:prstGeom>
        </p:spPr>
      </p:pic>
      <p:pic>
        <p:nvPicPr>
          <p:cNvPr id="9" name="Content Placeholder 8" descr="A table with chairs and tables&#10;&#10;Description automatically generated">
            <a:extLst>
              <a:ext uri="{FF2B5EF4-FFF2-40B4-BE49-F238E27FC236}">
                <a16:creationId xmlns:a16="http://schemas.microsoft.com/office/drawing/2014/main" id="{D15874F1-8D84-6E82-308D-F821B476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8" r="19045" b="1"/>
          <a:stretch/>
        </p:blipFill>
        <p:spPr>
          <a:xfrm>
            <a:off x="6095156" y="182880"/>
            <a:ext cx="5915025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B61A3-EE0C-47CB-53CD-F805622E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4" y="557189"/>
            <a:ext cx="10509179" cy="2591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Network Design Overview</a:t>
            </a:r>
            <a:b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D8314-CADF-0A4E-8BE2-63C0B31C7CE3}"/>
              </a:ext>
            </a:extLst>
          </p:cNvPr>
          <p:cNvSpPr txBox="1"/>
          <p:nvPr/>
        </p:nvSpPr>
        <p:spPr>
          <a:xfrm>
            <a:off x="310552" y="2424023"/>
            <a:ext cx="11043242" cy="369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Plan: Run cables from the network rack to each station, concealed within the ceiling.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Distance to Station C is 25 feet, impacting total wire length required.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Total wire needed and time to complete project.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We can do this.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0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omputer monitor with a green screen&#10;&#10;Description automatically generated">
            <a:extLst>
              <a:ext uri="{FF2B5EF4-FFF2-40B4-BE49-F238E27FC236}">
                <a16:creationId xmlns:a16="http://schemas.microsoft.com/office/drawing/2014/main" id="{74352B69-26CD-CEDF-F412-D046EFE6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36D6F-3AE1-AE0C-D725-56E1EFA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38640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An Optimized Solution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FCF6-8047-2B7B-0191-3219B8531C4D}"/>
              </a:ext>
            </a:extLst>
          </p:cNvPr>
          <p:cNvSpPr txBox="1"/>
          <p:nvPr/>
        </p:nvSpPr>
        <p:spPr>
          <a:xfrm>
            <a:off x="4073236" y="591344"/>
            <a:ext cx="728056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Our Proposal: Introduction of network switches at each station.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Benefits: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Significant Cost Reduction: Substantially lower cabling expenses. We estimate a potential savings of approximately 65-70% on cabling costs alone.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Improves Organization: Simplifies cable management for a cleaner installation.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Reduce installation time by up to 40%.</a:t>
            </a:r>
          </a:p>
        </p:txBody>
      </p:sp>
    </p:spTree>
    <p:extLst>
      <p:ext uri="{BB962C8B-B14F-4D97-AF65-F5344CB8AC3E}">
        <p14:creationId xmlns:p14="http://schemas.microsoft.com/office/powerpoint/2010/main" val="42223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monitor with a green screen&#10;&#10;Description automatically generated">
            <a:extLst>
              <a:ext uri="{FF2B5EF4-FFF2-40B4-BE49-F238E27FC236}">
                <a16:creationId xmlns:a16="http://schemas.microsoft.com/office/drawing/2014/main" id="{74352B69-26CD-CEDF-F412-D046EFE6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36D6F-3AE1-AE0C-D725-56E1EFA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Delivering Expertise &amp; Choice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FCF6-8047-2B7B-0191-3219B8531C4D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Our commitment: Understanding and meeting your needs.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Flexible solutions: Original plan or switch-based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18612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monitor with a green screen&#10;&#10;Description automatically generated">
            <a:extLst>
              <a:ext uri="{FF2B5EF4-FFF2-40B4-BE49-F238E27FC236}">
                <a16:creationId xmlns:a16="http://schemas.microsoft.com/office/drawing/2014/main" id="{74352B69-26CD-CEDF-F412-D046EFE6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36D6F-3AE1-AE0C-D725-56E1EFA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365125"/>
            <a:ext cx="1176643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build the Ideal Network for Your Meeting Room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FCF6-8047-2B7B-0191-3219B8531C4D}"/>
              </a:ext>
            </a:extLst>
          </p:cNvPr>
          <p:cNvSpPr txBox="1"/>
          <p:nvPr/>
        </p:nvSpPr>
        <p:spPr>
          <a:xfrm>
            <a:off x="2844800" y="2013625"/>
            <a:ext cx="6169891" cy="27246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Summary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We will deliver the high-quality solution to meet your needs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Questions and Discussion on next steps.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Reach me @ Vault13NW@team.net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DCC9-6735-865B-F6D6-75A5E75D8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7" r="2" b="7409"/>
          <a:stretch/>
        </p:blipFill>
        <p:spPr>
          <a:xfrm>
            <a:off x="9186478" y="3784444"/>
            <a:ext cx="3002474" cy="2392518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effectLst>
            <a:glow rad="127000">
              <a:schemeClr val="accent6">
                <a:lumMod val="60000"/>
                <a:lumOff val="40000"/>
                <a:alpha val="5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81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Vault 13 Networking </vt:lpstr>
      <vt:lpstr>Understanding  Your Needs</vt:lpstr>
      <vt:lpstr>Network Design Overview </vt:lpstr>
      <vt:lpstr>An Optimized Solution</vt:lpstr>
      <vt:lpstr>Delivering Expertise &amp; Choice</vt:lpstr>
      <vt:lpstr>Let’s build the Ideal Network for Your Meeting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 13 Networking </dc:title>
  <dc:creator>Michael Connell</dc:creator>
  <cp:lastModifiedBy>Michael Connell</cp:lastModifiedBy>
  <cp:revision>1</cp:revision>
  <dcterms:created xsi:type="dcterms:W3CDTF">2024-03-22T19:45:18Z</dcterms:created>
  <dcterms:modified xsi:type="dcterms:W3CDTF">2024-03-22T21:32:28Z</dcterms:modified>
</cp:coreProperties>
</file>