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20" Type="http://schemas.openxmlformats.org/officeDocument/2006/relationships/slide" Target="slides/slide8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Online Course Registration System (OLCRS) 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an Effective OLCRS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User-friendly interface for easy navigation.</a:t>
            </a:r>
          </a:p>
          <a:p>
            <a:pPr/>
            <a:r>
              <a:t>Secure and reliable data handling.</a:t>
            </a:r>
          </a:p>
          <a:p>
            <a:pPr/>
            <a:r>
              <a:t>Flexible and scalable system architecture.</a:t>
            </a:r>
          </a:p>
          <a:p>
            <a:p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Effort and Duration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function point analysis for effort estimation.</a:t>
            </a:r>
          </a:p>
          <a:p>
            <a:pPr/>
            <a:r>
              <a:t>Adopt COCOMO model for duration calculation.</a:t>
            </a:r>
          </a:p>
          <a:p>
            <a:pPr/>
            <a:r>
              <a:t>Consider complexity and team expertise in estimations.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Parallel Work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Simultaneous development of front-end and back-end.</a:t>
            </a:r>
          </a:p>
          <a:p>
            <a:pPr/>
            <a:r>
              <a:t>Concurrent user testing and system integration.</a:t>
            </a:r>
          </a:p>
          <a:p>
            <a:pPr/>
            <a:r>
              <a:t>Parallel documentation and training material preparation.</a:t>
            </a:r>
          </a:p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Effort Distribution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Initial focus on system design and architecture.</a:t>
            </a:r>
          </a:p>
          <a:p>
            <a:pPr/>
            <a:r>
              <a:t>Mid-phase emphasis on coding and debugging.</a:t>
            </a:r>
          </a:p>
          <a:p>
            <a:pPr/>
            <a:r>
              <a:t>Final stages devoted to testing and deployment.</a:t>
            </a:r>
          </a:p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Establishing Project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Completion of system design specifications.</a:t>
            </a:r>
          </a:p>
          <a:p>
            <a:pPr/>
            <a:r>
              <a:t>Successful integration of all system components.</a:t>
            </a:r>
          </a:p>
          <a:p>
            <a:pPr/>
            <a:r>
              <a:t>Launch of the fully functional OLCRS platform.</a:t>
            </a:r>
          </a:p>
          <a:p>
            <a:p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Selecting Appropriate Task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Requirement analysis and specification.</a:t>
            </a:r>
          </a:p>
          <a:p>
            <a:pPr/>
            <a:r>
              <a:t>System design and architecture planning.</a:t>
            </a:r>
          </a:p>
          <a:p>
            <a:pPr/>
            <a:r>
              <a:t>Coding, testing, and deployment phases.</a:t>
            </a:r>
          </a:p>
          <a:p>
            <a:p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OLCRS Project Timeline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Define project initiation and end dates.</a:t>
            </a:r>
          </a:p>
          <a:p>
            <a:pPr/>
            <a:r>
              <a:t>Illustrate key phases and their durations.</a:t>
            </a:r>
          </a:p>
          <a:p>
            <a:pPr/>
            <a:r>
              <a:t>Mark milestones and critical checkpoints.</a:t>
            </a:r>
          </a:p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