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Overview of Scrum: Sprints, roles, ceremonies.</a:t>
            </a:r>
          </a:p>
          <a:p>
            <a:pPr>
              <a:defRPr sz="3600">
                <a:latin typeface="Calibri"/>
              </a:defRPr>
            </a:pPr>
            <a:r>
              <a:t>Extreme Programming (XP): Pair programming, test-driven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Key Agile Methodologies: Scrum, XP, etc.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Case study from the VA: Agile methodology improving project outcomes.</a:t>
            </a:r>
          </a:p>
          <a:p>
            <a:pPr>
              <a:defRPr sz="3600">
                <a:latin typeface="Calibri"/>
              </a:defRPr>
            </a:pPr>
            <a:r>
              <a:t>Specific benefits achieved in a VA project.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Real-World Success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Common obstacles: Resistance to change, lack of skilled professionals.</a:t>
            </a:r>
          </a:p>
          <a:p>
            <a:pPr>
              <a:defRPr sz="3600">
                <a:latin typeface="Calibri"/>
              </a:defRPr>
            </a:pPr>
            <a:r>
              <a:t>Challenges in scaling Agile practices.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Challenges in Adopting Agile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Summary of key points.</a:t>
            </a:r>
          </a:p>
          <a:p>
            <a:pPr>
              <a:defRPr sz="3600">
                <a:latin typeface="Calibri"/>
              </a:defRPr>
            </a:pPr>
            <a:r>
              <a:t>Reinforcing the importance of the right process model choice.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List of modern, easily accessible resources for further reading.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Calibri"/>
              </a:defRPr>
            </a:pPr>
            <a:r>
              <a:t>Example Prompts:</a:t>
            </a:r>
          </a:p>
          <a:p>
            <a:pPr>
              <a:defRPr sz="36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Exploring Process Models in Software Engineering</a:t>
            </a:r>
          </a:p>
          <a:p>
            <a:pPr>
              <a:defRPr sz="3600">
                <a:latin typeface="Calibri"/>
              </a:defRPr>
            </a:pPr>
            <a:r>
              <a:t>Focus: Waterfall, Agile, Scrum, XP</a:t>
            </a:r>
          </a:p>
          <a:p>
            <a:pPr>
              <a:defRPr sz="3600">
                <a:latin typeface="Calibri"/>
              </a:defRPr>
            </a:pPr>
            <a:r>
              <a:t>Importance of process models in guiding development for efficiency and quality.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Description of various models: Waterfall, V-Model, Iterative, Spiral, Agile.</a:t>
            </a:r>
          </a:p>
          <a:p>
            <a:pPr>
              <a:defRPr sz="3600">
                <a:latin typeface="Calibri"/>
              </a:defRPr>
            </a:pPr>
            <a:r>
              <a:t>Each model's suitability for different project requirements.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Overview of Software Engineering Process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Sequential phases: Requirements, Design, Implementation, Verification, Maintenance.</a:t>
            </a:r>
          </a:p>
          <a:p>
            <a:pPr>
              <a:defRPr sz="3600">
                <a:latin typeface="Calibri"/>
              </a:defRPr>
            </a:pPr>
            <a:r>
              <a:t>Best use cases and limitations of Waterfall.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Waterfall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Agile as a flexible, iterative approach.</a:t>
            </a:r>
          </a:p>
          <a:p>
            <a:pPr>
              <a:defRPr sz="3600">
                <a:latin typeface="Calibri"/>
              </a:defRPr>
            </a:pPr>
            <a:r>
              <a:t>Focus on customer satisfaction, continuous delivery, adaptability.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 Software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Faster delivery, improved quality, better risk management.</a:t>
            </a:r>
          </a:p>
          <a:p>
            <a:pPr>
              <a:defRPr sz="3600">
                <a:latin typeface="Calibri"/>
              </a:defRPr>
            </a:pPr>
            <a:r>
              <a:t>Enhanced customer satisfaction, increased project control.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Advantages of the Agile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Addressing challenges: Changing requirements, time and budget constraints, technology advancements.</a:t>
            </a:r>
          </a:p>
          <a:p>
            <a:pPr>
              <a:defRPr sz="3600">
                <a:latin typeface="Calibri"/>
              </a:defRPr>
            </a:pPr>
            <a:r>
              <a:t>Maintaining quality in dynamic environments.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Challenges of Developing High-Quality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Agile's iterative development, customer collaboration, flexibility.</a:t>
            </a:r>
          </a:p>
          <a:p>
            <a:pPr>
              <a:defRPr sz="3600">
                <a:latin typeface="Calibri"/>
              </a:defRPr>
            </a:pPr>
            <a:r>
              <a:t>Adapting to changes and managing risks effectively.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Agile's Response to Software Development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Core values and principles of the Agile Manifesto.</a:t>
            </a:r>
          </a:p>
          <a:p>
            <a:pPr>
              <a:defRPr sz="3600">
                <a:latin typeface="Calibri"/>
              </a:defRPr>
            </a:pPr>
            <a:r>
              <a:t>Revolutionizing software development practices.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Calibri"/>
              </a:defRPr>
            </a:pPr>
            <a:r>
              <a:t>Agile Manifesto and Its Influence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