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530" r:id="rId5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EBB77-4776-4A94-A62F-634BEBA64950}" v="13" dt="2023-08-23T02:43:2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Surviving the Wasteland: Teamwork in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Gathering Intel: Collaborative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Explore methods and tools for collaborative requirements gathering.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Reflecting in the Vault: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Reflect on the key points discussed and how they apply to real-world software engineering.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Emerging from the Vault: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Summarize the main points of the presentation, emphasizing the importance of teamwork and communication.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Wasteland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List all the references and sources used in the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S.P.E.C.I.A.L. Traits of Software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Relate the S.P.E.C.I.A.L. system from Fallout (Strength, Perception, Endurance, Charisma, Intelligence, Agility, Luck) to key qualities in software engineers.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Breakdowns: Lessons from the Wasteland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Discuss real-world examples where poor communication led to project failures, akin to miscommunications in a Fallout scenario.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Your Faction: Teamwork in the Wasteland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Highlight the importance of teamwork in software projects, using Fallout factions as metaphors for different team dynamics.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Assembling Your Crew: 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Discuss how teams are formed and roles are assigned in software projects, with references to Fallout character roles and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Pip-Boy for the Modern Age: Collaboration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Introduce various social media and collaboration tools, drawing a fun parallel to the Pip-Boy device.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Your Pip-Boy: Advantages of Collaboration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Elaborate on the benefits of using these tools in software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Pip-Boy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Provide a practical example or case study of a social media tool being effectively used in a software project.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Blueprints of the Wasteland: Collaborative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Discuss the role of requirements engineering in software development and how collaboration enhances this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Widescreen</PresentationFormat>
  <Paragraphs>130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CRYPTO: INVESTING &amp;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2</cp:revision>
  <dcterms:created xsi:type="dcterms:W3CDTF">2022-10-27T00:37:19Z</dcterms:created>
  <dcterms:modified xsi:type="dcterms:W3CDTF">2023-08-23T02:43:22Z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