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Case studies and examples of Agile's success in various projects.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Real-World Success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Discussing the hurdles faced by organizations in implementing Agile.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Challenges in Adopting Agile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Summarizing the key points and findings of the presentation.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List of modern and accessible resources for further reading.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Calibri"/>
              </a:defRPr>
            </a:pPr>
            <a:r>
              <a:t>Example Prompts:</a:t>
            </a:r>
          </a:p>
          <a:p>
            <a:pPr>
              <a:defRPr sz="36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Exploring Process Models in Software Engineering</a:t>
            </a:r>
          </a:p>
          <a:p>
            <a:pPr>
              <a:defRPr sz="3600">
                <a:latin typeface="Calibri"/>
              </a:defRPr>
            </a:pPr>
            <a:r>
              <a:t>Focus: Waterfall, Agile, Scrum, XP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Comparative analysis of various process models used in software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Overview of Software Engineering Process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Definition and key characteristics of the Waterfall model.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Waterfall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Advantages of the Agile approach in software engineering.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 Software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Identifying the main challenges in software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Challenges of Developing High-Quality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How Agile methodologies address common development challenges.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Agile's Response to Software Development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The principles of the Agile Manifesto and their impact on software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 Manifesto and Its Influence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Overview of Scrum, XP, and other Agile methodologies.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Key Agile Methodologies: Scrum, XP, etc.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