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ublic/assets/magicslides-horizontal-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400800"/>
            <a:ext cx="1371600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3" name="Text 1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Pattern-Based Design: Retry Strategy for Network Connectivity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Ensuring Robust Connections in a Digital World</a:t>
            </a: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Collaborations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Interaction with other patterns like Circuit Breaker and Load Balancer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Forming alliances in Fallout for greater strength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Consequences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Trade-offs in implementing the Retry Strategy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Increased latency and resource usage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Strategic decisions in Fallout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Considerations for implementing the Retry Strategy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Algorithm selection and parameter tuning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Planning a mission in Fallout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Known Uses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Examples in real-world applications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Cloud services and online gaming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Survival tactics in Fallout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Related Patterns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Related design patterns and their integration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Diverse survival strategies in Fallout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Importance of the Retry Strategy in modern network connectivity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Mastering survival in the Fallout world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References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General references to pattern-based design and network strategy literature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Title Slide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Pattern-Based Design: Retry Strategy for Network Connectivity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Ensuring Robust Connections in a Digital World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Introduction to pattern-based design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Its role in software development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Critical importance of network connectivity in today's digital landscape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Problem Statement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Challenges in maintaining stable network connectivity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High demand or dynamic environments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Unpredictable conditions in the Fallout world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Motivation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Critical need for reliable network connectivity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Applications like cloud computing, online gaming, and IoT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Essential survival tools in Fallout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Context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Application domains where network reliability is crucial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Online services, cloud infrastructure, and IoT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Vital as reliable shelters and equipment in Fallout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Forces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Factors affecting network connectivity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Bandwidth limitations, server reliability, user demand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Resource management in Fallout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Solution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Detailed explanation of the Retry Strategy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Mechanisms like exponential backoff and jitter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Tactical maneuvers in Fallout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Intent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Purpose of the Retry Strategy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Maintaining continuous operation, reducing downtime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71600" y="20574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Survival tactics in Fallout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2024-01-07T02:00:41Z</dcterms:created>
  <dcterms:modified xsi:type="dcterms:W3CDTF">2024-01-07T02:00:41Z</dcterms:modified>
</cp:coreProperties>
</file>