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2-1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ublic/assets/magicslides-horizontal-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6400800"/>
            <a:ext cx="1371600" cy="2743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3" name="Text 1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b="1" dirty="0">
                <a:solidFill>
                  <a:srgbClr val="000000"/>
                </a:solidFill>
              </a:rPr>
              <a:t>Pattern-Based Design: Retry Strategy for Network Connectivity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371600" y="11430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Exploring the Depths of Design Patterns</a:t>
            </a: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6" name="Shape 4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7" name="Shape 5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8" name="Shape 6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9" name="Shape 7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10" name="Shape 8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11" name="Shape 9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12" name="Shape 10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13" name="Shape 11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14" name="Shape 12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15" name="Shape 13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16" name="Shape 14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17" name="Shape 15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18" name="Shape 16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19" name="Shape 17"/>
          <p:cNvSpPr/>
          <p:nvPr/>
        </p:nvSpPr>
        <p:spPr>
          <a:xfrm>
            <a:off x="0" y="0"/>
            <a:ext cx="12192000" cy="100"/>
          </a:xfrm>
          <a:prstGeom prst="rect">
            <a:avLst/>
          </a:prstGeom>
          <a:solidFill>
            <a:srgbClr val="FCBF01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b="1" dirty="0">
                <a:solidFill>
                  <a:srgbClr val="000000"/>
                </a:solidFill>
              </a:rPr>
              <a:t>Collaborations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371600" y="11430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Interaction with Other Patterns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b="1" dirty="0">
                <a:solidFill>
                  <a:srgbClr val="000000"/>
                </a:solidFill>
              </a:rPr>
              <a:t>Consequences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371600" y="11430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Trade-offs and Consequences of Implementation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b="1" dirty="0">
                <a:solidFill>
                  <a:srgbClr val="000000"/>
                </a:solidFill>
              </a:rPr>
              <a:t>Implementation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371600" y="11430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Special Issues in Implementation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b="1" dirty="0">
                <a:solidFill>
                  <a:srgbClr val="000000"/>
                </a:solidFill>
              </a:rPr>
              <a:t>Known Uses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371600" y="11430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Examples of Real Applications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b="1" dirty="0">
                <a:solidFill>
                  <a:srgbClr val="000000"/>
                </a:solidFill>
              </a:rPr>
              <a:t>Related Patterns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371600" y="11430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Cross-references to Related Design Patterns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b="1" dirty="0">
                <a:solidFill>
                  <a:srgbClr val="000000"/>
                </a:solidFill>
              </a:rPr>
              <a:t>Conclusion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371600" y="11430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Summarization of Key Points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b="1" dirty="0">
                <a:solidFill>
                  <a:srgbClr val="000000"/>
                </a:solidFill>
              </a:rPr>
              <a:t>References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371600" y="11430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Textbook and Other Relevant Sources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b="1" dirty="0">
                <a:solidFill>
                  <a:srgbClr val="000000"/>
                </a:solidFill>
              </a:rPr>
              <a:t>Title Slide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371600" y="11430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Pattern-Based Design: Retry Strategy for Network Connectivity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371600" y="16002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Exploring the Depths of Design Patterns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b="1" dirty="0">
                <a:solidFill>
                  <a:srgbClr val="000000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371600" y="11430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Understanding Pattern-Based Design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371600" y="16002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Importance in Software Development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b="1" dirty="0">
                <a:solidFill>
                  <a:srgbClr val="000000"/>
                </a:solidFill>
              </a:rPr>
              <a:t>Problem Statement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371600" y="11430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Challenges in Network Connectivity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371600" y="16002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Need for Reliable Solutions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b="1" dirty="0">
                <a:solidFill>
                  <a:srgbClr val="000000"/>
                </a:solidFill>
              </a:rPr>
              <a:t>Motivation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371600" y="11430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Real-World Examples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371600" y="16002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Impact of Network Failures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b="1" dirty="0">
                <a:solidFill>
                  <a:srgbClr val="000000"/>
                </a:solidFill>
              </a:rPr>
              <a:t>Context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371600" y="11430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Application Domain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371600" y="16002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Environment of the Problem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b="1" dirty="0">
                <a:solidFill>
                  <a:srgbClr val="000000"/>
                </a:solidFill>
              </a:rPr>
              <a:t>Forces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371600" y="11430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System of Forces Affecting Solutions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371600" y="16002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Limitations and Constraints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b="1" dirty="0">
                <a:solidFill>
                  <a:srgbClr val="000000"/>
                </a:solidFill>
              </a:rPr>
              <a:t>Solution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371600" y="11430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Detailed Description of the Proposed Solution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858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b="1" dirty="0">
                <a:solidFill>
                  <a:srgbClr val="000000"/>
                </a:solidFill>
              </a:rPr>
              <a:t>Intent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371600" y="11430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Purpose of the Pattern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371600" y="1600200"/>
            <a:ext cx="7543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What it Achieves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2024-01-07T01:43:43Z</dcterms:created>
  <dcterms:modified xsi:type="dcterms:W3CDTF">2024-01-07T01:43:43Z</dcterms:modified>
</cp:coreProperties>
</file>