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12"/>
  </p:notesMasterIdLst>
  <p:sldIdLst>
    <p:sldId id="256" r:id="rId2"/>
    <p:sldId id="258" r:id="rId3"/>
    <p:sldId id="259" r:id="rId4"/>
    <p:sldId id="257" r:id="rId5"/>
    <p:sldId id="262" r:id="rId6"/>
    <p:sldId id="269" r:id="rId7"/>
    <p:sldId id="267" r:id="rId8"/>
    <p:sldId id="276" r:id="rId9"/>
    <p:sldId id="312" r:id="rId10"/>
    <p:sldId id="290"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8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6AE119-DE83-46BC-9600-5F109B03287B}">
  <a:tblStyle styleId="{F76AE119-DE83-46BC-9600-5F109B0328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BFF7FC-C5DE-4247-81AA-99BB853085B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ed143d5643_2_16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ed143d5643_2_16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d143d5643_2_14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d143d5643_2_14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ed143d5643_2_15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ed143d5643_2_15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ed143d5643_2_15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ed143d5643_2_15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30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20">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4571925" y="676688"/>
            <a:ext cx="3858900" cy="118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82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73" name="Google Shape;273;p36"/>
          <p:cNvSpPr txBox="1">
            <a:spLocks noGrp="1"/>
          </p:cNvSpPr>
          <p:nvPr>
            <p:ph type="subTitle" idx="1"/>
          </p:nvPr>
        </p:nvSpPr>
        <p:spPr>
          <a:xfrm>
            <a:off x="4789975" y="1781588"/>
            <a:ext cx="3640800" cy="90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36"/>
          <p:cNvSpPr txBox="1"/>
          <p:nvPr/>
        </p:nvSpPr>
        <p:spPr>
          <a:xfrm>
            <a:off x="4288025" y="3416738"/>
            <a:ext cx="4120800" cy="6948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lang="en" sz="12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200">
                <a:solidFill>
                  <a:schemeClr val="dk1"/>
                </a:solidFill>
                <a:latin typeface="Baloo 2"/>
                <a:ea typeface="Baloo 2"/>
                <a:cs typeface="Baloo 2"/>
                <a:sym typeface="Baloo 2"/>
              </a:rPr>
              <a:t>, including icons by </a:t>
            </a:r>
            <a:r>
              <a:rPr lang="en" sz="12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200">
                <a:solidFill>
                  <a:schemeClr val="dk1"/>
                </a:solidFill>
                <a:latin typeface="Baloo 2"/>
                <a:ea typeface="Baloo 2"/>
                <a:cs typeface="Baloo 2"/>
                <a:sym typeface="Baloo 2"/>
              </a:rPr>
              <a:t>, infographics &amp; images by </a:t>
            </a:r>
            <a:r>
              <a:rPr lang="en" sz="12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200">
                <a:solidFill>
                  <a:schemeClr val="dk1"/>
                </a:solidFill>
                <a:latin typeface="Baloo 2"/>
                <a:ea typeface="Baloo 2"/>
                <a:cs typeface="Baloo 2"/>
                <a:sym typeface="Baloo 2"/>
              </a:rPr>
              <a:t> </a:t>
            </a:r>
            <a:endParaRPr sz="1200">
              <a:solidFill>
                <a:schemeClr val="dk1"/>
              </a:solidFill>
              <a:latin typeface="Baloo 2"/>
              <a:ea typeface="Baloo 2"/>
              <a:cs typeface="Baloo 2"/>
              <a:sym typeface="Baloo 2"/>
            </a:endParaRPr>
          </a:p>
        </p:txBody>
      </p:sp>
      <p:grpSp>
        <p:nvGrpSpPr>
          <p:cNvPr id="275" name="Google Shape;275;p36"/>
          <p:cNvGrpSpPr/>
          <p:nvPr/>
        </p:nvGrpSpPr>
        <p:grpSpPr>
          <a:xfrm>
            <a:off x="790074" y="4263975"/>
            <a:ext cx="636900" cy="322800"/>
            <a:chOff x="790074" y="3806775"/>
            <a:chExt cx="636900" cy="322800"/>
          </a:xfrm>
        </p:grpSpPr>
        <p:sp>
          <p:nvSpPr>
            <p:cNvPr id="276" name="Google Shape;276;p3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3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78" name="Google Shape;278;p36"/>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13225" y="1085200"/>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23" name="Google Shape;2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 name="Google Shape;24;p4"/>
          <p:cNvSpPr/>
          <p:nvPr/>
        </p:nvSpPr>
        <p:spPr>
          <a:xfrm>
            <a:off x="6208675" y="43994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4"/>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35" name="Google Shape;35;p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38" name="Google Shape;138;p20"/>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0" r:id="rId7"/>
    <p:sldLayoutId id="2147483661" r:id="rId8"/>
    <p:sldLayoutId id="2147483666" r:id="rId9"/>
    <p:sldLayoutId id="2147483682" r:id="rId10"/>
    <p:sldLayoutId id="2147483683" r:id="rId11"/>
    <p:sldLayoutId id="2147483684" r:id="rId12"/>
    <p:sldLayoutId id="214748368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flask-sqlalchemy.palletsprojects.com/en/2.x/"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www.crummy.com/software/BeautifulSoup/bs4/doc/" TargetMode="External"/><Relationship Id="rId4" Type="http://schemas.openxmlformats.org/officeDocument/2006/relationships/hyperlink" Target="https://pypi.org/project/reques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6163475" y="1051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txBox="1">
            <a:spLocks noGrp="1"/>
          </p:cNvSpPr>
          <p:nvPr>
            <p:ph type="ctrTitle"/>
          </p:nvPr>
        </p:nvSpPr>
        <p:spPr>
          <a:xfrm>
            <a:off x="584674" y="568130"/>
            <a:ext cx="4832100" cy="213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FINAL PROJECT</a:t>
            </a:r>
            <a:br>
              <a:rPr lang="en-US" dirty="0"/>
            </a:br>
            <a:r>
              <a:rPr lang="en-US" dirty="0"/>
              <a:t>PYTHON 1</a:t>
            </a:r>
            <a:endParaRPr dirty="0"/>
          </a:p>
        </p:txBody>
      </p:sp>
      <p:sp>
        <p:nvSpPr>
          <p:cNvPr id="321" name="Google Shape;321;p42"/>
          <p:cNvSpPr txBox="1">
            <a:spLocks noGrp="1"/>
          </p:cNvSpPr>
          <p:nvPr>
            <p:ph type="subTitle" idx="1"/>
          </p:nvPr>
        </p:nvSpPr>
        <p:spPr>
          <a:xfrm>
            <a:off x="627494" y="2959464"/>
            <a:ext cx="48321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FFC703"/>
              </a:buClr>
              <a:buSzPts val="1100"/>
              <a:buFont typeface="Arial"/>
              <a:buNone/>
            </a:pPr>
            <a:r>
              <a:rPr lang="en-US" sz="1600" dirty="0">
                <a:latin typeface="El Messiri"/>
              </a:rPr>
              <a:t>By</a:t>
            </a:r>
            <a:r>
              <a:rPr lang="en-US" sz="1600">
                <a:latin typeface="El Messiri"/>
              </a:rPr>
              <a:t>: Kadyrzhanov Dias</a:t>
            </a:r>
            <a:endParaRPr lang="en-US" sz="1600" dirty="0">
              <a:latin typeface="El Messiri"/>
            </a:endParaRPr>
          </a:p>
          <a:p>
            <a:pPr marL="0" lvl="0" indent="0" algn="l" rtl="0">
              <a:spcBef>
                <a:spcPts val="0"/>
              </a:spcBef>
              <a:spcAft>
                <a:spcPts val="0"/>
              </a:spcAft>
              <a:buClr>
                <a:srgbClr val="FFC703"/>
              </a:buClr>
              <a:buSzPts val="1100"/>
              <a:buFont typeface="Arial"/>
              <a:buNone/>
            </a:pPr>
            <a:endParaRPr sz="1600" dirty="0">
              <a:latin typeface="El Messiri"/>
            </a:endParaRPr>
          </a:p>
        </p:txBody>
      </p:sp>
      <p:grpSp>
        <p:nvGrpSpPr>
          <p:cNvPr id="322" name="Google Shape;322;p42"/>
          <p:cNvGrpSpPr/>
          <p:nvPr/>
        </p:nvGrpSpPr>
        <p:grpSpPr>
          <a:xfrm>
            <a:off x="713225" y="4223879"/>
            <a:ext cx="636900" cy="322800"/>
            <a:chOff x="790074" y="3806775"/>
            <a:chExt cx="636900" cy="322800"/>
          </a:xfrm>
        </p:grpSpPr>
        <p:sp>
          <p:nvSpPr>
            <p:cNvPr id="323" name="Google Shape;323;p42"/>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42"/>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25" name="Google Shape;325;p42"/>
          <p:cNvGrpSpPr/>
          <p:nvPr/>
        </p:nvGrpSpPr>
        <p:grpSpPr>
          <a:xfrm>
            <a:off x="5573844" y="1434275"/>
            <a:ext cx="2619217" cy="2644948"/>
            <a:chOff x="5573844" y="1434275"/>
            <a:chExt cx="2619217" cy="2644948"/>
          </a:xfrm>
        </p:grpSpPr>
        <p:sp>
          <p:nvSpPr>
            <p:cNvPr id="326" name="Google Shape;326;p42"/>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42"/>
            <p:cNvGrpSpPr/>
            <p:nvPr/>
          </p:nvGrpSpPr>
          <p:grpSpPr>
            <a:xfrm>
              <a:off x="5573844" y="1434275"/>
              <a:ext cx="2619217" cy="2644948"/>
              <a:chOff x="5573844" y="1739075"/>
              <a:chExt cx="2619217" cy="2644948"/>
            </a:xfrm>
          </p:grpSpPr>
          <p:grpSp>
            <p:nvGrpSpPr>
              <p:cNvPr id="328" name="Google Shape;328;p42"/>
              <p:cNvGrpSpPr/>
              <p:nvPr/>
            </p:nvGrpSpPr>
            <p:grpSpPr>
              <a:xfrm>
                <a:off x="5573844" y="1739075"/>
                <a:ext cx="2619217" cy="2630370"/>
                <a:chOff x="6010319" y="1815275"/>
                <a:chExt cx="2619217" cy="2630370"/>
              </a:xfrm>
            </p:grpSpPr>
            <p:sp>
              <p:nvSpPr>
                <p:cNvPr id="329" name="Google Shape;329;p42"/>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2"/>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2"/>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2"/>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2"/>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2"/>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2"/>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2"/>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2"/>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2"/>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2"/>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2"/>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2"/>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2"/>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2"/>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2"/>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2"/>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flipH="1">
                  <a:off x="7328261" y="2318901"/>
                  <a:ext cx="640758"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2"/>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2"/>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2"/>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2"/>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42"/>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8" name="Google Shape;358;p42"/>
          <p:cNvGrpSpPr/>
          <p:nvPr/>
        </p:nvGrpSpPr>
        <p:grpSpPr>
          <a:xfrm flipH="1">
            <a:off x="7048437" y="2462354"/>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Рисунок 2">
            <a:extLst>
              <a:ext uri="{FF2B5EF4-FFF2-40B4-BE49-F238E27FC236}">
                <a16:creationId xmlns:a16="http://schemas.microsoft.com/office/drawing/2014/main" id="{D250C0AA-C606-41BF-A26B-93A61ADE4F05}"/>
              </a:ext>
            </a:extLst>
          </p:cNvPr>
          <p:cNvPicPr>
            <a:picLocks noChangeAspect="1"/>
          </p:cNvPicPr>
          <p:nvPr/>
        </p:nvPicPr>
        <p:blipFill>
          <a:blip r:embed="rId3"/>
          <a:stretch>
            <a:fillRect/>
          </a:stretch>
        </p:blipFill>
        <p:spPr>
          <a:xfrm>
            <a:off x="665415" y="4100255"/>
            <a:ext cx="1200318" cy="5355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6"/>
          <p:cNvSpPr/>
          <p:nvPr/>
        </p:nvSpPr>
        <p:spPr>
          <a:xfrm>
            <a:off x="1299800" y="13551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3" name="Google Shape;1683;p76"/>
          <p:cNvGrpSpPr/>
          <p:nvPr/>
        </p:nvGrpSpPr>
        <p:grpSpPr>
          <a:xfrm>
            <a:off x="1780968" y="2020245"/>
            <a:ext cx="1259755" cy="3123261"/>
            <a:chOff x="2330682" y="1468700"/>
            <a:chExt cx="824447" cy="2044019"/>
          </a:xfrm>
        </p:grpSpPr>
        <p:sp>
          <p:nvSpPr>
            <p:cNvPr id="1684" name="Google Shape;1684;p76"/>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6"/>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6"/>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6"/>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6"/>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9" name="Google Shape;1689;p76"/>
          <p:cNvSpPr txBox="1">
            <a:spLocks noGrp="1"/>
          </p:cNvSpPr>
          <p:nvPr>
            <p:ph type="title"/>
          </p:nvPr>
        </p:nvSpPr>
        <p:spPr>
          <a:xfrm>
            <a:off x="4572000" y="783692"/>
            <a:ext cx="3858900" cy="118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Thanks!</a:t>
            </a:r>
            <a:endParaRPr dirty="0"/>
          </a:p>
        </p:txBody>
      </p:sp>
      <p:sp>
        <p:nvSpPr>
          <p:cNvPr id="1706" name="Google Shape;1706;p76"/>
          <p:cNvSpPr txBox="1"/>
          <p:nvPr/>
        </p:nvSpPr>
        <p:spPr>
          <a:xfrm>
            <a:off x="5036560" y="4084929"/>
            <a:ext cx="3702900" cy="763765"/>
          </a:xfrm>
          <a:prstGeom prst="rect">
            <a:avLst/>
          </a:prstGeom>
          <a:noFill/>
          <a:ln>
            <a:noFill/>
          </a:ln>
        </p:spPr>
        <p:txBody>
          <a:bodyPr spcFirstLastPara="1" wrap="square" lIns="91425" tIns="91425" rIns="91425" bIns="91425" anchor="t" anchorCtr="0">
            <a:noAutofit/>
          </a:bodyPr>
          <a:lstStyle/>
          <a:p>
            <a:pPr algn="r"/>
            <a:r>
              <a:rPr lang="en-US" b="1" dirty="0">
                <a:solidFill>
                  <a:schemeClr val="dk1"/>
                </a:solidFill>
                <a:latin typeface="El Messiri"/>
                <a:ea typeface="Baloo 2"/>
                <a:cs typeface="Baloo 2"/>
                <a:sym typeface="Baloo 2"/>
              </a:rPr>
              <a:t>Instructor: </a:t>
            </a:r>
            <a:r>
              <a:rPr lang="en-US" b="1" dirty="0" err="1">
                <a:solidFill>
                  <a:schemeClr val="dk1"/>
                </a:solidFill>
                <a:latin typeface="El Messiri"/>
                <a:ea typeface="Baloo 2"/>
                <a:cs typeface="Baloo 2"/>
                <a:sym typeface="Baloo 2"/>
              </a:rPr>
              <a:t>Magzhan</a:t>
            </a:r>
            <a:r>
              <a:rPr lang="en-US" b="1" dirty="0">
                <a:solidFill>
                  <a:schemeClr val="dk1"/>
                </a:solidFill>
                <a:latin typeface="El Messiri"/>
                <a:ea typeface="Baloo 2"/>
                <a:cs typeface="Baloo 2"/>
                <a:sym typeface="Baloo 2"/>
              </a:rPr>
              <a:t> Ikram</a:t>
            </a:r>
          </a:p>
          <a:p>
            <a:pPr marL="0" lvl="0" indent="0" algn="r" rtl="0">
              <a:spcBef>
                <a:spcPts val="0"/>
              </a:spcBef>
              <a:spcAft>
                <a:spcPts val="0"/>
              </a:spcAft>
              <a:buNone/>
            </a:pPr>
            <a:r>
              <a:rPr lang="en-US" b="1" dirty="0">
                <a:solidFill>
                  <a:schemeClr val="dk1"/>
                </a:solidFill>
                <a:latin typeface="El Messiri"/>
                <a:ea typeface="Baloo 2"/>
                <a:cs typeface="Baloo 2"/>
                <a:sym typeface="Baloo 2"/>
              </a:rPr>
              <a:t>Astana IT University </a:t>
            </a:r>
          </a:p>
          <a:p>
            <a:pPr marL="0" lvl="0" indent="0" algn="r" rtl="0">
              <a:spcBef>
                <a:spcPts val="0"/>
              </a:spcBef>
              <a:spcAft>
                <a:spcPts val="0"/>
              </a:spcAft>
              <a:buNone/>
            </a:pPr>
            <a:r>
              <a:rPr lang="en-US" b="1" dirty="0">
                <a:solidFill>
                  <a:schemeClr val="dk1"/>
                </a:solidFill>
                <a:latin typeface="El Messiri"/>
                <a:ea typeface="Baloo 2"/>
                <a:cs typeface="Baloo 2"/>
                <a:sym typeface="Baloo 2"/>
              </a:rPr>
              <a:t>2021</a:t>
            </a:r>
          </a:p>
        </p:txBody>
      </p:sp>
      <p:grpSp>
        <p:nvGrpSpPr>
          <p:cNvPr id="1707" name="Google Shape;1707;p76"/>
          <p:cNvGrpSpPr/>
          <p:nvPr/>
        </p:nvGrpSpPr>
        <p:grpSpPr>
          <a:xfrm>
            <a:off x="570870" y="1796223"/>
            <a:ext cx="3500680" cy="2149710"/>
            <a:chOff x="713223" y="2038668"/>
            <a:chExt cx="2783620" cy="1709375"/>
          </a:xfrm>
        </p:grpSpPr>
        <p:sp>
          <p:nvSpPr>
            <p:cNvPr id="1708" name="Google Shape;1708;p76"/>
            <p:cNvSpPr/>
            <p:nvPr/>
          </p:nvSpPr>
          <p:spPr>
            <a:xfrm>
              <a:off x="2236912" y="3199987"/>
              <a:ext cx="678879" cy="400324"/>
            </a:xfrm>
            <a:custGeom>
              <a:avLst/>
              <a:gdLst/>
              <a:ahLst/>
              <a:cxnLst/>
              <a:rect l="l" t="t" r="r" b="b"/>
              <a:pathLst>
                <a:path w="18147" h="10701" extrusionOk="0">
                  <a:moveTo>
                    <a:pt x="5380" y="1"/>
                  </a:moveTo>
                  <a:cubicBezTo>
                    <a:pt x="5380" y="1"/>
                    <a:pt x="2675" y="1"/>
                    <a:pt x="1307" y="1186"/>
                  </a:cubicBezTo>
                  <a:lnTo>
                    <a:pt x="1277" y="1186"/>
                  </a:lnTo>
                  <a:cubicBezTo>
                    <a:pt x="942" y="1490"/>
                    <a:pt x="669" y="1855"/>
                    <a:pt x="547" y="2311"/>
                  </a:cubicBezTo>
                  <a:cubicBezTo>
                    <a:pt x="0" y="4621"/>
                    <a:pt x="1033" y="6201"/>
                    <a:pt x="3222" y="7478"/>
                  </a:cubicBezTo>
                  <a:cubicBezTo>
                    <a:pt x="5380" y="8755"/>
                    <a:pt x="13040" y="10700"/>
                    <a:pt x="13040" y="10700"/>
                  </a:cubicBezTo>
                  <a:lnTo>
                    <a:pt x="16201" y="8755"/>
                  </a:lnTo>
                  <a:lnTo>
                    <a:pt x="18146" y="7600"/>
                  </a:lnTo>
                  <a:lnTo>
                    <a:pt x="538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6"/>
            <p:cNvSpPr/>
            <p:nvPr/>
          </p:nvSpPr>
          <p:spPr>
            <a:xfrm>
              <a:off x="2236912" y="3228493"/>
              <a:ext cx="606079" cy="371818"/>
            </a:xfrm>
            <a:custGeom>
              <a:avLst/>
              <a:gdLst/>
              <a:ahLst/>
              <a:cxnLst/>
              <a:rect l="l" t="t" r="r" b="b"/>
              <a:pathLst>
                <a:path w="16201" h="9939" extrusionOk="0">
                  <a:moveTo>
                    <a:pt x="2759" y="1"/>
                  </a:moveTo>
                  <a:cubicBezTo>
                    <a:pt x="1949" y="1"/>
                    <a:pt x="1482" y="279"/>
                    <a:pt x="1307" y="424"/>
                  </a:cubicBezTo>
                  <a:lnTo>
                    <a:pt x="1277" y="424"/>
                  </a:lnTo>
                  <a:cubicBezTo>
                    <a:pt x="942" y="728"/>
                    <a:pt x="669" y="1093"/>
                    <a:pt x="547" y="1549"/>
                  </a:cubicBezTo>
                  <a:cubicBezTo>
                    <a:pt x="0" y="3859"/>
                    <a:pt x="1033" y="5439"/>
                    <a:pt x="3222" y="6716"/>
                  </a:cubicBezTo>
                  <a:cubicBezTo>
                    <a:pt x="5380" y="7993"/>
                    <a:pt x="13040" y="9938"/>
                    <a:pt x="13040" y="9938"/>
                  </a:cubicBezTo>
                  <a:lnTo>
                    <a:pt x="16201" y="7993"/>
                  </a:lnTo>
                  <a:cubicBezTo>
                    <a:pt x="15897" y="7780"/>
                    <a:pt x="10487" y="4102"/>
                    <a:pt x="6687" y="1518"/>
                  </a:cubicBezTo>
                  <a:cubicBezTo>
                    <a:pt x="4928" y="330"/>
                    <a:pt x="3641" y="1"/>
                    <a:pt x="275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6"/>
            <p:cNvSpPr/>
            <p:nvPr/>
          </p:nvSpPr>
          <p:spPr>
            <a:xfrm>
              <a:off x="2621225" y="3514380"/>
              <a:ext cx="321838" cy="233663"/>
            </a:xfrm>
            <a:custGeom>
              <a:avLst/>
              <a:gdLst/>
              <a:ahLst/>
              <a:cxnLst/>
              <a:rect l="l" t="t" r="r" b="b"/>
              <a:pathLst>
                <a:path w="8603" h="6246" extrusionOk="0">
                  <a:moveTo>
                    <a:pt x="6372" y="1"/>
                  </a:moveTo>
                  <a:cubicBezTo>
                    <a:pt x="6158" y="1"/>
                    <a:pt x="5921" y="43"/>
                    <a:pt x="5654" y="138"/>
                  </a:cubicBezTo>
                  <a:cubicBezTo>
                    <a:pt x="5654" y="138"/>
                    <a:pt x="5138" y="290"/>
                    <a:pt x="3435" y="1658"/>
                  </a:cubicBezTo>
                  <a:cubicBezTo>
                    <a:pt x="1703" y="3026"/>
                    <a:pt x="1" y="3633"/>
                    <a:pt x="305" y="5062"/>
                  </a:cubicBezTo>
                  <a:cubicBezTo>
                    <a:pt x="455" y="5846"/>
                    <a:pt x="1356" y="6246"/>
                    <a:pt x="2384" y="6246"/>
                  </a:cubicBezTo>
                  <a:cubicBezTo>
                    <a:pt x="3230" y="6246"/>
                    <a:pt x="4162" y="5975"/>
                    <a:pt x="4834" y="5427"/>
                  </a:cubicBezTo>
                  <a:cubicBezTo>
                    <a:pt x="6293" y="4181"/>
                    <a:pt x="8603" y="1992"/>
                    <a:pt x="8086" y="1232"/>
                  </a:cubicBezTo>
                  <a:cubicBezTo>
                    <a:pt x="7653" y="607"/>
                    <a:pt x="7182" y="1"/>
                    <a:pt x="63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6"/>
            <p:cNvSpPr/>
            <p:nvPr/>
          </p:nvSpPr>
          <p:spPr>
            <a:xfrm>
              <a:off x="2637161" y="3518645"/>
              <a:ext cx="290002" cy="211142"/>
            </a:xfrm>
            <a:custGeom>
              <a:avLst/>
              <a:gdLst/>
              <a:ahLst/>
              <a:cxnLst/>
              <a:rect l="l" t="t" r="r" b="b"/>
              <a:pathLst>
                <a:path w="7752" h="5644" extrusionOk="0">
                  <a:moveTo>
                    <a:pt x="5718" y="1"/>
                  </a:moveTo>
                  <a:cubicBezTo>
                    <a:pt x="5535" y="1"/>
                    <a:pt x="5333" y="36"/>
                    <a:pt x="5107" y="115"/>
                  </a:cubicBezTo>
                  <a:cubicBezTo>
                    <a:pt x="5107" y="115"/>
                    <a:pt x="4620" y="267"/>
                    <a:pt x="3070" y="1513"/>
                  </a:cubicBezTo>
                  <a:cubicBezTo>
                    <a:pt x="1520" y="2760"/>
                    <a:pt x="0" y="3276"/>
                    <a:pt x="243" y="4583"/>
                  </a:cubicBezTo>
                  <a:cubicBezTo>
                    <a:pt x="393" y="5282"/>
                    <a:pt x="1208" y="5644"/>
                    <a:pt x="2134" y="5644"/>
                  </a:cubicBezTo>
                  <a:cubicBezTo>
                    <a:pt x="2899" y="5644"/>
                    <a:pt x="3741" y="5396"/>
                    <a:pt x="4347" y="4887"/>
                  </a:cubicBezTo>
                  <a:cubicBezTo>
                    <a:pt x="5654" y="3793"/>
                    <a:pt x="7751" y="1817"/>
                    <a:pt x="7265" y="1118"/>
                  </a:cubicBezTo>
                  <a:cubicBezTo>
                    <a:pt x="6876" y="559"/>
                    <a:pt x="6449" y="1"/>
                    <a:pt x="57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6"/>
            <p:cNvSpPr/>
            <p:nvPr/>
          </p:nvSpPr>
          <p:spPr>
            <a:xfrm>
              <a:off x="2802027" y="2567758"/>
              <a:ext cx="233139" cy="584419"/>
            </a:xfrm>
            <a:custGeom>
              <a:avLst/>
              <a:gdLst/>
              <a:ahLst/>
              <a:cxnLst/>
              <a:rect l="l" t="t" r="r" b="b"/>
              <a:pathLst>
                <a:path w="6232" h="15622" extrusionOk="0">
                  <a:moveTo>
                    <a:pt x="6201" y="1"/>
                  </a:moveTo>
                  <a:lnTo>
                    <a:pt x="6201" y="19"/>
                  </a:lnTo>
                  <a:lnTo>
                    <a:pt x="6201" y="19"/>
                  </a:lnTo>
                  <a:cubicBezTo>
                    <a:pt x="6221" y="7"/>
                    <a:pt x="6232" y="1"/>
                    <a:pt x="6232" y="1"/>
                  </a:cubicBezTo>
                  <a:close/>
                  <a:moveTo>
                    <a:pt x="6201" y="19"/>
                  </a:moveTo>
                  <a:cubicBezTo>
                    <a:pt x="5985" y="151"/>
                    <a:pt x="4661" y="1031"/>
                    <a:pt x="3770" y="3314"/>
                  </a:cubicBezTo>
                  <a:cubicBezTo>
                    <a:pt x="2767" y="5776"/>
                    <a:pt x="1247" y="12159"/>
                    <a:pt x="882" y="13041"/>
                  </a:cubicBezTo>
                  <a:cubicBezTo>
                    <a:pt x="548" y="13922"/>
                    <a:pt x="1" y="15077"/>
                    <a:pt x="2311" y="15503"/>
                  </a:cubicBezTo>
                  <a:cubicBezTo>
                    <a:pt x="2767" y="15588"/>
                    <a:pt x="3196" y="15622"/>
                    <a:pt x="3591" y="15622"/>
                  </a:cubicBezTo>
                  <a:cubicBezTo>
                    <a:pt x="5170" y="15622"/>
                    <a:pt x="6201" y="15077"/>
                    <a:pt x="6201" y="15077"/>
                  </a:cubicBezTo>
                  <a:lnTo>
                    <a:pt x="6201" y="19"/>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6"/>
            <p:cNvSpPr/>
            <p:nvPr/>
          </p:nvSpPr>
          <p:spPr>
            <a:xfrm>
              <a:off x="2447268" y="3536565"/>
              <a:ext cx="145562" cy="127418"/>
            </a:xfrm>
            <a:custGeom>
              <a:avLst/>
              <a:gdLst/>
              <a:ahLst/>
              <a:cxnLst/>
              <a:rect l="l" t="t" r="r" b="b"/>
              <a:pathLst>
                <a:path w="3891" h="3406" extrusionOk="0">
                  <a:moveTo>
                    <a:pt x="1246" y="1"/>
                  </a:moveTo>
                  <a:lnTo>
                    <a:pt x="243" y="700"/>
                  </a:lnTo>
                  <a:cubicBezTo>
                    <a:pt x="0" y="2098"/>
                    <a:pt x="487" y="2980"/>
                    <a:pt x="1702" y="3405"/>
                  </a:cubicBezTo>
                  <a:lnTo>
                    <a:pt x="3891" y="2524"/>
                  </a:lnTo>
                  <a:lnTo>
                    <a:pt x="12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6"/>
            <p:cNvSpPr/>
            <p:nvPr/>
          </p:nvSpPr>
          <p:spPr>
            <a:xfrm>
              <a:off x="2487072" y="3233731"/>
              <a:ext cx="357078" cy="423406"/>
            </a:xfrm>
            <a:custGeom>
              <a:avLst/>
              <a:gdLst/>
              <a:ahLst/>
              <a:cxnLst/>
              <a:rect l="l" t="t" r="r" b="b"/>
              <a:pathLst>
                <a:path w="9545" h="11318" extrusionOk="0">
                  <a:moveTo>
                    <a:pt x="8080" y="0"/>
                  </a:moveTo>
                  <a:cubicBezTo>
                    <a:pt x="7480" y="0"/>
                    <a:pt x="6485" y="167"/>
                    <a:pt x="5289" y="1014"/>
                  </a:cubicBezTo>
                  <a:cubicBezTo>
                    <a:pt x="3313" y="2412"/>
                    <a:pt x="0" y="8005"/>
                    <a:pt x="0" y="8005"/>
                  </a:cubicBezTo>
                  <a:cubicBezTo>
                    <a:pt x="0" y="8005"/>
                    <a:pt x="243" y="10588"/>
                    <a:pt x="2097" y="11318"/>
                  </a:cubicBezTo>
                  <a:cubicBezTo>
                    <a:pt x="2097" y="11318"/>
                    <a:pt x="5471" y="9707"/>
                    <a:pt x="7204" y="8643"/>
                  </a:cubicBezTo>
                  <a:cubicBezTo>
                    <a:pt x="8936" y="7579"/>
                    <a:pt x="9544" y="6546"/>
                    <a:pt x="9544" y="6546"/>
                  </a:cubicBezTo>
                  <a:lnTo>
                    <a:pt x="8693" y="71"/>
                  </a:lnTo>
                  <a:cubicBezTo>
                    <a:pt x="8693" y="71"/>
                    <a:pt x="8471" y="0"/>
                    <a:pt x="808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6"/>
            <p:cNvSpPr/>
            <p:nvPr/>
          </p:nvSpPr>
          <p:spPr>
            <a:xfrm>
              <a:off x="2881636" y="2556385"/>
              <a:ext cx="590180" cy="852873"/>
            </a:xfrm>
            <a:custGeom>
              <a:avLst/>
              <a:gdLst/>
              <a:ahLst/>
              <a:cxnLst/>
              <a:rect l="l" t="t" r="r" b="b"/>
              <a:pathLst>
                <a:path w="15776" h="22798" extrusionOk="0">
                  <a:moveTo>
                    <a:pt x="4256" y="1"/>
                  </a:moveTo>
                  <a:cubicBezTo>
                    <a:pt x="4256" y="1"/>
                    <a:pt x="2766" y="2797"/>
                    <a:pt x="2128" y="4226"/>
                  </a:cubicBezTo>
                  <a:cubicBezTo>
                    <a:pt x="1490" y="5624"/>
                    <a:pt x="426" y="7813"/>
                    <a:pt x="2098" y="10001"/>
                  </a:cubicBezTo>
                  <a:cubicBezTo>
                    <a:pt x="3739" y="12220"/>
                    <a:pt x="0" y="19059"/>
                    <a:pt x="0" y="19059"/>
                  </a:cubicBezTo>
                  <a:cubicBezTo>
                    <a:pt x="0" y="19059"/>
                    <a:pt x="2067" y="22038"/>
                    <a:pt x="7356" y="22311"/>
                  </a:cubicBezTo>
                  <a:cubicBezTo>
                    <a:pt x="8754" y="22402"/>
                    <a:pt x="9849" y="22463"/>
                    <a:pt x="10669" y="22524"/>
                  </a:cubicBezTo>
                  <a:cubicBezTo>
                    <a:pt x="12949" y="22706"/>
                    <a:pt x="13283" y="22798"/>
                    <a:pt x="13283" y="22798"/>
                  </a:cubicBezTo>
                  <a:cubicBezTo>
                    <a:pt x="13283" y="22798"/>
                    <a:pt x="14894" y="14864"/>
                    <a:pt x="15472" y="8968"/>
                  </a:cubicBezTo>
                  <a:cubicBezTo>
                    <a:pt x="15715" y="6597"/>
                    <a:pt x="15776" y="4530"/>
                    <a:pt x="15502" y="3466"/>
                  </a:cubicBezTo>
                  <a:cubicBezTo>
                    <a:pt x="14731" y="660"/>
                    <a:pt x="12898" y="337"/>
                    <a:pt x="12093" y="337"/>
                  </a:cubicBezTo>
                  <a:cubicBezTo>
                    <a:pt x="11852" y="337"/>
                    <a:pt x="11703" y="366"/>
                    <a:pt x="11703" y="366"/>
                  </a:cubicBezTo>
                  <a:lnTo>
                    <a:pt x="5259" y="305"/>
                  </a:lnTo>
                  <a:lnTo>
                    <a:pt x="42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6"/>
            <p:cNvSpPr/>
            <p:nvPr/>
          </p:nvSpPr>
          <p:spPr>
            <a:xfrm>
              <a:off x="2409746" y="3215923"/>
              <a:ext cx="573121" cy="180129"/>
            </a:xfrm>
            <a:custGeom>
              <a:avLst/>
              <a:gdLst/>
              <a:ahLst/>
              <a:cxnLst/>
              <a:rect l="l" t="t" r="r" b="b"/>
              <a:pathLst>
                <a:path w="15320" h="4815" extrusionOk="0">
                  <a:moveTo>
                    <a:pt x="0" y="0"/>
                  </a:moveTo>
                  <a:lnTo>
                    <a:pt x="183" y="669"/>
                  </a:lnTo>
                  <a:cubicBezTo>
                    <a:pt x="243" y="973"/>
                    <a:pt x="426" y="1216"/>
                    <a:pt x="699" y="1368"/>
                  </a:cubicBezTo>
                  <a:lnTo>
                    <a:pt x="5958" y="4499"/>
                  </a:lnTo>
                  <a:cubicBezTo>
                    <a:pt x="6310" y="4706"/>
                    <a:pt x="6704" y="4814"/>
                    <a:pt x="7102" y="4814"/>
                  </a:cubicBezTo>
                  <a:cubicBezTo>
                    <a:pt x="7289" y="4814"/>
                    <a:pt x="7476" y="4790"/>
                    <a:pt x="7660" y="4742"/>
                  </a:cubicBezTo>
                  <a:lnTo>
                    <a:pt x="14681" y="2827"/>
                  </a:lnTo>
                  <a:cubicBezTo>
                    <a:pt x="14985" y="2766"/>
                    <a:pt x="15228" y="2493"/>
                    <a:pt x="15259" y="2189"/>
                  </a:cubicBezTo>
                  <a:lnTo>
                    <a:pt x="15320" y="1672"/>
                  </a:ln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6"/>
            <p:cNvSpPr/>
            <p:nvPr/>
          </p:nvSpPr>
          <p:spPr>
            <a:xfrm>
              <a:off x="2555271" y="3180234"/>
              <a:ext cx="427596" cy="179007"/>
            </a:xfrm>
            <a:custGeom>
              <a:avLst/>
              <a:gdLst/>
              <a:ahLst/>
              <a:cxnLst/>
              <a:rect l="l" t="t" r="r" b="b"/>
              <a:pathLst>
                <a:path w="11430" h="4785" extrusionOk="0">
                  <a:moveTo>
                    <a:pt x="5563" y="0"/>
                  </a:moveTo>
                  <a:cubicBezTo>
                    <a:pt x="5523" y="0"/>
                    <a:pt x="5482" y="4"/>
                    <a:pt x="5442" y="12"/>
                  </a:cubicBezTo>
                  <a:cubicBezTo>
                    <a:pt x="4408" y="164"/>
                    <a:pt x="92" y="863"/>
                    <a:pt x="1" y="894"/>
                  </a:cubicBezTo>
                  <a:lnTo>
                    <a:pt x="2645" y="4784"/>
                  </a:lnTo>
                  <a:lnTo>
                    <a:pt x="11430" y="2626"/>
                  </a:lnTo>
                  <a:lnTo>
                    <a:pt x="5867" y="73"/>
                  </a:lnTo>
                  <a:cubicBezTo>
                    <a:pt x="5778" y="28"/>
                    <a:pt x="5673" y="0"/>
                    <a:pt x="55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6"/>
            <p:cNvSpPr/>
            <p:nvPr/>
          </p:nvSpPr>
          <p:spPr>
            <a:xfrm>
              <a:off x="2259059" y="2867150"/>
              <a:ext cx="414503" cy="498900"/>
            </a:xfrm>
            <a:custGeom>
              <a:avLst/>
              <a:gdLst/>
              <a:ahLst/>
              <a:cxnLst/>
              <a:rect l="l" t="t" r="r" b="b"/>
              <a:pathLst>
                <a:path w="11080" h="13336" extrusionOk="0">
                  <a:moveTo>
                    <a:pt x="308" y="1"/>
                  </a:moveTo>
                  <a:cubicBezTo>
                    <a:pt x="137" y="1"/>
                    <a:pt x="0" y="179"/>
                    <a:pt x="77" y="357"/>
                  </a:cubicBezTo>
                  <a:lnTo>
                    <a:pt x="138" y="509"/>
                  </a:lnTo>
                  <a:lnTo>
                    <a:pt x="4028" y="9323"/>
                  </a:lnTo>
                  <a:lnTo>
                    <a:pt x="10320" y="13336"/>
                  </a:lnTo>
                  <a:lnTo>
                    <a:pt x="11080" y="13032"/>
                  </a:lnTo>
                  <a:lnTo>
                    <a:pt x="6642" y="3487"/>
                  </a:lnTo>
                  <a:cubicBezTo>
                    <a:pt x="6399" y="2849"/>
                    <a:pt x="5913" y="2363"/>
                    <a:pt x="5274" y="2089"/>
                  </a:cubicBezTo>
                  <a:lnTo>
                    <a:pt x="411" y="22"/>
                  </a:lnTo>
                  <a:cubicBezTo>
                    <a:pt x="376" y="7"/>
                    <a:pt x="342" y="1"/>
                    <a:pt x="3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6"/>
            <p:cNvSpPr/>
            <p:nvPr/>
          </p:nvSpPr>
          <p:spPr>
            <a:xfrm>
              <a:off x="2264184" y="2886154"/>
              <a:ext cx="380983" cy="479895"/>
            </a:xfrm>
            <a:custGeom>
              <a:avLst/>
              <a:gdLst/>
              <a:ahLst/>
              <a:cxnLst/>
              <a:rect l="l" t="t" r="r" b="b"/>
              <a:pathLst>
                <a:path w="10184" h="12828" extrusionOk="0">
                  <a:moveTo>
                    <a:pt x="1" y="1"/>
                  </a:moveTo>
                  <a:lnTo>
                    <a:pt x="3891" y="8815"/>
                  </a:lnTo>
                  <a:lnTo>
                    <a:pt x="10183" y="12828"/>
                  </a:lnTo>
                  <a:lnTo>
                    <a:pt x="6049" y="3375"/>
                  </a:lnTo>
                  <a:cubicBezTo>
                    <a:pt x="5776" y="2736"/>
                    <a:pt x="5289" y="2250"/>
                    <a:pt x="4681" y="1976"/>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6"/>
            <p:cNvSpPr/>
            <p:nvPr/>
          </p:nvSpPr>
          <p:spPr>
            <a:xfrm>
              <a:off x="3082902" y="2038668"/>
              <a:ext cx="295651" cy="527556"/>
            </a:xfrm>
            <a:custGeom>
              <a:avLst/>
              <a:gdLst/>
              <a:ahLst/>
              <a:cxnLst/>
              <a:rect l="l" t="t" r="r" b="b"/>
              <a:pathLst>
                <a:path w="7903" h="14102" extrusionOk="0">
                  <a:moveTo>
                    <a:pt x="3093" y="0"/>
                  </a:moveTo>
                  <a:cubicBezTo>
                    <a:pt x="2924" y="0"/>
                    <a:pt x="2754" y="13"/>
                    <a:pt x="2584" y="40"/>
                  </a:cubicBezTo>
                  <a:cubicBezTo>
                    <a:pt x="92" y="435"/>
                    <a:pt x="0" y="2624"/>
                    <a:pt x="0" y="2624"/>
                  </a:cubicBezTo>
                  <a:cubicBezTo>
                    <a:pt x="0" y="2624"/>
                    <a:pt x="2037" y="10436"/>
                    <a:pt x="3496" y="12928"/>
                  </a:cubicBezTo>
                  <a:cubicBezTo>
                    <a:pt x="3981" y="13784"/>
                    <a:pt x="4648" y="14101"/>
                    <a:pt x="5314" y="14101"/>
                  </a:cubicBezTo>
                  <a:cubicBezTo>
                    <a:pt x="6610" y="14101"/>
                    <a:pt x="7903" y="12901"/>
                    <a:pt x="7843" y="12138"/>
                  </a:cubicBezTo>
                  <a:cubicBezTo>
                    <a:pt x="7751" y="11013"/>
                    <a:pt x="6687" y="11195"/>
                    <a:pt x="6292" y="9980"/>
                  </a:cubicBezTo>
                  <a:cubicBezTo>
                    <a:pt x="5897" y="8764"/>
                    <a:pt x="7174" y="7122"/>
                    <a:pt x="7387" y="4691"/>
                  </a:cubicBezTo>
                  <a:cubicBezTo>
                    <a:pt x="7613" y="2425"/>
                    <a:pt x="5411" y="0"/>
                    <a:pt x="3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6"/>
            <p:cNvSpPr/>
            <p:nvPr/>
          </p:nvSpPr>
          <p:spPr>
            <a:xfrm>
              <a:off x="3082902" y="2119773"/>
              <a:ext cx="171749" cy="105870"/>
            </a:xfrm>
            <a:custGeom>
              <a:avLst/>
              <a:gdLst/>
              <a:ahLst/>
              <a:cxnLst/>
              <a:rect l="l" t="t" r="r" b="b"/>
              <a:pathLst>
                <a:path w="4591" h="2830" extrusionOk="0">
                  <a:moveTo>
                    <a:pt x="1108" y="1"/>
                  </a:moveTo>
                  <a:cubicBezTo>
                    <a:pt x="258" y="1"/>
                    <a:pt x="0" y="456"/>
                    <a:pt x="0" y="456"/>
                  </a:cubicBezTo>
                  <a:cubicBezTo>
                    <a:pt x="0" y="456"/>
                    <a:pt x="3012" y="2829"/>
                    <a:pt x="3913" y="2829"/>
                  </a:cubicBezTo>
                  <a:cubicBezTo>
                    <a:pt x="3996" y="2829"/>
                    <a:pt x="4061" y="2809"/>
                    <a:pt x="4104" y="2766"/>
                  </a:cubicBezTo>
                  <a:cubicBezTo>
                    <a:pt x="4590" y="2280"/>
                    <a:pt x="3283" y="426"/>
                    <a:pt x="1824" y="91"/>
                  </a:cubicBezTo>
                  <a:cubicBezTo>
                    <a:pt x="1548" y="27"/>
                    <a:pt x="1311" y="1"/>
                    <a:pt x="11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6"/>
            <p:cNvSpPr/>
            <p:nvPr/>
          </p:nvSpPr>
          <p:spPr>
            <a:xfrm>
              <a:off x="2899817" y="2137019"/>
              <a:ext cx="376419" cy="385809"/>
            </a:xfrm>
            <a:custGeom>
              <a:avLst/>
              <a:gdLst/>
              <a:ahLst/>
              <a:cxnLst/>
              <a:rect l="l" t="t" r="r" b="b"/>
              <a:pathLst>
                <a:path w="10062" h="10313" extrusionOk="0">
                  <a:moveTo>
                    <a:pt x="4772" y="1"/>
                  </a:moveTo>
                  <a:cubicBezTo>
                    <a:pt x="2625" y="1"/>
                    <a:pt x="1551" y="2123"/>
                    <a:pt x="1551" y="2123"/>
                  </a:cubicBezTo>
                  <a:cubicBezTo>
                    <a:pt x="1551" y="2123"/>
                    <a:pt x="852" y="2214"/>
                    <a:pt x="426" y="3612"/>
                  </a:cubicBezTo>
                  <a:cubicBezTo>
                    <a:pt x="1" y="4980"/>
                    <a:pt x="1460" y="6560"/>
                    <a:pt x="1460" y="6560"/>
                  </a:cubicBezTo>
                  <a:cubicBezTo>
                    <a:pt x="1460" y="6560"/>
                    <a:pt x="6820" y="10313"/>
                    <a:pt x="7986" y="10313"/>
                  </a:cubicBezTo>
                  <a:cubicBezTo>
                    <a:pt x="8122" y="10313"/>
                    <a:pt x="8201" y="10262"/>
                    <a:pt x="8208" y="10147"/>
                  </a:cubicBezTo>
                  <a:cubicBezTo>
                    <a:pt x="8238" y="9022"/>
                    <a:pt x="10062" y="7320"/>
                    <a:pt x="9758" y="4706"/>
                  </a:cubicBezTo>
                  <a:cubicBezTo>
                    <a:pt x="9484" y="2092"/>
                    <a:pt x="7904" y="481"/>
                    <a:pt x="5381" y="56"/>
                  </a:cubicBezTo>
                  <a:cubicBezTo>
                    <a:pt x="5169" y="18"/>
                    <a:pt x="4966" y="1"/>
                    <a:pt x="47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6"/>
            <p:cNvSpPr/>
            <p:nvPr/>
          </p:nvSpPr>
          <p:spPr>
            <a:xfrm>
              <a:off x="3053348" y="2429042"/>
              <a:ext cx="275188" cy="278630"/>
            </a:xfrm>
            <a:custGeom>
              <a:avLst/>
              <a:gdLst/>
              <a:ahLst/>
              <a:cxnLst/>
              <a:rect l="l" t="t" r="r" b="b"/>
              <a:pathLst>
                <a:path w="7356" h="7448" extrusionOk="0">
                  <a:moveTo>
                    <a:pt x="3192" y="1"/>
                  </a:moveTo>
                  <a:cubicBezTo>
                    <a:pt x="3192" y="1"/>
                    <a:pt x="2949" y="274"/>
                    <a:pt x="2553" y="669"/>
                  </a:cubicBezTo>
                  <a:cubicBezTo>
                    <a:pt x="1733" y="1612"/>
                    <a:pt x="395" y="3253"/>
                    <a:pt x="213" y="4286"/>
                  </a:cubicBezTo>
                  <a:cubicBezTo>
                    <a:pt x="0" y="5654"/>
                    <a:pt x="365" y="7448"/>
                    <a:pt x="2158" y="7448"/>
                  </a:cubicBezTo>
                  <a:cubicBezTo>
                    <a:pt x="2371" y="7448"/>
                    <a:pt x="2584" y="7417"/>
                    <a:pt x="2827" y="7356"/>
                  </a:cubicBezTo>
                  <a:cubicBezTo>
                    <a:pt x="5198" y="6840"/>
                    <a:pt x="7356" y="3800"/>
                    <a:pt x="7356" y="3800"/>
                  </a:cubicBezTo>
                  <a:cubicBezTo>
                    <a:pt x="7356" y="3800"/>
                    <a:pt x="5836" y="3618"/>
                    <a:pt x="5137" y="3314"/>
                  </a:cubicBezTo>
                  <a:cubicBezTo>
                    <a:pt x="4681" y="3071"/>
                    <a:pt x="3921" y="1581"/>
                    <a:pt x="3496" y="669"/>
                  </a:cubicBezTo>
                  <a:cubicBezTo>
                    <a:pt x="3465" y="578"/>
                    <a:pt x="3404" y="487"/>
                    <a:pt x="3374" y="396"/>
                  </a:cubicBezTo>
                  <a:cubicBezTo>
                    <a:pt x="3252" y="153"/>
                    <a:pt x="3192" y="1"/>
                    <a:pt x="31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6"/>
            <p:cNvSpPr/>
            <p:nvPr/>
          </p:nvSpPr>
          <p:spPr>
            <a:xfrm>
              <a:off x="2939621" y="2255908"/>
              <a:ext cx="287720" cy="311625"/>
            </a:xfrm>
            <a:custGeom>
              <a:avLst/>
              <a:gdLst/>
              <a:ahLst/>
              <a:cxnLst/>
              <a:rect l="l" t="t" r="r" b="b"/>
              <a:pathLst>
                <a:path w="7691" h="8330" extrusionOk="0">
                  <a:moveTo>
                    <a:pt x="845" y="1"/>
                  </a:moveTo>
                  <a:cubicBezTo>
                    <a:pt x="809" y="1"/>
                    <a:pt x="791" y="8"/>
                    <a:pt x="791" y="8"/>
                  </a:cubicBezTo>
                  <a:cubicBezTo>
                    <a:pt x="791" y="8"/>
                    <a:pt x="1" y="1954"/>
                    <a:pt x="517" y="4021"/>
                  </a:cubicBezTo>
                  <a:cubicBezTo>
                    <a:pt x="1004" y="6057"/>
                    <a:pt x="1824" y="7455"/>
                    <a:pt x="2219" y="8033"/>
                  </a:cubicBezTo>
                  <a:cubicBezTo>
                    <a:pt x="2344" y="8215"/>
                    <a:pt x="2685" y="8330"/>
                    <a:pt x="3125" y="8330"/>
                  </a:cubicBezTo>
                  <a:cubicBezTo>
                    <a:pt x="4300" y="8330"/>
                    <a:pt x="6182" y="7514"/>
                    <a:pt x="6536" y="4993"/>
                  </a:cubicBezTo>
                  <a:cubicBezTo>
                    <a:pt x="6536" y="4993"/>
                    <a:pt x="7691" y="4537"/>
                    <a:pt x="7600" y="3595"/>
                  </a:cubicBezTo>
                  <a:cubicBezTo>
                    <a:pt x="7556" y="3157"/>
                    <a:pt x="7274" y="2895"/>
                    <a:pt x="6969" y="2895"/>
                  </a:cubicBezTo>
                  <a:cubicBezTo>
                    <a:pt x="6639" y="2895"/>
                    <a:pt x="6282" y="3203"/>
                    <a:pt x="6171" y="3929"/>
                  </a:cubicBezTo>
                  <a:cubicBezTo>
                    <a:pt x="6171" y="3929"/>
                    <a:pt x="4773" y="3717"/>
                    <a:pt x="5289" y="2227"/>
                  </a:cubicBezTo>
                  <a:lnTo>
                    <a:pt x="5289" y="2227"/>
                  </a:lnTo>
                  <a:cubicBezTo>
                    <a:pt x="5289" y="2227"/>
                    <a:pt x="4530" y="2637"/>
                    <a:pt x="3721" y="2637"/>
                  </a:cubicBezTo>
                  <a:cubicBezTo>
                    <a:pt x="3120" y="2637"/>
                    <a:pt x="2491" y="2410"/>
                    <a:pt x="2128" y="1619"/>
                  </a:cubicBezTo>
                  <a:cubicBezTo>
                    <a:pt x="1463" y="141"/>
                    <a:pt x="997" y="1"/>
                    <a:pt x="8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6"/>
            <p:cNvSpPr/>
            <p:nvPr/>
          </p:nvSpPr>
          <p:spPr>
            <a:xfrm>
              <a:off x="2656502" y="3235302"/>
              <a:ext cx="761892" cy="457674"/>
            </a:xfrm>
            <a:custGeom>
              <a:avLst/>
              <a:gdLst/>
              <a:ahLst/>
              <a:cxnLst/>
              <a:rect l="l" t="t" r="r" b="b"/>
              <a:pathLst>
                <a:path w="20366" h="12234" extrusionOk="0">
                  <a:moveTo>
                    <a:pt x="3838" y="1"/>
                  </a:moveTo>
                  <a:cubicBezTo>
                    <a:pt x="2459" y="1"/>
                    <a:pt x="1194" y="832"/>
                    <a:pt x="669" y="2157"/>
                  </a:cubicBezTo>
                  <a:cubicBezTo>
                    <a:pt x="0" y="3798"/>
                    <a:pt x="730" y="5683"/>
                    <a:pt x="2310" y="6473"/>
                  </a:cubicBezTo>
                  <a:lnTo>
                    <a:pt x="12584" y="11641"/>
                  </a:lnTo>
                  <a:cubicBezTo>
                    <a:pt x="13372" y="12035"/>
                    <a:pt x="14232" y="12233"/>
                    <a:pt x="15088" y="12233"/>
                  </a:cubicBezTo>
                  <a:cubicBezTo>
                    <a:pt x="16081" y="12233"/>
                    <a:pt x="17069" y="11966"/>
                    <a:pt x="17934" y="11428"/>
                  </a:cubicBezTo>
                  <a:cubicBezTo>
                    <a:pt x="19271" y="10577"/>
                    <a:pt x="20365" y="9057"/>
                    <a:pt x="19940" y="6261"/>
                  </a:cubicBezTo>
                  <a:cubicBezTo>
                    <a:pt x="19757" y="5014"/>
                    <a:pt x="18845" y="3981"/>
                    <a:pt x="17630" y="3647"/>
                  </a:cubicBezTo>
                  <a:lnTo>
                    <a:pt x="4742" y="121"/>
                  </a:lnTo>
                  <a:cubicBezTo>
                    <a:pt x="4439" y="40"/>
                    <a:pt x="4136" y="1"/>
                    <a:pt x="38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6"/>
            <p:cNvSpPr/>
            <p:nvPr/>
          </p:nvSpPr>
          <p:spPr>
            <a:xfrm>
              <a:off x="2195948" y="3553399"/>
              <a:ext cx="315030" cy="155064"/>
            </a:xfrm>
            <a:custGeom>
              <a:avLst/>
              <a:gdLst/>
              <a:ahLst/>
              <a:cxnLst/>
              <a:rect l="l" t="t" r="r" b="b"/>
              <a:pathLst>
                <a:path w="8421" h="4145" extrusionOk="0">
                  <a:moveTo>
                    <a:pt x="4395" y="0"/>
                  </a:moveTo>
                  <a:cubicBezTo>
                    <a:pt x="3344" y="0"/>
                    <a:pt x="1259" y="357"/>
                    <a:pt x="639" y="949"/>
                  </a:cubicBezTo>
                  <a:cubicBezTo>
                    <a:pt x="1" y="1587"/>
                    <a:pt x="92" y="3107"/>
                    <a:pt x="882" y="3715"/>
                  </a:cubicBezTo>
                  <a:cubicBezTo>
                    <a:pt x="1269" y="4040"/>
                    <a:pt x="2200" y="4145"/>
                    <a:pt x="3206" y="4145"/>
                  </a:cubicBezTo>
                  <a:cubicBezTo>
                    <a:pt x="4174" y="4145"/>
                    <a:pt x="5212" y="4048"/>
                    <a:pt x="5898" y="3958"/>
                  </a:cubicBezTo>
                  <a:cubicBezTo>
                    <a:pt x="7265" y="3745"/>
                    <a:pt x="8420" y="2925"/>
                    <a:pt x="8420" y="2925"/>
                  </a:cubicBezTo>
                  <a:cubicBezTo>
                    <a:pt x="7144" y="2590"/>
                    <a:pt x="6779" y="1618"/>
                    <a:pt x="6961" y="250"/>
                  </a:cubicBezTo>
                  <a:cubicBezTo>
                    <a:pt x="6961" y="250"/>
                    <a:pt x="5563" y="37"/>
                    <a:pt x="4621" y="7"/>
                  </a:cubicBezTo>
                  <a:cubicBezTo>
                    <a:pt x="4553" y="2"/>
                    <a:pt x="4477" y="0"/>
                    <a:pt x="439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6"/>
            <p:cNvSpPr/>
            <p:nvPr/>
          </p:nvSpPr>
          <p:spPr>
            <a:xfrm>
              <a:off x="2664807" y="3059624"/>
              <a:ext cx="298719" cy="158544"/>
            </a:xfrm>
            <a:custGeom>
              <a:avLst/>
              <a:gdLst/>
              <a:ahLst/>
              <a:cxnLst/>
              <a:rect l="l" t="t" r="r" b="b"/>
              <a:pathLst>
                <a:path w="7985" h="4238" extrusionOk="0">
                  <a:moveTo>
                    <a:pt x="5977" y="0"/>
                  </a:moveTo>
                  <a:cubicBezTo>
                    <a:pt x="4607" y="0"/>
                    <a:pt x="3092" y="1971"/>
                    <a:pt x="2149" y="2294"/>
                  </a:cubicBezTo>
                  <a:cubicBezTo>
                    <a:pt x="1115" y="2659"/>
                    <a:pt x="52" y="3570"/>
                    <a:pt x="21" y="3814"/>
                  </a:cubicBezTo>
                  <a:cubicBezTo>
                    <a:pt x="0" y="3982"/>
                    <a:pt x="402" y="4238"/>
                    <a:pt x="1116" y="4238"/>
                  </a:cubicBezTo>
                  <a:cubicBezTo>
                    <a:pt x="1432" y="4238"/>
                    <a:pt x="1810" y="4188"/>
                    <a:pt x="2240" y="4057"/>
                  </a:cubicBezTo>
                  <a:cubicBezTo>
                    <a:pt x="3638" y="3662"/>
                    <a:pt x="4398" y="3236"/>
                    <a:pt x="4459" y="2871"/>
                  </a:cubicBezTo>
                  <a:cubicBezTo>
                    <a:pt x="4459" y="2871"/>
                    <a:pt x="5979" y="2871"/>
                    <a:pt x="7559" y="2203"/>
                  </a:cubicBezTo>
                  <a:cubicBezTo>
                    <a:pt x="7559" y="2203"/>
                    <a:pt x="7985" y="744"/>
                    <a:pt x="6495" y="105"/>
                  </a:cubicBezTo>
                  <a:cubicBezTo>
                    <a:pt x="6326" y="33"/>
                    <a:pt x="6153" y="0"/>
                    <a:pt x="59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6"/>
            <p:cNvSpPr/>
            <p:nvPr/>
          </p:nvSpPr>
          <p:spPr>
            <a:xfrm>
              <a:off x="2717892" y="2606402"/>
              <a:ext cx="778951" cy="669564"/>
            </a:xfrm>
            <a:custGeom>
              <a:avLst/>
              <a:gdLst/>
              <a:ahLst/>
              <a:cxnLst/>
              <a:rect l="l" t="t" r="r" b="b"/>
              <a:pathLst>
                <a:path w="20822" h="17898" extrusionOk="0">
                  <a:moveTo>
                    <a:pt x="18731" y="1"/>
                  </a:moveTo>
                  <a:cubicBezTo>
                    <a:pt x="17700" y="1"/>
                    <a:pt x="16291" y="3952"/>
                    <a:pt x="16110" y="7813"/>
                  </a:cubicBezTo>
                  <a:cubicBezTo>
                    <a:pt x="15928" y="11704"/>
                    <a:pt x="15685" y="13801"/>
                    <a:pt x="15685" y="13922"/>
                  </a:cubicBezTo>
                  <a:cubicBezTo>
                    <a:pt x="15685" y="13922"/>
                    <a:pt x="15320" y="13862"/>
                    <a:pt x="14165" y="13862"/>
                  </a:cubicBezTo>
                  <a:cubicBezTo>
                    <a:pt x="13982" y="13862"/>
                    <a:pt x="13709" y="13831"/>
                    <a:pt x="13314" y="13801"/>
                  </a:cubicBezTo>
                  <a:cubicBezTo>
                    <a:pt x="11259" y="13713"/>
                    <a:pt x="6625" y="13313"/>
                    <a:pt x="6227" y="13313"/>
                  </a:cubicBezTo>
                  <a:cubicBezTo>
                    <a:pt x="6213" y="13313"/>
                    <a:pt x="6204" y="13314"/>
                    <a:pt x="6201" y="13315"/>
                  </a:cubicBezTo>
                  <a:cubicBezTo>
                    <a:pt x="6110" y="13345"/>
                    <a:pt x="3557" y="13467"/>
                    <a:pt x="2979" y="13740"/>
                  </a:cubicBezTo>
                  <a:cubicBezTo>
                    <a:pt x="2402" y="14014"/>
                    <a:pt x="1034" y="15047"/>
                    <a:pt x="517" y="15442"/>
                  </a:cubicBezTo>
                  <a:cubicBezTo>
                    <a:pt x="0" y="15837"/>
                    <a:pt x="213" y="15898"/>
                    <a:pt x="213" y="15898"/>
                  </a:cubicBezTo>
                  <a:cubicBezTo>
                    <a:pt x="244" y="16172"/>
                    <a:pt x="578" y="16293"/>
                    <a:pt x="578" y="16293"/>
                  </a:cubicBezTo>
                  <a:cubicBezTo>
                    <a:pt x="691" y="16438"/>
                    <a:pt x="871" y="16472"/>
                    <a:pt x="1017" y="16472"/>
                  </a:cubicBezTo>
                  <a:cubicBezTo>
                    <a:pt x="1146" y="16472"/>
                    <a:pt x="1247" y="16445"/>
                    <a:pt x="1247" y="16445"/>
                  </a:cubicBezTo>
                  <a:cubicBezTo>
                    <a:pt x="1287" y="16453"/>
                    <a:pt x="1330" y="16456"/>
                    <a:pt x="1375" y="16456"/>
                  </a:cubicBezTo>
                  <a:cubicBezTo>
                    <a:pt x="2020" y="16456"/>
                    <a:pt x="3185" y="15740"/>
                    <a:pt x="4057" y="15740"/>
                  </a:cubicBezTo>
                  <a:cubicBezTo>
                    <a:pt x="4104" y="15740"/>
                    <a:pt x="4150" y="15742"/>
                    <a:pt x="4195" y="15746"/>
                  </a:cubicBezTo>
                  <a:cubicBezTo>
                    <a:pt x="4257" y="15752"/>
                    <a:pt x="4317" y="15755"/>
                    <a:pt x="4375" y="15755"/>
                  </a:cubicBezTo>
                  <a:cubicBezTo>
                    <a:pt x="5220" y="15755"/>
                    <a:pt x="5593" y="15169"/>
                    <a:pt x="5593" y="15169"/>
                  </a:cubicBezTo>
                  <a:cubicBezTo>
                    <a:pt x="5593" y="15169"/>
                    <a:pt x="5613" y="15162"/>
                    <a:pt x="5673" y="15162"/>
                  </a:cubicBezTo>
                  <a:cubicBezTo>
                    <a:pt x="5938" y="15162"/>
                    <a:pt x="6990" y="15284"/>
                    <a:pt x="10609" y="16597"/>
                  </a:cubicBezTo>
                  <a:cubicBezTo>
                    <a:pt x="11368" y="16871"/>
                    <a:pt x="12128" y="17114"/>
                    <a:pt x="12858" y="17296"/>
                  </a:cubicBezTo>
                  <a:cubicBezTo>
                    <a:pt x="14388" y="17703"/>
                    <a:pt x="15786" y="17898"/>
                    <a:pt x="16884" y="17898"/>
                  </a:cubicBezTo>
                  <a:cubicBezTo>
                    <a:pt x="18251" y="17898"/>
                    <a:pt x="19153" y="17596"/>
                    <a:pt x="19271" y="17023"/>
                  </a:cubicBezTo>
                  <a:cubicBezTo>
                    <a:pt x="19514" y="15777"/>
                    <a:pt x="20457" y="10093"/>
                    <a:pt x="20639" y="7418"/>
                  </a:cubicBezTo>
                  <a:cubicBezTo>
                    <a:pt x="20821" y="4713"/>
                    <a:pt x="19788" y="92"/>
                    <a:pt x="18755" y="1"/>
                  </a:cubicBezTo>
                  <a:cubicBezTo>
                    <a:pt x="18747" y="1"/>
                    <a:pt x="18739" y="1"/>
                    <a:pt x="187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6"/>
            <p:cNvSpPr/>
            <p:nvPr/>
          </p:nvSpPr>
          <p:spPr>
            <a:xfrm>
              <a:off x="2717892" y="3104442"/>
              <a:ext cx="512854" cy="149041"/>
            </a:xfrm>
            <a:custGeom>
              <a:avLst/>
              <a:gdLst/>
              <a:ahLst/>
              <a:cxnLst/>
              <a:rect l="l" t="t" r="r" b="b"/>
              <a:pathLst>
                <a:path w="13709" h="3984" extrusionOk="0">
                  <a:moveTo>
                    <a:pt x="6227" y="0"/>
                  </a:moveTo>
                  <a:cubicBezTo>
                    <a:pt x="6213" y="0"/>
                    <a:pt x="6204" y="1"/>
                    <a:pt x="6201" y="2"/>
                  </a:cubicBezTo>
                  <a:cubicBezTo>
                    <a:pt x="6110" y="32"/>
                    <a:pt x="3557" y="154"/>
                    <a:pt x="2979" y="427"/>
                  </a:cubicBezTo>
                  <a:cubicBezTo>
                    <a:pt x="2402" y="701"/>
                    <a:pt x="1034" y="1734"/>
                    <a:pt x="517" y="2129"/>
                  </a:cubicBezTo>
                  <a:cubicBezTo>
                    <a:pt x="0" y="2524"/>
                    <a:pt x="213" y="2585"/>
                    <a:pt x="213" y="2585"/>
                  </a:cubicBezTo>
                  <a:cubicBezTo>
                    <a:pt x="244" y="2859"/>
                    <a:pt x="578" y="2980"/>
                    <a:pt x="578" y="2980"/>
                  </a:cubicBezTo>
                  <a:cubicBezTo>
                    <a:pt x="691" y="3125"/>
                    <a:pt x="871" y="3159"/>
                    <a:pt x="1017" y="3159"/>
                  </a:cubicBezTo>
                  <a:cubicBezTo>
                    <a:pt x="1146" y="3159"/>
                    <a:pt x="1247" y="3132"/>
                    <a:pt x="1247" y="3132"/>
                  </a:cubicBezTo>
                  <a:cubicBezTo>
                    <a:pt x="1287" y="3140"/>
                    <a:pt x="1330" y="3143"/>
                    <a:pt x="1375" y="3143"/>
                  </a:cubicBezTo>
                  <a:cubicBezTo>
                    <a:pt x="2020" y="3143"/>
                    <a:pt x="3185" y="2427"/>
                    <a:pt x="4057" y="2427"/>
                  </a:cubicBezTo>
                  <a:cubicBezTo>
                    <a:pt x="4104" y="2427"/>
                    <a:pt x="4150" y="2429"/>
                    <a:pt x="4195" y="2433"/>
                  </a:cubicBezTo>
                  <a:cubicBezTo>
                    <a:pt x="4278" y="2441"/>
                    <a:pt x="4358" y="2445"/>
                    <a:pt x="4434" y="2445"/>
                  </a:cubicBezTo>
                  <a:cubicBezTo>
                    <a:pt x="5247" y="2445"/>
                    <a:pt x="5654" y="2038"/>
                    <a:pt x="5654" y="2038"/>
                  </a:cubicBezTo>
                  <a:cubicBezTo>
                    <a:pt x="5654" y="2038"/>
                    <a:pt x="5661" y="2038"/>
                    <a:pt x="5675" y="2038"/>
                  </a:cubicBezTo>
                  <a:cubicBezTo>
                    <a:pt x="5832" y="2038"/>
                    <a:pt x="6910" y="2089"/>
                    <a:pt x="10609" y="3284"/>
                  </a:cubicBezTo>
                  <a:cubicBezTo>
                    <a:pt x="11368" y="3527"/>
                    <a:pt x="12128" y="3801"/>
                    <a:pt x="12858" y="3983"/>
                  </a:cubicBezTo>
                  <a:cubicBezTo>
                    <a:pt x="13283" y="3801"/>
                    <a:pt x="13527" y="2616"/>
                    <a:pt x="13618" y="1613"/>
                  </a:cubicBezTo>
                  <a:cubicBezTo>
                    <a:pt x="13709" y="579"/>
                    <a:pt x="13314" y="488"/>
                    <a:pt x="13314" y="488"/>
                  </a:cubicBezTo>
                  <a:cubicBezTo>
                    <a:pt x="11230" y="400"/>
                    <a:pt x="6623" y="0"/>
                    <a:pt x="62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6"/>
            <p:cNvSpPr/>
            <p:nvPr/>
          </p:nvSpPr>
          <p:spPr>
            <a:xfrm>
              <a:off x="1302244" y="3323926"/>
              <a:ext cx="659576" cy="266135"/>
            </a:xfrm>
            <a:custGeom>
              <a:avLst/>
              <a:gdLst/>
              <a:ahLst/>
              <a:cxnLst/>
              <a:rect l="l" t="t" r="r" b="b"/>
              <a:pathLst>
                <a:path w="17631" h="7114" extrusionOk="0">
                  <a:moveTo>
                    <a:pt x="8572" y="1"/>
                  </a:moveTo>
                  <a:cubicBezTo>
                    <a:pt x="5198" y="2129"/>
                    <a:pt x="487" y="4743"/>
                    <a:pt x="183" y="5746"/>
                  </a:cubicBezTo>
                  <a:lnTo>
                    <a:pt x="1" y="6536"/>
                  </a:lnTo>
                  <a:lnTo>
                    <a:pt x="7843" y="7113"/>
                  </a:lnTo>
                  <a:cubicBezTo>
                    <a:pt x="7843" y="7113"/>
                    <a:pt x="16293" y="6749"/>
                    <a:pt x="16962" y="4378"/>
                  </a:cubicBezTo>
                  <a:cubicBezTo>
                    <a:pt x="17630" y="2007"/>
                    <a:pt x="15989" y="31"/>
                    <a:pt x="15989" y="31"/>
                  </a:cubicBezTo>
                  <a:lnTo>
                    <a:pt x="857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6"/>
            <p:cNvSpPr/>
            <p:nvPr/>
          </p:nvSpPr>
          <p:spPr>
            <a:xfrm>
              <a:off x="1154437" y="2618374"/>
              <a:ext cx="582212" cy="681722"/>
            </a:xfrm>
            <a:custGeom>
              <a:avLst/>
              <a:gdLst/>
              <a:ahLst/>
              <a:cxnLst/>
              <a:rect l="l" t="t" r="r" b="b"/>
              <a:pathLst>
                <a:path w="15563" h="18223" extrusionOk="0">
                  <a:moveTo>
                    <a:pt x="1391" y="0"/>
                  </a:moveTo>
                  <a:cubicBezTo>
                    <a:pt x="56" y="0"/>
                    <a:pt x="0" y="11931"/>
                    <a:pt x="0" y="11931"/>
                  </a:cubicBezTo>
                  <a:lnTo>
                    <a:pt x="6475" y="16703"/>
                  </a:lnTo>
                  <a:lnTo>
                    <a:pt x="12797" y="18223"/>
                  </a:lnTo>
                  <a:lnTo>
                    <a:pt x="15563" y="17797"/>
                  </a:lnTo>
                  <a:cubicBezTo>
                    <a:pt x="15563" y="17797"/>
                    <a:pt x="14499" y="16794"/>
                    <a:pt x="13010" y="16429"/>
                  </a:cubicBezTo>
                  <a:cubicBezTo>
                    <a:pt x="13010" y="16429"/>
                    <a:pt x="8389" y="13815"/>
                    <a:pt x="6870" y="12843"/>
                  </a:cubicBezTo>
                  <a:cubicBezTo>
                    <a:pt x="5350" y="11870"/>
                    <a:pt x="4590" y="11688"/>
                    <a:pt x="4590" y="11688"/>
                  </a:cubicBezTo>
                  <a:cubicBezTo>
                    <a:pt x="4590" y="11688"/>
                    <a:pt x="4225" y="9165"/>
                    <a:pt x="4134" y="6551"/>
                  </a:cubicBezTo>
                  <a:cubicBezTo>
                    <a:pt x="4073" y="3937"/>
                    <a:pt x="3101" y="1262"/>
                    <a:pt x="1581" y="76"/>
                  </a:cubicBezTo>
                  <a:cubicBezTo>
                    <a:pt x="1515" y="25"/>
                    <a:pt x="1451" y="0"/>
                    <a:pt x="13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6"/>
            <p:cNvSpPr/>
            <p:nvPr/>
          </p:nvSpPr>
          <p:spPr>
            <a:xfrm>
              <a:off x="1051073" y="2614969"/>
              <a:ext cx="281922" cy="389027"/>
            </a:xfrm>
            <a:custGeom>
              <a:avLst/>
              <a:gdLst/>
              <a:ahLst/>
              <a:cxnLst/>
              <a:rect l="l" t="t" r="r" b="b"/>
              <a:pathLst>
                <a:path w="7536" h="10399" extrusionOk="0">
                  <a:moveTo>
                    <a:pt x="3970" y="1"/>
                  </a:moveTo>
                  <a:cubicBezTo>
                    <a:pt x="2246" y="1"/>
                    <a:pt x="0" y="9580"/>
                    <a:pt x="3310" y="10259"/>
                  </a:cubicBezTo>
                  <a:cubicBezTo>
                    <a:pt x="3785" y="10356"/>
                    <a:pt x="4207" y="10398"/>
                    <a:pt x="4584" y="10398"/>
                  </a:cubicBezTo>
                  <a:cubicBezTo>
                    <a:pt x="7033" y="10398"/>
                    <a:pt x="7535" y="8617"/>
                    <a:pt x="7535" y="8617"/>
                  </a:cubicBezTo>
                  <a:cubicBezTo>
                    <a:pt x="7535" y="8617"/>
                    <a:pt x="7201" y="6429"/>
                    <a:pt x="6472" y="3754"/>
                  </a:cubicBezTo>
                  <a:cubicBezTo>
                    <a:pt x="5712" y="1049"/>
                    <a:pt x="4344" y="167"/>
                    <a:pt x="4344" y="167"/>
                  </a:cubicBezTo>
                  <a:cubicBezTo>
                    <a:pt x="4224" y="54"/>
                    <a:pt x="4098" y="1"/>
                    <a:pt x="39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6"/>
            <p:cNvSpPr/>
            <p:nvPr/>
          </p:nvSpPr>
          <p:spPr>
            <a:xfrm>
              <a:off x="713223" y="2538204"/>
              <a:ext cx="645921" cy="973820"/>
            </a:xfrm>
            <a:custGeom>
              <a:avLst/>
              <a:gdLst/>
              <a:ahLst/>
              <a:cxnLst/>
              <a:rect l="l" t="t" r="r" b="b"/>
              <a:pathLst>
                <a:path w="17266" h="26031" extrusionOk="0">
                  <a:moveTo>
                    <a:pt x="8025" y="1"/>
                  </a:moveTo>
                  <a:cubicBezTo>
                    <a:pt x="8025" y="1"/>
                    <a:pt x="4378" y="426"/>
                    <a:pt x="2493" y="2463"/>
                  </a:cubicBezTo>
                  <a:cubicBezTo>
                    <a:pt x="609" y="4499"/>
                    <a:pt x="639" y="9241"/>
                    <a:pt x="244" y="13739"/>
                  </a:cubicBezTo>
                  <a:cubicBezTo>
                    <a:pt x="1" y="16414"/>
                    <a:pt x="669" y="19788"/>
                    <a:pt x="973" y="22250"/>
                  </a:cubicBezTo>
                  <a:cubicBezTo>
                    <a:pt x="1095" y="23192"/>
                    <a:pt x="1095" y="24013"/>
                    <a:pt x="1095" y="24591"/>
                  </a:cubicBezTo>
                  <a:cubicBezTo>
                    <a:pt x="1095" y="24986"/>
                    <a:pt x="1095" y="25290"/>
                    <a:pt x="1186" y="25411"/>
                  </a:cubicBezTo>
                  <a:cubicBezTo>
                    <a:pt x="1519" y="25929"/>
                    <a:pt x="1954" y="26031"/>
                    <a:pt x="2243" y="26031"/>
                  </a:cubicBezTo>
                  <a:cubicBezTo>
                    <a:pt x="2428" y="26031"/>
                    <a:pt x="2554" y="25989"/>
                    <a:pt x="2554" y="25989"/>
                  </a:cubicBezTo>
                  <a:lnTo>
                    <a:pt x="17053" y="17782"/>
                  </a:lnTo>
                  <a:lnTo>
                    <a:pt x="17266" y="17630"/>
                  </a:lnTo>
                  <a:lnTo>
                    <a:pt x="17205" y="17539"/>
                  </a:lnTo>
                  <a:cubicBezTo>
                    <a:pt x="16840" y="17144"/>
                    <a:pt x="15351" y="15563"/>
                    <a:pt x="13618" y="14226"/>
                  </a:cubicBezTo>
                  <a:cubicBezTo>
                    <a:pt x="13618" y="14226"/>
                    <a:pt x="13740" y="10639"/>
                    <a:pt x="14287" y="8116"/>
                  </a:cubicBezTo>
                  <a:cubicBezTo>
                    <a:pt x="14378" y="7599"/>
                    <a:pt x="14530" y="7144"/>
                    <a:pt x="14651" y="6748"/>
                  </a:cubicBezTo>
                  <a:cubicBezTo>
                    <a:pt x="15533" y="4499"/>
                    <a:pt x="13405" y="2219"/>
                    <a:pt x="13405" y="2219"/>
                  </a:cubicBezTo>
                  <a:lnTo>
                    <a:pt x="802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6"/>
            <p:cNvSpPr/>
            <p:nvPr/>
          </p:nvSpPr>
          <p:spPr>
            <a:xfrm>
              <a:off x="1583118" y="3243195"/>
              <a:ext cx="250198" cy="107067"/>
            </a:xfrm>
            <a:custGeom>
              <a:avLst/>
              <a:gdLst/>
              <a:ahLst/>
              <a:cxnLst/>
              <a:rect l="l" t="t" r="r" b="b"/>
              <a:pathLst>
                <a:path w="6688" h="2862" extrusionOk="0">
                  <a:moveTo>
                    <a:pt x="6688" y="1"/>
                  </a:moveTo>
                  <a:lnTo>
                    <a:pt x="0" y="1308"/>
                  </a:lnTo>
                  <a:lnTo>
                    <a:pt x="1064" y="2159"/>
                  </a:lnTo>
                  <a:cubicBezTo>
                    <a:pt x="1064" y="2159"/>
                    <a:pt x="5168" y="2736"/>
                    <a:pt x="5289" y="2858"/>
                  </a:cubicBezTo>
                  <a:cubicBezTo>
                    <a:pt x="5292" y="2860"/>
                    <a:pt x="5296" y="2862"/>
                    <a:pt x="5300" y="2862"/>
                  </a:cubicBezTo>
                  <a:cubicBezTo>
                    <a:pt x="5491" y="2862"/>
                    <a:pt x="6687" y="1"/>
                    <a:pt x="668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6"/>
            <p:cNvSpPr/>
            <p:nvPr/>
          </p:nvSpPr>
          <p:spPr>
            <a:xfrm>
              <a:off x="1688876" y="2944140"/>
              <a:ext cx="578808" cy="446713"/>
            </a:xfrm>
            <a:custGeom>
              <a:avLst/>
              <a:gdLst/>
              <a:ahLst/>
              <a:cxnLst/>
              <a:rect l="l" t="t" r="r" b="b"/>
              <a:pathLst>
                <a:path w="15472" h="11941" extrusionOk="0">
                  <a:moveTo>
                    <a:pt x="7812" y="1"/>
                  </a:moveTo>
                  <a:lnTo>
                    <a:pt x="0" y="10852"/>
                  </a:lnTo>
                  <a:lnTo>
                    <a:pt x="6505" y="11916"/>
                  </a:lnTo>
                  <a:cubicBezTo>
                    <a:pt x="6620" y="11932"/>
                    <a:pt x="6734" y="11940"/>
                    <a:pt x="6848" y="11940"/>
                  </a:cubicBezTo>
                  <a:cubicBezTo>
                    <a:pt x="7572" y="11940"/>
                    <a:pt x="8242" y="11609"/>
                    <a:pt x="8663" y="11004"/>
                  </a:cubicBezTo>
                  <a:lnTo>
                    <a:pt x="15259" y="1825"/>
                  </a:lnTo>
                  <a:cubicBezTo>
                    <a:pt x="15472" y="1551"/>
                    <a:pt x="15320" y="1156"/>
                    <a:pt x="14955" y="1095"/>
                  </a:cubicBezTo>
                  <a:lnTo>
                    <a:pt x="78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6"/>
            <p:cNvSpPr/>
            <p:nvPr/>
          </p:nvSpPr>
          <p:spPr>
            <a:xfrm>
              <a:off x="1553564" y="2942830"/>
              <a:ext cx="426437" cy="406871"/>
            </a:xfrm>
            <a:custGeom>
              <a:avLst/>
              <a:gdLst/>
              <a:ahLst/>
              <a:cxnLst/>
              <a:rect l="l" t="t" r="r" b="b"/>
              <a:pathLst>
                <a:path w="11399" h="10876" extrusionOk="0">
                  <a:moveTo>
                    <a:pt x="11149" y="1"/>
                  </a:moveTo>
                  <a:cubicBezTo>
                    <a:pt x="10954" y="1"/>
                    <a:pt x="10745" y="115"/>
                    <a:pt x="10608" y="279"/>
                  </a:cubicBezTo>
                  <a:lnTo>
                    <a:pt x="4560" y="9519"/>
                  </a:lnTo>
                  <a:cubicBezTo>
                    <a:pt x="4404" y="9726"/>
                    <a:pt x="4161" y="9867"/>
                    <a:pt x="3905" y="9867"/>
                  </a:cubicBezTo>
                  <a:cubicBezTo>
                    <a:pt x="3860" y="9867"/>
                    <a:pt x="3815" y="9863"/>
                    <a:pt x="3769" y="9854"/>
                  </a:cubicBezTo>
                  <a:lnTo>
                    <a:pt x="790" y="9337"/>
                  </a:lnTo>
                  <a:lnTo>
                    <a:pt x="0" y="10309"/>
                  </a:lnTo>
                  <a:lnTo>
                    <a:pt x="3374" y="10857"/>
                  </a:lnTo>
                  <a:cubicBezTo>
                    <a:pt x="3454" y="10869"/>
                    <a:pt x="3534" y="10875"/>
                    <a:pt x="3613" y="10875"/>
                  </a:cubicBezTo>
                  <a:cubicBezTo>
                    <a:pt x="4099" y="10875"/>
                    <a:pt x="4541" y="10637"/>
                    <a:pt x="4803" y="10218"/>
                  </a:cubicBezTo>
                  <a:lnTo>
                    <a:pt x="11399" y="36"/>
                  </a:lnTo>
                  <a:lnTo>
                    <a:pt x="11216" y="5"/>
                  </a:lnTo>
                  <a:cubicBezTo>
                    <a:pt x="11194" y="2"/>
                    <a:pt x="11172" y="1"/>
                    <a:pt x="111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6"/>
            <p:cNvSpPr/>
            <p:nvPr/>
          </p:nvSpPr>
          <p:spPr>
            <a:xfrm>
              <a:off x="757591" y="2996102"/>
              <a:ext cx="224946" cy="87053"/>
            </a:xfrm>
            <a:custGeom>
              <a:avLst/>
              <a:gdLst/>
              <a:ahLst/>
              <a:cxnLst/>
              <a:rect l="l" t="t" r="r" b="b"/>
              <a:pathLst>
                <a:path w="6013" h="2327" extrusionOk="0">
                  <a:moveTo>
                    <a:pt x="3847" y="1"/>
                  </a:moveTo>
                  <a:cubicBezTo>
                    <a:pt x="3730" y="1"/>
                    <a:pt x="3612" y="4"/>
                    <a:pt x="3496" y="10"/>
                  </a:cubicBezTo>
                  <a:cubicBezTo>
                    <a:pt x="2341" y="40"/>
                    <a:pt x="0" y="618"/>
                    <a:pt x="395" y="2016"/>
                  </a:cubicBezTo>
                  <a:cubicBezTo>
                    <a:pt x="395" y="2016"/>
                    <a:pt x="551" y="2327"/>
                    <a:pt x="2009" y="2327"/>
                  </a:cubicBezTo>
                  <a:cubicBezTo>
                    <a:pt x="2131" y="2327"/>
                    <a:pt x="2261" y="2325"/>
                    <a:pt x="2401" y="2320"/>
                  </a:cubicBezTo>
                  <a:cubicBezTo>
                    <a:pt x="4225" y="2229"/>
                    <a:pt x="5867" y="1499"/>
                    <a:pt x="5958" y="861"/>
                  </a:cubicBezTo>
                  <a:cubicBezTo>
                    <a:pt x="6013" y="258"/>
                    <a:pt x="4930" y="1"/>
                    <a:pt x="38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6"/>
            <p:cNvSpPr/>
            <p:nvPr/>
          </p:nvSpPr>
          <p:spPr>
            <a:xfrm>
              <a:off x="786023" y="2989630"/>
              <a:ext cx="857400" cy="315965"/>
            </a:xfrm>
            <a:custGeom>
              <a:avLst/>
              <a:gdLst/>
              <a:ahLst/>
              <a:cxnLst/>
              <a:rect l="l" t="t" r="r" b="b"/>
              <a:pathLst>
                <a:path w="22919" h="8446" extrusionOk="0">
                  <a:moveTo>
                    <a:pt x="2460" y="0"/>
                  </a:moveTo>
                  <a:cubicBezTo>
                    <a:pt x="643" y="0"/>
                    <a:pt x="0" y="1642"/>
                    <a:pt x="0" y="1642"/>
                  </a:cubicBezTo>
                  <a:cubicBezTo>
                    <a:pt x="0" y="1642"/>
                    <a:pt x="213" y="4682"/>
                    <a:pt x="547" y="5745"/>
                  </a:cubicBezTo>
                  <a:cubicBezTo>
                    <a:pt x="882" y="6840"/>
                    <a:pt x="1641" y="7296"/>
                    <a:pt x="4468" y="7569"/>
                  </a:cubicBezTo>
                  <a:cubicBezTo>
                    <a:pt x="5298" y="7649"/>
                    <a:pt x="6591" y="7677"/>
                    <a:pt x="8009" y="7677"/>
                  </a:cubicBezTo>
                  <a:cubicBezTo>
                    <a:pt x="11474" y="7677"/>
                    <a:pt x="15684" y="7508"/>
                    <a:pt x="15684" y="7508"/>
                  </a:cubicBezTo>
                  <a:cubicBezTo>
                    <a:pt x="16050" y="7665"/>
                    <a:pt x="16359" y="7722"/>
                    <a:pt x="16627" y="7722"/>
                  </a:cubicBezTo>
                  <a:cubicBezTo>
                    <a:pt x="17294" y="7722"/>
                    <a:pt x="17713" y="7369"/>
                    <a:pt x="18146" y="7326"/>
                  </a:cubicBezTo>
                  <a:cubicBezTo>
                    <a:pt x="18169" y="7324"/>
                    <a:pt x="18191" y="7323"/>
                    <a:pt x="18214" y="7323"/>
                  </a:cubicBezTo>
                  <a:cubicBezTo>
                    <a:pt x="18810" y="7323"/>
                    <a:pt x="19534" y="8066"/>
                    <a:pt x="20061" y="8329"/>
                  </a:cubicBezTo>
                  <a:cubicBezTo>
                    <a:pt x="20260" y="8417"/>
                    <a:pt x="20483" y="8446"/>
                    <a:pt x="20687" y="8446"/>
                  </a:cubicBezTo>
                  <a:cubicBezTo>
                    <a:pt x="21042" y="8446"/>
                    <a:pt x="21338" y="8359"/>
                    <a:pt x="21338" y="8359"/>
                  </a:cubicBezTo>
                  <a:cubicBezTo>
                    <a:pt x="21460" y="8405"/>
                    <a:pt x="21576" y="8422"/>
                    <a:pt x="21682" y="8422"/>
                  </a:cubicBezTo>
                  <a:cubicBezTo>
                    <a:pt x="22077" y="8422"/>
                    <a:pt x="22341" y="8177"/>
                    <a:pt x="22341" y="8177"/>
                  </a:cubicBezTo>
                  <a:cubicBezTo>
                    <a:pt x="22341" y="8177"/>
                    <a:pt x="22376" y="8182"/>
                    <a:pt x="22427" y="8182"/>
                  </a:cubicBezTo>
                  <a:cubicBezTo>
                    <a:pt x="22557" y="8182"/>
                    <a:pt x="22793" y="8151"/>
                    <a:pt x="22858" y="7934"/>
                  </a:cubicBezTo>
                  <a:cubicBezTo>
                    <a:pt x="22918" y="7630"/>
                    <a:pt x="20456" y="5077"/>
                    <a:pt x="19727" y="5016"/>
                  </a:cubicBezTo>
                  <a:cubicBezTo>
                    <a:pt x="19707" y="5015"/>
                    <a:pt x="19686" y="5015"/>
                    <a:pt x="19663" y="5015"/>
                  </a:cubicBezTo>
                  <a:cubicBezTo>
                    <a:pt x="18853" y="5015"/>
                    <a:pt x="16292" y="5533"/>
                    <a:pt x="16292" y="5533"/>
                  </a:cubicBezTo>
                  <a:cubicBezTo>
                    <a:pt x="16292" y="5533"/>
                    <a:pt x="4863" y="3435"/>
                    <a:pt x="4742" y="3162"/>
                  </a:cubicBezTo>
                  <a:cubicBezTo>
                    <a:pt x="4620" y="2858"/>
                    <a:pt x="4742" y="700"/>
                    <a:pt x="4742" y="700"/>
                  </a:cubicBezTo>
                  <a:cubicBezTo>
                    <a:pt x="3831" y="190"/>
                    <a:pt x="3078" y="0"/>
                    <a:pt x="24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6"/>
            <p:cNvSpPr/>
            <p:nvPr/>
          </p:nvSpPr>
          <p:spPr>
            <a:xfrm>
              <a:off x="748501" y="2627427"/>
              <a:ext cx="239948" cy="452324"/>
            </a:xfrm>
            <a:custGeom>
              <a:avLst/>
              <a:gdLst/>
              <a:ahLst/>
              <a:cxnLst/>
              <a:rect l="l" t="t" r="r" b="b"/>
              <a:pathLst>
                <a:path w="6414" h="12091" extrusionOk="0">
                  <a:moveTo>
                    <a:pt x="3597" y="0"/>
                  </a:moveTo>
                  <a:cubicBezTo>
                    <a:pt x="3294" y="0"/>
                    <a:pt x="2949" y="54"/>
                    <a:pt x="2553" y="169"/>
                  </a:cubicBezTo>
                  <a:cubicBezTo>
                    <a:pt x="152" y="898"/>
                    <a:pt x="0" y="10655"/>
                    <a:pt x="243" y="11446"/>
                  </a:cubicBezTo>
                  <a:cubicBezTo>
                    <a:pt x="404" y="12021"/>
                    <a:pt x="757" y="12091"/>
                    <a:pt x="919" y="12091"/>
                  </a:cubicBezTo>
                  <a:cubicBezTo>
                    <a:pt x="971" y="12091"/>
                    <a:pt x="1003" y="12084"/>
                    <a:pt x="1003" y="12084"/>
                  </a:cubicBezTo>
                  <a:cubicBezTo>
                    <a:pt x="1003" y="12084"/>
                    <a:pt x="152" y="11810"/>
                    <a:pt x="1216" y="11172"/>
                  </a:cubicBezTo>
                  <a:cubicBezTo>
                    <a:pt x="2020" y="10676"/>
                    <a:pt x="4055" y="10363"/>
                    <a:pt x="5178" y="10363"/>
                  </a:cubicBezTo>
                  <a:cubicBezTo>
                    <a:pt x="5499" y="10363"/>
                    <a:pt x="5745" y="10388"/>
                    <a:pt x="5866" y="10442"/>
                  </a:cubicBezTo>
                  <a:cubicBezTo>
                    <a:pt x="6414" y="10686"/>
                    <a:pt x="5866" y="11202"/>
                    <a:pt x="5866" y="11202"/>
                  </a:cubicBezTo>
                  <a:cubicBezTo>
                    <a:pt x="5866" y="11202"/>
                    <a:pt x="6383" y="11020"/>
                    <a:pt x="6383" y="10169"/>
                  </a:cubicBezTo>
                  <a:cubicBezTo>
                    <a:pt x="6383" y="9348"/>
                    <a:pt x="6262" y="4941"/>
                    <a:pt x="5897" y="2996"/>
                  </a:cubicBezTo>
                  <a:cubicBezTo>
                    <a:pt x="5567" y="1371"/>
                    <a:pt x="5131" y="0"/>
                    <a:pt x="35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6"/>
            <p:cNvSpPr/>
            <p:nvPr/>
          </p:nvSpPr>
          <p:spPr>
            <a:xfrm>
              <a:off x="1759356" y="3568363"/>
              <a:ext cx="274103" cy="155177"/>
            </a:xfrm>
            <a:custGeom>
              <a:avLst/>
              <a:gdLst/>
              <a:ahLst/>
              <a:cxnLst/>
              <a:rect l="l" t="t" r="r" b="b"/>
              <a:pathLst>
                <a:path w="7327" h="4148" extrusionOk="0">
                  <a:moveTo>
                    <a:pt x="3827" y="1"/>
                  </a:moveTo>
                  <a:cubicBezTo>
                    <a:pt x="3640" y="1"/>
                    <a:pt x="3458" y="11"/>
                    <a:pt x="3284" y="32"/>
                  </a:cubicBezTo>
                  <a:cubicBezTo>
                    <a:pt x="2144" y="169"/>
                    <a:pt x="1329" y="186"/>
                    <a:pt x="992" y="186"/>
                  </a:cubicBezTo>
                  <a:cubicBezTo>
                    <a:pt x="880" y="186"/>
                    <a:pt x="821" y="184"/>
                    <a:pt x="821" y="184"/>
                  </a:cubicBezTo>
                  <a:lnTo>
                    <a:pt x="1" y="3254"/>
                  </a:lnTo>
                  <a:cubicBezTo>
                    <a:pt x="1083" y="3726"/>
                    <a:pt x="3611" y="4147"/>
                    <a:pt x="4736" y="4147"/>
                  </a:cubicBezTo>
                  <a:cubicBezTo>
                    <a:pt x="4843" y="4147"/>
                    <a:pt x="4937" y="4144"/>
                    <a:pt x="5016" y="4136"/>
                  </a:cubicBezTo>
                  <a:cubicBezTo>
                    <a:pt x="5898" y="4014"/>
                    <a:pt x="7326" y="3406"/>
                    <a:pt x="7144" y="1947"/>
                  </a:cubicBezTo>
                  <a:cubicBezTo>
                    <a:pt x="6982" y="629"/>
                    <a:pt x="5272" y="1"/>
                    <a:pt x="38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6"/>
            <p:cNvSpPr/>
            <p:nvPr/>
          </p:nvSpPr>
          <p:spPr>
            <a:xfrm>
              <a:off x="806486" y="3177167"/>
              <a:ext cx="1033638" cy="523179"/>
            </a:xfrm>
            <a:custGeom>
              <a:avLst/>
              <a:gdLst/>
              <a:ahLst/>
              <a:cxnLst/>
              <a:rect l="l" t="t" r="r" b="b"/>
              <a:pathLst>
                <a:path w="27630" h="13985" extrusionOk="0">
                  <a:moveTo>
                    <a:pt x="15182" y="1"/>
                  </a:moveTo>
                  <a:cubicBezTo>
                    <a:pt x="12079" y="1"/>
                    <a:pt x="6140" y="4289"/>
                    <a:pt x="6140" y="4289"/>
                  </a:cubicBezTo>
                  <a:cubicBezTo>
                    <a:pt x="4164" y="4623"/>
                    <a:pt x="2097" y="6295"/>
                    <a:pt x="942" y="7389"/>
                  </a:cubicBezTo>
                  <a:cubicBezTo>
                    <a:pt x="456" y="7815"/>
                    <a:pt x="152" y="8149"/>
                    <a:pt x="31" y="8270"/>
                  </a:cubicBezTo>
                  <a:cubicBezTo>
                    <a:pt x="31" y="8270"/>
                    <a:pt x="0" y="8301"/>
                    <a:pt x="0" y="8301"/>
                  </a:cubicBezTo>
                  <a:cubicBezTo>
                    <a:pt x="226" y="12395"/>
                    <a:pt x="2777" y="13936"/>
                    <a:pt x="5337" y="13936"/>
                  </a:cubicBezTo>
                  <a:cubicBezTo>
                    <a:pt x="5875" y="13936"/>
                    <a:pt x="6413" y="13868"/>
                    <a:pt x="6930" y="13742"/>
                  </a:cubicBezTo>
                  <a:cubicBezTo>
                    <a:pt x="9028" y="13255"/>
                    <a:pt x="11642" y="11006"/>
                    <a:pt x="13040" y="9669"/>
                  </a:cubicBezTo>
                  <a:cubicBezTo>
                    <a:pt x="13648" y="9091"/>
                    <a:pt x="14043" y="8696"/>
                    <a:pt x="14043" y="8696"/>
                  </a:cubicBezTo>
                  <a:cubicBezTo>
                    <a:pt x="14043" y="8696"/>
                    <a:pt x="16414" y="10368"/>
                    <a:pt x="19757" y="11796"/>
                  </a:cubicBezTo>
                  <a:cubicBezTo>
                    <a:pt x="23101" y="13225"/>
                    <a:pt x="25350" y="13985"/>
                    <a:pt x="25350" y="13985"/>
                  </a:cubicBezTo>
                  <a:cubicBezTo>
                    <a:pt x="27630" y="12860"/>
                    <a:pt x="27448" y="10216"/>
                    <a:pt x="27448" y="10216"/>
                  </a:cubicBezTo>
                  <a:cubicBezTo>
                    <a:pt x="27448" y="10216"/>
                    <a:pt x="18602" y="732"/>
                    <a:pt x="15776" y="64"/>
                  </a:cubicBezTo>
                  <a:cubicBezTo>
                    <a:pt x="15593" y="21"/>
                    <a:pt x="15394" y="1"/>
                    <a:pt x="151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6"/>
            <p:cNvSpPr/>
            <p:nvPr/>
          </p:nvSpPr>
          <p:spPr>
            <a:xfrm>
              <a:off x="1252227" y="3525304"/>
              <a:ext cx="335493" cy="208037"/>
            </a:xfrm>
            <a:custGeom>
              <a:avLst/>
              <a:gdLst/>
              <a:ahLst/>
              <a:cxnLst/>
              <a:rect l="l" t="t" r="r" b="b"/>
              <a:pathLst>
                <a:path w="8968" h="5561" extrusionOk="0">
                  <a:moveTo>
                    <a:pt x="2742" y="0"/>
                  </a:moveTo>
                  <a:cubicBezTo>
                    <a:pt x="1924" y="0"/>
                    <a:pt x="743" y="394"/>
                    <a:pt x="395" y="1214"/>
                  </a:cubicBezTo>
                  <a:cubicBezTo>
                    <a:pt x="0" y="2186"/>
                    <a:pt x="851" y="3524"/>
                    <a:pt x="851" y="3524"/>
                  </a:cubicBezTo>
                  <a:lnTo>
                    <a:pt x="7964" y="5560"/>
                  </a:lnTo>
                  <a:cubicBezTo>
                    <a:pt x="7964" y="5560"/>
                    <a:pt x="8967" y="5348"/>
                    <a:pt x="8602" y="3433"/>
                  </a:cubicBezTo>
                  <a:cubicBezTo>
                    <a:pt x="8238" y="1518"/>
                    <a:pt x="6444" y="1062"/>
                    <a:pt x="5715" y="940"/>
                  </a:cubicBezTo>
                  <a:cubicBezTo>
                    <a:pt x="5016" y="819"/>
                    <a:pt x="3952" y="271"/>
                    <a:pt x="3222" y="59"/>
                  </a:cubicBezTo>
                  <a:cubicBezTo>
                    <a:pt x="3089" y="20"/>
                    <a:pt x="2925" y="0"/>
                    <a:pt x="2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6"/>
            <p:cNvSpPr/>
            <p:nvPr/>
          </p:nvSpPr>
          <p:spPr>
            <a:xfrm>
              <a:off x="1244258" y="3570308"/>
              <a:ext cx="313870" cy="169205"/>
            </a:xfrm>
            <a:custGeom>
              <a:avLst/>
              <a:gdLst/>
              <a:ahLst/>
              <a:cxnLst/>
              <a:rect l="l" t="t" r="r" b="b"/>
              <a:pathLst>
                <a:path w="8390" h="4523" extrusionOk="0">
                  <a:moveTo>
                    <a:pt x="1683" y="0"/>
                  </a:moveTo>
                  <a:cubicBezTo>
                    <a:pt x="1227" y="0"/>
                    <a:pt x="920" y="62"/>
                    <a:pt x="791" y="224"/>
                  </a:cubicBezTo>
                  <a:cubicBezTo>
                    <a:pt x="1" y="1196"/>
                    <a:pt x="1186" y="3141"/>
                    <a:pt x="2949" y="3476"/>
                  </a:cubicBezTo>
                  <a:cubicBezTo>
                    <a:pt x="4160" y="3727"/>
                    <a:pt x="6262" y="4523"/>
                    <a:pt x="7468" y="4523"/>
                  </a:cubicBezTo>
                  <a:cubicBezTo>
                    <a:pt x="8017" y="4523"/>
                    <a:pt x="8380" y="4358"/>
                    <a:pt x="8390" y="3901"/>
                  </a:cubicBezTo>
                  <a:cubicBezTo>
                    <a:pt x="8390" y="2412"/>
                    <a:pt x="8025" y="740"/>
                    <a:pt x="5502" y="406"/>
                  </a:cubicBezTo>
                  <a:cubicBezTo>
                    <a:pt x="3851" y="209"/>
                    <a:pt x="2517" y="0"/>
                    <a:pt x="16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6"/>
            <p:cNvSpPr/>
            <p:nvPr/>
          </p:nvSpPr>
          <p:spPr>
            <a:xfrm>
              <a:off x="1045274" y="2127928"/>
              <a:ext cx="448060" cy="340955"/>
            </a:xfrm>
            <a:custGeom>
              <a:avLst/>
              <a:gdLst/>
              <a:ahLst/>
              <a:cxnLst/>
              <a:rect l="l" t="t" r="r" b="b"/>
              <a:pathLst>
                <a:path w="11977" h="9114" extrusionOk="0">
                  <a:moveTo>
                    <a:pt x="5640" y="0"/>
                  </a:moveTo>
                  <a:cubicBezTo>
                    <a:pt x="5382" y="0"/>
                    <a:pt x="5131" y="21"/>
                    <a:pt x="4894" y="56"/>
                  </a:cubicBezTo>
                  <a:cubicBezTo>
                    <a:pt x="3617" y="208"/>
                    <a:pt x="3283" y="1332"/>
                    <a:pt x="3283" y="1332"/>
                  </a:cubicBezTo>
                  <a:cubicBezTo>
                    <a:pt x="3283" y="1332"/>
                    <a:pt x="3262" y="1330"/>
                    <a:pt x="3224" y="1330"/>
                  </a:cubicBezTo>
                  <a:cubicBezTo>
                    <a:pt x="2936" y="1330"/>
                    <a:pt x="1646" y="1472"/>
                    <a:pt x="760" y="3916"/>
                  </a:cubicBezTo>
                  <a:cubicBezTo>
                    <a:pt x="0" y="6135"/>
                    <a:pt x="821" y="9113"/>
                    <a:pt x="821" y="9113"/>
                  </a:cubicBezTo>
                  <a:cubicBezTo>
                    <a:pt x="821" y="9113"/>
                    <a:pt x="5684" y="8779"/>
                    <a:pt x="8086" y="8445"/>
                  </a:cubicBezTo>
                  <a:cubicBezTo>
                    <a:pt x="10487" y="8110"/>
                    <a:pt x="10152" y="5557"/>
                    <a:pt x="10152" y="5557"/>
                  </a:cubicBezTo>
                  <a:cubicBezTo>
                    <a:pt x="10152" y="5557"/>
                    <a:pt x="11247" y="5436"/>
                    <a:pt x="11429" y="4736"/>
                  </a:cubicBezTo>
                  <a:cubicBezTo>
                    <a:pt x="11611" y="4068"/>
                    <a:pt x="11976" y="3582"/>
                    <a:pt x="11976" y="3581"/>
                  </a:cubicBezTo>
                  <a:lnTo>
                    <a:pt x="11976" y="3581"/>
                  </a:lnTo>
                  <a:cubicBezTo>
                    <a:pt x="11877" y="3615"/>
                    <a:pt x="11781" y="3629"/>
                    <a:pt x="11689" y="3629"/>
                  </a:cubicBezTo>
                  <a:cubicBezTo>
                    <a:pt x="11190" y="3629"/>
                    <a:pt x="10821" y="3217"/>
                    <a:pt x="10821" y="3217"/>
                  </a:cubicBezTo>
                  <a:cubicBezTo>
                    <a:pt x="11338" y="3126"/>
                    <a:pt x="11611" y="2639"/>
                    <a:pt x="11611" y="2639"/>
                  </a:cubicBezTo>
                  <a:lnTo>
                    <a:pt x="11611" y="2639"/>
                  </a:lnTo>
                  <a:cubicBezTo>
                    <a:pt x="11611" y="2639"/>
                    <a:pt x="11423" y="2703"/>
                    <a:pt x="11123" y="2703"/>
                  </a:cubicBezTo>
                  <a:cubicBezTo>
                    <a:pt x="10621" y="2703"/>
                    <a:pt x="9807" y="2525"/>
                    <a:pt x="9028" y="1575"/>
                  </a:cubicBezTo>
                  <a:cubicBezTo>
                    <a:pt x="7994" y="369"/>
                    <a:pt x="6741" y="0"/>
                    <a:pt x="56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6"/>
            <p:cNvSpPr/>
            <p:nvPr/>
          </p:nvSpPr>
          <p:spPr>
            <a:xfrm>
              <a:off x="1013438" y="2417669"/>
              <a:ext cx="259289" cy="302273"/>
            </a:xfrm>
            <a:custGeom>
              <a:avLst/>
              <a:gdLst/>
              <a:ahLst/>
              <a:cxnLst/>
              <a:rect l="l" t="t" r="r" b="b"/>
              <a:pathLst>
                <a:path w="6931" h="8080" extrusionOk="0">
                  <a:moveTo>
                    <a:pt x="2553" y="1"/>
                  </a:moveTo>
                  <a:lnTo>
                    <a:pt x="0" y="3223"/>
                  </a:lnTo>
                  <a:cubicBezTo>
                    <a:pt x="0" y="3223"/>
                    <a:pt x="2614" y="7752"/>
                    <a:pt x="4043" y="8055"/>
                  </a:cubicBezTo>
                  <a:cubicBezTo>
                    <a:pt x="4115" y="8072"/>
                    <a:pt x="4183" y="8080"/>
                    <a:pt x="4247" y="8080"/>
                  </a:cubicBezTo>
                  <a:cubicBezTo>
                    <a:pt x="5243" y="8080"/>
                    <a:pt x="5352" y="6193"/>
                    <a:pt x="5380" y="5593"/>
                  </a:cubicBezTo>
                  <a:cubicBezTo>
                    <a:pt x="5380" y="5502"/>
                    <a:pt x="5380" y="5411"/>
                    <a:pt x="5380" y="5411"/>
                  </a:cubicBezTo>
                  <a:lnTo>
                    <a:pt x="6930" y="4165"/>
                  </a:lnTo>
                  <a:lnTo>
                    <a:pt x="255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6"/>
            <p:cNvSpPr/>
            <p:nvPr/>
          </p:nvSpPr>
          <p:spPr>
            <a:xfrm>
              <a:off x="1082797" y="2264176"/>
              <a:ext cx="304779" cy="339571"/>
            </a:xfrm>
            <a:custGeom>
              <a:avLst/>
              <a:gdLst/>
              <a:ahLst/>
              <a:cxnLst/>
              <a:rect l="l" t="t" r="r" b="b"/>
              <a:pathLst>
                <a:path w="8147" h="9077" extrusionOk="0">
                  <a:moveTo>
                    <a:pt x="5076" y="0"/>
                  </a:moveTo>
                  <a:cubicBezTo>
                    <a:pt x="5076" y="0"/>
                    <a:pt x="4590" y="1064"/>
                    <a:pt x="3921" y="1094"/>
                  </a:cubicBezTo>
                  <a:cubicBezTo>
                    <a:pt x="3283" y="1125"/>
                    <a:pt x="3405" y="2250"/>
                    <a:pt x="3040" y="2523"/>
                  </a:cubicBezTo>
                  <a:cubicBezTo>
                    <a:pt x="2847" y="2668"/>
                    <a:pt x="2569" y="2702"/>
                    <a:pt x="2349" y="2702"/>
                  </a:cubicBezTo>
                  <a:cubicBezTo>
                    <a:pt x="2155" y="2702"/>
                    <a:pt x="2006" y="2675"/>
                    <a:pt x="2006" y="2675"/>
                  </a:cubicBezTo>
                  <a:cubicBezTo>
                    <a:pt x="2174" y="2004"/>
                    <a:pt x="1879" y="1304"/>
                    <a:pt x="1430" y="1304"/>
                  </a:cubicBezTo>
                  <a:cubicBezTo>
                    <a:pt x="1228" y="1304"/>
                    <a:pt x="996" y="1445"/>
                    <a:pt x="760" y="1794"/>
                  </a:cubicBezTo>
                  <a:cubicBezTo>
                    <a:pt x="0" y="2888"/>
                    <a:pt x="669" y="3982"/>
                    <a:pt x="669" y="3982"/>
                  </a:cubicBezTo>
                  <a:cubicBezTo>
                    <a:pt x="61" y="6566"/>
                    <a:pt x="2645" y="8906"/>
                    <a:pt x="4377" y="9058"/>
                  </a:cubicBezTo>
                  <a:cubicBezTo>
                    <a:pt x="4514" y="9070"/>
                    <a:pt x="4640" y="9076"/>
                    <a:pt x="4756" y="9076"/>
                  </a:cubicBezTo>
                  <a:cubicBezTo>
                    <a:pt x="6103" y="9076"/>
                    <a:pt x="6103" y="8247"/>
                    <a:pt x="7083" y="6231"/>
                  </a:cubicBezTo>
                  <a:cubicBezTo>
                    <a:pt x="8146" y="4073"/>
                    <a:pt x="7934" y="1459"/>
                    <a:pt x="7934" y="1459"/>
                  </a:cubicBezTo>
                  <a:lnTo>
                    <a:pt x="7934" y="1459"/>
                  </a:lnTo>
                  <a:cubicBezTo>
                    <a:pt x="7826" y="1475"/>
                    <a:pt x="7720" y="1483"/>
                    <a:pt x="7617" y="1483"/>
                  </a:cubicBezTo>
                  <a:cubicBezTo>
                    <a:pt x="6162" y="1483"/>
                    <a:pt x="5076" y="0"/>
                    <a:pt x="50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Рисунок 4">
            <a:extLst>
              <a:ext uri="{FF2B5EF4-FFF2-40B4-BE49-F238E27FC236}">
                <a16:creationId xmlns:a16="http://schemas.microsoft.com/office/drawing/2014/main" id="{10DE006A-D637-45D9-A7D6-AA12C4DC0A9D}"/>
              </a:ext>
            </a:extLst>
          </p:cNvPr>
          <p:cNvPicPr>
            <a:picLocks noChangeAspect="1"/>
          </p:cNvPicPr>
          <p:nvPr/>
        </p:nvPicPr>
        <p:blipFill>
          <a:blip r:embed="rId3"/>
          <a:stretch>
            <a:fillRect/>
          </a:stretch>
        </p:blipFill>
        <p:spPr>
          <a:xfrm>
            <a:off x="4451675" y="3465537"/>
            <a:ext cx="4244952" cy="6096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77" name="Google Shape;377;p44"/>
          <p:cNvSpPr txBox="1">
            <a:spLocks noGrp="1"/>
          </p:cNvSpPr>
          <p:nvPr>
            <p:ph type="subTitle" idx="1"/>
          </p:nvPr>
        </p:nvSpPr>
        <p:spPr>
          <a:xfrm>
            <a:off x="2325300" y="1652706"/>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Purpose</a:t>
            </a:r>
          </a:p>
        </p:txBody>
      </p:sp>
      <p:sp>
        <p:nvSpPr>
          <p:cNvPr id="378" name="Google Shape;378;p44"/>
          <p:cNvSpPr txBox="1">
            <a:spLocks noGrp="1"/>
          </p:cNvSpPr>
          <p:nvPr>
            <p:ph type="subTitle" idx="2"/>
          </p:nvPr>
        </p:nvSpPr>
        <p:spPr>
          <a:xfrm>
            <a:off x="6269250" y="1679182"/>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Libraries</a:t>
            </a:r>
            <a:endParaRPr dirty="0"/>
          </a:p>
        </p:txBody>
      </p:sp>
      <p:sp>
        <p:nvSpPr>
          <p:cNvPr id="379" name="Google Shape;379;p44"/>
          <p:cNvSpPr txBox="1">
            <a:spLocks noGrp="1"/>
          </p:cNvSpPr>
          <p:nvPr>
            <p:ph type="subTitle" idx="3"/>
          </p:nvPr>
        </p:nvSpPr>
        <p:spPr>
          <a:xfrm>
            <a:off x="4186717" y="3030486"/>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 page</a:t>
            </a:r>
            <a:endParaRPr dirty="0"/>
          </a:p>
        </p:txBody>
      </p:sp>
      <p:sp>
        <p:nvSpPr>
          <p:cNvPr id="385" name="Google Shape;385;p44"/>
          <p:cNvSpPr txBox="1">
            <a:spLocks noGrp="1"/>
          </p:cNvSpPr>
          <p:nvPr>
            <p:ph type="title" idx="9"/>
          </p:nvPr>
        </p:nvSpPr>
        <p:spPr>
          <a:xfrm>
            <a:off x="1513017" y="151456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6" name="Google Shape;386;p44"/>
          <p:cNvSpPr txBox="1">
            <a:spLocks noGrp="1"/>
          </p:cNvSpPr>
          <p:nvPr>
            <p:ph type="title" idx="13"/>
          </p:nvPr>
        </p:nvSpPr>
        <p:spPr>
          <a:xfrm>
            <a:off x="5387167" y="1535032"/>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7" name="Google Shape;387;p44"/>
          <p:cNvSpPr txBox="1">
            <a:spLocks noGrp="1"/>
          </p:cNvSpPr>
          <p:nvPr>
            <p:ph type="title" idx="14"/>
          </p:nvPr>
        </p:nvSpPr>
        <p:spPr>
          <a:xfrm>
            <a:off x="3333375" y="2886336"/>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txBox="1">
            <a:spLocks noGrp="1"/>
          </p:cNvSpPr>
          <p:nvPr>
            <p:ph type="title"/>
          </p:nvPr>
        </p:nvSpPr>
        <p:spPr>
          <a:xfrm flipH="1">
            <a:off x="4412275" y="2257736"/>
            <a:ext cx="4018500" cy="841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US" dirty="0"/>
              <a:t>Purpose</a:t>
            </a:r>
            <a:endParaRPr dirty="0"/>
          </a:p>
        </p:txBody>
      </p:sp>
      <p:sp>
        <p:nvSpPr>
          <p:cNvPr id="396" name="Google Shape;396;p45"/>
          <p:cNvSpPr txBox="1">
            <a:spLocks noGrp="1"/>
          </p:cNvSpPr>
          <p:nvPr>
            <p:ph type="title" idx="2"/>
          </p:nvPr>
        </p:nvSpPr>
        <p:spPr>
          <a:xfrm flipH="1">
            <a:off x="6525175" y="1035455"/>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01</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Рисунок 6">
            <a:extLst>
              <a:ext uri="{FF2B5EF4-FFF2-40B4-BE49-F238E27FC236}">
                <a16:creationId xmlns:a16="http://schemas.microsoft.com/office/drawing/2014/main" id="{D5F2523F-D7BD-42FA-8B94-01823CDA64FD}"/>
              </a:ext>
            </a:extLst>
          </p:cNvPr>
          <p:cNvPicPr>
            <a:picLocks noChangeAspect="1"/>
          </p:cNvPicPr>
          <p:nvPr/>
        </p:nvPicPr>
        <p:blipFill>
          <a:blip r:embed="rId3"/>
          <a:stretch>
            <a:fillRect/>
          </a:stretch>
        </p:blipFill>
        <p:spPr>
          <a:xfrm>
            <a:off x="7477975" y="4101329"/>
            <a:ext cx="1200318" cy="609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body" idx="1"/>
          </p:nvPr>
        </p:nvSpPr>
        <p:spPr>
          <a:xfrm>
            <a:off x="713250" y="1520969"/>
            <a:ext cx="7717500" cy="1243663"/>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800" dirty="0"/>
              <a:t>The project should analyze the news page of the coin, the name of which was transmitted through the input on the web page. Then all the paragraphs are added to the database and display the summarized paragraphs using the hugging face on the website page.</a:t>
            </a:r>
            <a:endParaRPr sz="1600" dirty="0"/>
          </a:p>
        </p:txBody>
      </p:sp>
      <p:sp>
        <p:nvSpPr>
          <p:cNvPr id="371" name="Google Shape;371;p43"/>
          <p:cNvSpPr txBox="1">
            <a:spLocks noGrp="1"/>
          </p:cNvSpPr>
          <p:nvPr>
            <p:ph type="title"/>
          </p:nvPr>
        </p:nvSpPr>
        <p:spPr>
          <a:xfrm>
            <a:off x="713250" y="59504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Purpose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310025" y="12145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8"/>
          <p:cNvGrpSpPr/>
          <p:nvPr/>
        </p:nvGrpSpPr>
        <p:grpSpPr>
          <a:xfrm>
            <a:off x="4767386" y="13401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396;p45">
            <a:extLst>
              <a:ext uri="{FF2B5EF4-FFF2-40B4-BE49-F238E27FC236}">
                <a16:creationId xmlns:a16="http://schemas.microsoft.com/office/drawing/2014/main" id="{023CC95D-A949-47DE-9DE9-96CAACC88C1C}"/>
              </a:ext>
            </a:extLst>
          </p:cNvPr>
          <p:cNvSpPr txBox="1">
            <a:spLocks/>
          </p:cNvSpPr>
          <p:nvPr/>
        </p:nvSpPr>
        <p:spPr>
          <a:xfrm flipH="1">
            <a:off x="-140334" y="742311"/>
            <a:ext cx="1905600" cy="1239900"/>
          </a:xfrm>
          <a:prstGeom prst="rect">
            <a:avLst/>
          </a:prstGeom>
        </p:spPr>
        <p:txBody>
          <a:bodyPr spcFirstLastPara="1" wrap="square" lIns="91425"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8900" b="1" dirty="0">
                <a:solidFill>
                  <a:srgbClr val="9B84BE"/>
                </a:solidFill>
                <a:latin typeface="El Messiri"/>
              </a:rPr>
              <a:t>0</a:t>
            </a:r>
            <a:r>
              <a:rPr lang="ru-RU" sz="8900" b="1" dirty="0">
                <a:solidFill>
                  <a:srgbClr val="9B84BE"/>
                </a:solidFill>
                <a:latin typeface="El Messiri"/>
              </a:rPr>
              <a:t>2</a:t>
            </a:r>
            <a:endParaRPr lang="en" sz="8900" b="1" dirty="0">
              <a:solidFill>
                <a:srgbClr val="9B84BE"/>
              </a:solidFill>
              <a:latin typeface="El Messiri"/>
            </a:endParaRPr>
          </a:p>
        </p:txBody>
      </p:sp>
      <p:sp>
        <p:nvSpPr>
          <p:cNvPr id="85" name="TextBox 84">
            <a:extLst>
              <a:ext uri="{FF2B5EF4-FFF2-40B4-BE49-F238E27FC236}">
                <a16:creationId xmlns:a16="http://schemas.microsoft.com/office/drawing/2014/main" id="{BE8DDB13-76C6-4E48-A90B-EC9B08EDD566}"/>
              </a:ext>
            </a:extLst>
          </p:cNvPr>
          <p:cNvSpPr txBox="1"/>
          <p:nvPr/>
        </p:nvSpPr>
        <p:spPr>
          <a:xfrm>
            <a:off x="551178" y="2026846"/>
            <a:ext cx="4618434" cy="861774"/>
          </a:xfrm>
          <a:prstGeom prst="rect">
            <a:avLst/>
          </a:prstGeom>
          <a:noFill/>
        </p:spPr>
        <p:txBody>
          <a:bodyPr wrap="square">
            <a:spAutoFit/>
          </a:bodyPr>
          <a:lstStyle/>
          <a:p>
            <a:r>
              <a:rPr lang="en-US" sz="5000" b="1" dirty="0">
                <a:latin typeface="El Messiri"/>
              </a:rPr>
              <a:t>Libraries</a:t>
            </a:r>
            <a:endParaRPr lang="ru-RU" sz="5000" b="1" dirty="0">
              <a:latin typeface="El Messi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55"/>
          <p:cNvSpPr txBox="1">
            <a:spLocks noGrp="1"/>
          </p:cNvSpPr>
          <p:nvPr>
            <p:ph type="title"/>
          </p:nvPr>
        </p:nvSpPr>
        <p:spPr>
          <a:xfrm>
            <a:off x="513200" y="10711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Libraries</a:t>
            </a:r>
            <a:endParaRPr b="1" dirty="0"/>
          </a:p>
        </p:txBody>
      </p:sp>
      <p:sp>
        <p:nvSpPr>
          <p:cNvPr id="902" name="Google Shape;902;p55"/>
          <p:cNvSpPr txBox="1"/>
          <p:nvPr/>
        </p:nvSpPr>
        <p:spPr>
          <a:xfrm>
            <a:off x="892969" y="1085850"/>
            <a:ext cx="7717500" cy="2971800"/>
          </a:xfrm>
          <a:prstGeom prst="rect">
            <a:avLst/>
          </a:prstGeom>
          <a:noFill/>
          <a:ln>
            <a:noFill/>
          </a:ln>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sz="1800" dirty="0">
                <a:latin typeface="El Messiri"/>
                <a:cs typeface="Calibri"/>
              </a:rPr>
              <a:t>flask (</a:t>
            </a:r>
            <a:r>
              <a:rPr lang="en-US" sz="1800" dirty="0">
                <a:latin typeface="El Messiri"/>
                <a:ea typeface="+mn-lt"/>
                <a:cs typeface="+mn-lt"/>
              </a:rPr>
              <a:t>https://flask.palletsprojects.com/en/2.0.x/</a:t>
            </a:r>
            <a:r>
              <a:rPr lang="en-US" sz="1800" dirty="0">
                <a:latin typeface="El Messiri"/>
                <a:cs typeface="Calibri"/>
              </a:rPr>
              <a:t>)</a:t>
            </a:r>
            <a:endParaRPr lang="en-US" sz="1800" dirty="0">
              <a:latin typeface="El Messiri"/>
            </a:endParaRPr>
          </a:p>
          <a:p>
            <a:pPr marL="285750" indent="-285750">
              <a:buFont typeface="Arial" panose="020B0604020202020204" pitchFamily="34" charset="0"/>
              <a:buChar char="•"/>
            </a:pPr>
            <a:r>
              <a:rPr lang="en-US" sz="1800" dirty="0" err="1">
                <a:latin typeface="El Messiri"/>
                <a:cs typeface="Calibri"/>
              </a:rPr>
              <a:t>flask_sqlalchemy</a:t>
            </a:r>
            <a:r>
              <a:rPr lang="en-US" sz="1800" dirty="0">
                <a:latin typeface="El Messiri"/>
                <a:cs typeface="Calibri"/>
              </a:rPr>
              <a:t> (</a:t>
            </a:r>
            <a:r>
              <a:rPr lang="en-US" sz="1800" dirty="0">
                <a:latin typeface="El Messiri"/>
                <a:ea typeface="+mn-lt"/>
                <a:cs typeface="+mn-lt"/>
                <a:hlinkClick r:id="rId3"/>
              </a:rPr>
              <a:t>https://flask-sqlalchemy.palletsprojects.com/en/2.x/</a:t>
            </a:r>
            <a:r>
              <a:rPr lang="en-US" sz="1800" dirty="0">
                <a:latin typeface="El Messiri"/>
                <a:cs typeface="Calibri"/>
              </a:rPr>
              <a:t>)</a:t>
            </a:r>
          </a:p>
          <a:p>
            <a:pPr marL="285750" indent="-285750">
              <a:buFont typeface="Arial" panose="020B0604020202020204" pitchFamily="34" charset="0"/>
              <a:buChar char="•"/>
            </a:pPr>
            <a:r>
              <a:rPr lang="en-US" sz="1800" dirty="0">
                <a:latin typeface="El Messiri"/>
                <a:ea typeface="+mn-lt"/>
                <a:cs typeface="+mn-lt"/>
              </a:rPr>
              <a:t>requests  (</a:t>
            </a:r>
            <a:r>
              <a:rPr lang="en-US" sz="1800" dirty="0">
                <a:latin typeface="El Messiri"/>
                <a:ea typeface="+mn-lt"/>
                <a:cs typeface="+mn-lt"/>
                <a:hlinkClick r:id="rId4"/>
              </a:rPr>
              <a:t>https://pypi.org/project/requests/</a:t>
            </a:r>
            <a:r>
              <a:rPr lang="en-US" sz="1800" dirty="0">
                <a:latin typeface="El Messiri"/>
                <a:ea typeface="+mn-lt"/>
                <a:cs typeface="+mn-lt"/>
              </a:rPr>
              <a:t>)</a:t>
            </a:r>
          </a:p>
          <a:p>
            <a:pPr marL="285750" indent="-285750">
              <a:buFont typeface="Arial" panose="020B0604020202020204" pitchFamily="34" charset="0"/>
              <a:buChar char="•"/>
            </a:pPr>
            <a:r>
              <a:rPr lang="en-US" sz="1800" dirty="0" err="1">
                <a:latin typeface="El Messiri"/>
                <a:ea typeface="+mn-lt"/>
                <a:cs typeface="+mn-lt"/>
              </a:rPr>
              <a:t>beautifulSoup</a:t>
            </a:r>
            <a:r>
              <a:rPr lang="en-US" sz="1800" dirty="0">
                <a:latin typeface="El Messiri"/>
                <a:ea typeface="+mn-lt"/>
                <a:cs typeface="+mn-lt"/>
              </a:rPr>
              <a:t> (</a:t>
            </a:r>
            <a:r>
              <a:rPr lang="en-US" sz="1800" dirty="0">
                <a:latin typeface="El Messiri"/>
                <a:ea typeface="+mn-lt"/>
                <a:cs typeface="+mn-lt"/>
                <a:hlinkClick r:id="rId5"/>
              </a:rPr>
              <a:t>https://www.crummy.com/software/BeautifulSoup/bs4/doc/</a:t>
            </a:r>
            <a:r>
              <a:rPr lang="en-US" sz="1800" dirty="0">
                <a:latin typeface="El Messiri"/>
                <a:ea typeface="+mn-lt"/>
                <a:cs typeface="+mn-lt"/>
              </a:rPr>
              <a:t>)</a:t>
            </a:r>
          </a:p>
          <a:p>
            <a:pPr marL="285750" indent="-285750">
              <a:buFont typeface="Arial" panose="020B0604020202020204" pitchFamily="34" charset="0"/>
              <a:buChar char="•"/>
            </a:pPr>
            <a:r>
              <a:rPr lang="en-US" sz="1800" dirty="0" err="1">
                <a:latin typeface="El Messiri"/>
                <a:ea typeface="+mn-lt"/>
                <a:cs typeface="+mn-lt"/>
              </a:rPr>
              <a:t>Huggingface</a:t>
            </a:r>
            <a:r>
              <a:rPr lang="en-US" sz="1800" dirty="0">
                <a:latin typeface="El Messiri"/>
                <a:ea typeface="+mn-lt"/>
                <a:cs typeface="+mn-lt"/>
              </a:rPr>
              <a:t>(pip install transformers)</a:t>
            </a:r>
          </a:p>
          <a:p>
            <a:endParaRPr lang="en-US" sz="1800" dirty="0">
              <a:latin typeface="El Messiri"/>
              <a:ea typeface="+mn-lt"/>
              <a:cs typeface="+mn-lt"/>
            </a:endParaRPr>
          </a:p>
          <a:p>
            <a:pPr marL="285750" indent="-285750">
              <a:buFont typeface="Arial" panose="020B0604020202020204" pitchFamily="34" charset="0"/>
              <a:buChar char="•"/>
            </a:pPr>
            <a:r>
              <a:rPr lang="en-US" sz="1800" dirty="0">
                <a:latin typeface="El Messiri"/>
                <a:ea typeface="+mn-lt"/>
                <a:cs typeface="+mn-lt"/>
              </a:rPr>
              <a:t>https://www.digitalocean.com/community/tutorials/processing-incoming-request-data-in-flask</a:t>
            </a:r>
            <a:endParaRPr lang="en-US" sz="1800" dirty="0">
              <a:latin typeface="El Messiri"/>
              <a:cs typeface="Calibri"/>
            </a:endParaRPr>
          </a:p>
          <a:p>
            <a:pPr lvl="1"/>
            <a:r>
              <a:rPr lang="en-US" sz="1800" dirty="0">
                <a:latin typeface="El Messiri"/>
                <a:cs typeface="Calibri"/>
              </a:rPr>
              <a:t>     To work with form data</a:t>
            </a:r>
          </a:p>
          <a:p>
            <a:pPr marL="0" lvl="0" indent="0" algn="r" rtl="0">
              <a:spcBef>
                <a:spcPts val="0"/>
              </a:spcBef>
              <a:spcAft>
                <a:spcPts val="0"/>
              </a:spcAft>
              <a:buNone/>
            </a:pPr>
            <a:endParaRPr sz="2200" b="1" dirty="0">
              <a:solidFill>
                <a:schemeClr val="dk1"/>
              </a:solidFill>
              <a:latin typeface="El Messiri"/>
              <a:ea typeface="El Messiri"/>
              <a:cs typeface="El Messiri"/>
              <a:sym typeface="El Messi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txBox="1">
            <a:spLocks noGrp="1"/>
          </p:cNvSpPr>
          <p:nvPr>
            <p:ph type="title"/>
          </p:nvPr>
        </p:nvSpPr>
        <p:spPr>
          <a:xfrm>
            <a:off x="766350" y="2181536"/>
            <a:ext cx="4018500" cy="841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dirty="0"/>
              <a:t>Web Page</a:t>
            </a:r>
            <a:endParaRPr dirty="0"/>
          </a:p>
        </p:txBody>
      </p:sp>
      <p:sp>
        <p:nvSpPr>
          <p:cNvPr id="836" name="Google Shape;836;p53"/>
          <p:cNvSpPr txBox="1">
            <a:spLocks noGrp="1"/>
          </p:cNvSpPr>
          <p:nvPr>
            <p:ph type="title" idx="2"/>
          </p:nvPr>
        </p:nvSpPr>
        <p:spPr>
          <a:xfrm>
            <a:off x="766350" y="1035674"/>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Рисунок 4">
            <a:extLst>
              <a:ext uri="{FF2B5EF4-FFF2-40B4-BE49-F238E27FC236}">
                <a16:creationId xmlns:a16="http://schemas.microsoft.com/office/drawing/2014/main" id="{06553E8E-FEC8-47F5-B677-3830B30F5015}"/>
              </a:ext>
            </a:extLst>
          </p:cNvPr>
          <p:cNvPicPr>
            <a:picLocks noChangeAspect="1"/>
          </p:cNvPicPr>
          <p:nvPr/>
        </p:nvPicPr>
        <p:blipFill>
          <a:blip r:embed="rId3"/>
          <a:stretch>
            <a:fillRect/>
          </a:stretch>
        </p:blipFill>
        <p:spPr>
          <a:xfrm>
            <a:off x="678491" y="4169198"/>
            <a:ext cx="1200318" cy="609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AF70E1C4-B58B-421D-BBA8-077D0B79C1E8}"/>
              </a:ext>
            </a:extLst>
          </p:cNvPr>
          <p:cNvSpPr/>
          <p:nvPr/>
        </p:nvSpPr>
        <p:spPr>
          <a:xfrm>
            <a:off x="4963989" y="145553"/>
            <a:ext cx="1806905"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latin typeface="El Messiri"/>
              </a:rPr>
              <a:t>To enter coin name</a:t>
            </a:r>
            <a:endParaRPr lang="ru-RU" sz="1600" b="0" cap="none" spc="0" dirty="0">
              <a:ln w="0"/>
              <a:solidFill>
                <a:schemeClr val="tx1"/>
              </a:solidFill>
              <a:effectLst>
                <a:outerShdw blurRad="38100" dist="19050" dir="2700000" algn="tl" rotWithShape="0">
                  <a:schemeClr val="dk1">
                    <a:alpha val="40000"/>
                  </a:schemeClr>
                </a:outerShdw>
              </a:effectLst>
              <a:latin typeface="El Messiri"/>
            </a:endParaRPr>
          </a:p>
        </p:txBody>
      </p:sp>
      <p:pic>
        <p:nvPicPr>
          <p:cNvPr id="3" name="Рисунок 2" descr="Изображение выглядит как текст&#10;&#10;Автоматически созданное описание">
            <a:extLst>
              <a:ext uri="{FF2B5EF4-FFF2-40B4-BE49-F238E27FC236}">
                <a16:creationId xmlns:a16="http://schemas.microsoft.com/office/drawing/2014/main" id="{9695D694-6B83-454A-99F6-69E9F3866996}"/>
              </a:ext>
            </a:extLst>
          </p:cNvPr>
          <p:cNvPicPr>
            <a:picLocks noChangeAspect="1"/>
          </p:cNvPicPr>
          <p:nvPr/>
        </p:nvPicPr>
        <p:blipFill rotWithShape="1">
          <a:blip r:embed="rId3"/>
          <a:srcRect t="14250" b="5185"/>
          <a:stretch/>
        </p:blipFill>
        <p:spPr>
          <a:xfrm>
            <a:off x="612626" y="974662"/>
            <a:ext cx="7759735" cy="3526284"/>
          </a:xfrm>
          <a:prstGeom prst="rect">
            <a:avLst/>
          </a:prstGeom>
        </p:spPr>
      </p:pic>
      <p:cxnSp>
        <p:nvCxnSpPr>
          <p:cNvPr id="6" name="Прямая со стрелкой 5">
            <a:extLst>
              <a:ext uri="{FF2B5EF4-FFF2-40B4-BE49-F238E27FC236}">
                <a16:creationId xmlns:a16="http://schemas.microsoft.com/office/drawing/2014/main" id="{7EE8D56F-ECC6-4AB9-8FC0-E95E677A275D}"/>
              </a:ext>
            </a:extLst>
          </p:cNvPr>
          <p:cNvCxnSpPr>
            <a:cxnSpLocks/>
          </p:cNvCxnSpPr>
          <p:nvPr/>
        </p:nvCxnSpPr>
        <p:spPr>
          <a:xfrm flipH="1" flipV="1">
            <a:off x="6553201" y="420915"/>
            <a:ext cx="50799" cy="805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AF70E1C4-B58B-421D-BBA8-077D0B79C1E8}"/>
              </a:ext>
            </a:extLst>
          </p:cNvPr>
          <p:cNvSpPr/>
          <p:nvPr/>
        </p:nvSpPr>
        <p:spPr>
          <a:xfrm>
            <a:off x="5367683" y="145553"/>
            <a:ext cx="2124300"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latin typeface="El Messiri"/>
              </a:rPr>
              <a:t>Summarized paragraph</a:t>
            </a:r>
            <a:endParaRPr lang="ru-RU" sz="1600" b="0" cap="none" spc="0" dirty="0">
              <a:ln w="0"/>
              <a:solidFill>
                <a:schemeClr val="tx1"/>
              </a:solidFill>
              <a:effectLst>
                <a:outerShdw blurRad="38100" dist="19050" dir="2700000" algn="tl" rotWithShape="0">
                  <a:schemeClr val="dk1">
                    <a:alpha val="40000"/>
                  </a:schemeClr>
                </a:outerShdw>
              </a:effectLst>
              <a:latin typeface="El Messiri"/>
            </a:endParaRPr>
          </a:p>
        </p:txBody>
      </p:sp>
      <p:sp>
        <p:nvSpPr>
          <p:cNvPr id="10" name="Прямоугольник 9">
            <a:extLst>
              <a:ext uri="{FF2B5EF4-FFF2-40B4-BE49-F238E27FC236}">
                <a16:creationId xmlns:a16="http://schemas.microsoft.com/office/drawing/2014/main" id="{D18A591A-DB95-43FF-89DA-1ECD82E498D5}"/>
              </a:ext>
            </a:extLst>
          </p:cNvPr>
          <p:cNvSpPr/>
          <p:nvPr/>
        </p:nvSpPr>
        <p:spPr>
          <a:xfrm>
            <a:off x="239024" y="747861"/>
            <a:ext cx="1760418"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latin typeface="El Messiri"/>
              </a:rPr>
              <a:t>Entered coin name</a:t>
            </a:r>
            <a:endParaRPr lang="ru-RU" sz="1600" b="0" cap="none" spc="0" dirty="0">
              <a:ln w="0"/>
              <a:solidFill>
                <a:schemeClr val="tx1"/>
              </a:solidFill>
              <a:effectLst>
                <a:outerShdw blurRad="38100" dist="19050" dir="2700000" algn="tl" rotWithShape="0">
                  <a:schemeClr val="dk1">
                    <a:alpha val="40000"/>
                  </a:schemeClr>
                </a:outerShdw>
              </a:effectLst>
              <a:latin typeface="El Messiri"/>
            </a:endParaRPr>
          </a:p>
        </p:txBody>
      </p:sp>
      <p:sp>
        <p:nvSpPr>
          <p:cNvPr id="14" name="Прямоугольник 13">
            <a:extLst>
              <a:ext uri="{FF2B5EF4-FFF2-40B4-BE49-F238E27FC236}">
                <a16:creationId xmlns:a16="http://schemas.microsoft.com/office/drawing/2014/main" id="{8791DA9D-4445-4BD3-B8E7-DC11EC158AB3}"/>
              </a:ext>
            </a:extLst>
          </p:cNvPr>
          <p:cNvSpPr/>
          <p:nvPr/>
        </p:nvSpPr>
        <p:spPr>
          <a:xfrm>
            <a:off x="2977496" y="145553"/>
            <a:ext cx="1382110"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latin typeface="El Messiri"/>
              </a:rPr>
              <a:t>Full paragraph</a:t>
            </a:r>
            <a:endParaRPr lang="ru-RU" sz="1600" b="0" cap="none" spc="0" dirty="0">
              <a:ln w="0"/>
              <a:solidFill>
                <a:schemeClr val="tx1"/>
              </a:solidFill>
              <a:effectLst>
                <a:outerShdw blurRad="38100" dist="19050" dir="2700000" algn="tl" rotWithShape="0">
                  <a:schemeClr val="dk1">
                    <a:alpha val="40000"/>
                  </a:schemeClr>
                </a:outerShdw>
              </a:effectLst>
              <a:latin typeface="El Messiri"/>
            </a:endParaRPr>
          </a:p>
        </p:txBody>
      </p:sp>
      <p:pic>
        <p:nvPicPr>
          <p:cNvPr id="5" name="Рисунок 4">
            <a:extLst>
              <a:ext uri="{FF2B5EF4-FFF2-40B4-BE49-F238E27FC236}">
                <a16:creationId xmlns:a16="http://schemas.microsoft.com/office/drawing/2014/main" id="{0FDC42CC-DDCC-4ABB-B995-EDE6DC491DE0}"/>
              </a:ext>
            </a:extLst>
          </p:cNvPr>
          <p:cNvPicPr>
            <a:picLocks noChangeAspect="1"/>
          </p:cNvPicPr>
          <p:nvPr/>
        </p:nvPicPr>
        <p:blipFill rotWithShape="1">
          <a:blip r:embed="rId3"/>
          <a:srcRect t="14539" r="1532" b="5468"/>
          <a:stretch/>
        </p:blipFill>
        <p:spPr>
          <a:xfrm>
            <a:off x="571466" y="1161518"/>
            <a:ext cx="8144364" cy="3732000"/>
          </a:xfrm>
          <a:prstGeom prst="rect">
            <a:avLst/>
          </a:prstGeom>
        </p:spPr>
      </p:pic>
      <p:sp>
        <p:nvSpPr>
          <p:cNvPr id="6" name="Прямоугольник 5">
            <a:extLst>
              <a:ext uri="{FF2B5EF4-FFF2-40B4-BE49-F238E27FC236}">
                <a16:creationId xmlns:a16="http://schemas.microsoft.com/office/drawing/2014/main" id="{5A612CAD-BE41-4A99-A2F4-66C5B6539650}"/>
              </a:ext>
            </a:extLst>
          </p:cNvPr>
          <p:cNvSpPr/>
          <p:nvPr/>
        </p:nvSpPr>
        <p:spPr>
          <a:xfrm>
            <a:off x="1647371" y="1930400"/>
            <a:ext cx="1995715" cy="377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 стрелкой 11">
            <a:extLst>
              <a:ext uri="{FF2B5EF4-FFF2-40B4-BE49-F238E27FC236}">
                <a16:creationId xmlns:a16="http://schemas.microsoft.com/office/drawing/2014/main" id="{417920A0-CB9C-4DF8-87AC-361F9FFF4826}"/>
              </a:ext>
            </a:extLst>
          </p:cNvPr>
          <p:cNvCxnSpPr/>
          <p:nvPr/>
        </p:nvCxnSpPr>
        <p:spPr>
          <a:xfrm flipH="1" flipV="1">
            <a:off x="1320800" y="1023257"/>
            <a:ext cx="391886" cy="907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Прямоугольник 17">
            <a:extLst>
              <a:ext uri="{FF2B5EF4-FFF2-40B4-BE49-F238E27FC236}">
                <a16:creationId xmlns:a16="http://schemas.microsoft.com/office/drawing/2014/main" id="{38D20336-48AF-44DD-9650-3F6E7449F9BD}"/>
              </a:ext>
            </a:extLst>
          </p:cNvPr>
          <p:cNvSpPr/>
          <p:nvPr/>
        </p:nvSpPr>
        <p:spPr>
          <a:xfrm>
            <a:off x="682171" y="2394857"/>
            <a:ext cx="3889829" cy="125548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 стрелкой 19">
            <a:extLst>
              <a:ext uri="{FF2B5EF4-FFF2-40B4-BE49-F238E27FC236}">
                <a16:creationId xmlns:a16="http://schemas.microsoft.com/office/drawing/2014/main" id="{789E6625-BD91-4D48-B5E0-CBDEF2B4B707}"/>
              </a:ext>
            </a:extLst>
          </p:cNvPr>
          <p:cNvCxnSpPr/>
          <p:nvPr/>
        </p:nvCxnSpPr>
        <p:spPr>
          <a:xfrm flipV="1">
            <a:off x="4107543" y="484107"/>
            <a:ext cx="0" cy="1910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Прямоугольник 20">
            <a:extLst>
              <a:ext uri="{FF2B5EF4-FFF2-40B4-BE49-F238E27FC236}">
                <a16:creationId xmlns:a16="http://schemas.microsoft.com/office/drawing/2014/main" id="{9EF1FD5D-E43B-45C5-BDBE-AA9AFAEAE858}"/>
              </a:ext>
            </a:extLst>
          </p:cNvPr>
          <p:cNvSpPr/>
          <p:nvPr/>
        </p:nvSpPr>
        <p:spPr>
          <a:xfrm>
            <a:off x="4760686" y="2394857"/>
            <a:ext cx="3811848" cy="125548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 name="Прямая со стрелкой 22">
            <a:extLst>
              <a:ext uri="{FF2B5EF4-FFF2-40B4-BE49-F238E27FC236}">
                <a16:creationId xmlns:a16="http://schemas.microsoft.com/office/drawing/2014/main" id="{D5A7AEFA-6C71-48A5-A249-546DC619FCDF}"/>
              </a:ext>
            </a:extLst>
          </p:cNvPr>
          <p:cNvCxnSpPr/>
          <p:nvPr/>
        </p:nvCxnSpPr>
        <p:spPr>
          <a:xfrm flipV="1">
            <a:off x="5544457" y="484107"/>
            <a:ext cx="0" cy="1910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1092147"/>
      </p:ext>
    </p:extLst>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187</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Baloo 2</vt:lpstr>
      <vt:lpstr>El Messiri</vt:lpstr>
      <vt:lpstr>Roboto Condensed Light</vt:lpstr>
      <vt:lpstr>Programming Language Master's Degree by Slidesgo</vt:lpstr>
      <vt:lpstr>FINAL PROJECT PYTHON 1</vt:lpstr>
      <vt:lpstr>Table of contents</vt:lpstr>
      <vt:lpstr>Purpose</vt:lpstr>
      <vt:lpstr>Purpose</vt:lpstr>
      <vt:lpstr>PowerPoint Presentation</vt:lpstr>
      <vt:lpstr>Libraries</vt:lpstr>
      <vt:lpstr>Web Page</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PYTHON 1</dc:title>
  <dc:creator>Dias</dc:creator>
  <cp:lastModifiedBy>Dias Kadyrzhanov</cp:lastModifiedBy>
  <cp:revision>13</cp:revision>
  <dcterms:modified xsi:type="dcterms:W3CDTF">2022-03-30T07:33:05Z</dcterms:modified>
</cp:coreProperties>
</file>