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14/04/2022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14/04/2022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8"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2"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6"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0"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8"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4"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2"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 Demand Car Wash System</a:t>
            </a:r>
          </a:p>
          <a:p>
            <a:pPr>
              <a:lnSpc>
                <a:spcPct val="114000"/>
              </a:lnSpc>
            </a:pPr>
            <a:r>
              <a:rPr lang="en-IN" altLang="en-US" dirty="0"/>
              <a:t>Working on end-to-end case study of </a:t>
            </a:r>
            <a:r>
              <a:rPr lang="en-IN" altLang="en-US" b="1" dirty="0"/>
              <a:t>On Demand Car Wash System </a:t>
            </a:r>
            <a:r>
              <a:rPr lang="en-IN" altLang="en-US" dirty="0"/>
              <a:t>along with authentication,  </a:t>
            </a:r>
            <a:r>
              <a:rPr lang="en-US" altLang="en-US" dirty="0"/>
              <a:t>and Angular used for user interface.</a:t>
            </a:r>
            <a:endParaRPr lang="en-US" altLang="nl-NL" b="1" dirty="0"/>
          </a:p>
          <a:p>
            <a:pPr eaLnBrk="1" hangingPunct="1">
              <a:lnSpc>
                <a:spcPct val="114000"/>
              </a:lnSpc>
            </a:pPr>
            <a:r>
              <a:rPr lang="en-IN" altLang="nl-NL" b="1" dirty="0"/>
              <a:t>Java and Angular for web developers in Degreed Platform</a:t>
            </a:r>
          </a:p>
          <a:p>
            <a:pPr eaLnBrk="1" hangingPunct="1">
              <a:lnSpc>
                <a:spcPct val="114000"/>
              </a:lnSpc>
            </a:pPr>
            <a:r>
              <a:rPr lang="en-IN" altLang="en-US" dirty="0"/>
              <a:t>Completed this course with optimal Knowledge of Web API , RESTFUL services , Components.</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716534"/>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shubham.a.pawar@capgemini.com</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Java, Rest API,</a:t>
            </a:r>
            <a:r>
              <a:rPr lang="en-US" sz="1050" dirty="0"/>
              <a:t> </a:t>
            </a:r>
            <a:r>
              <a:rPr lang="en-US" sz="1050" b="1" dirty="0"/>
              <a:t>Angular</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TypeScript, JSON</a:t>
            </a:r>
            <a:r>
              <a:rPr lang="en-US" sz="1050" dirty="0"/>
              <a:t>. </a:t>
            </a:r>
          </a:p>
          <a:p>
            <a:pPr marL="171450" indent="-171450">
              <a:buFont typeface="Arial" panose="020B0604020202020204" pitchFamily="34" charset="0"/>
              <a:buChar char="•"/>
            </a:pPr>
            <a:r>
              <a:rPr lang="en-IN" sz="1050" dirty="0"/>
              <a:t>Practical understanding of </a:t>
            </a:r>
            <a:r>
              <a:rPr lang="en-US" sz="1050" dirty="0"/>
              <a:t>rendering </a:t>
            </a:r>
            <a:r>
              <a:rPr lang="en-US" sz="1050" b="1" dirty="0"/>
              <a:t>Spring Boot, REST API</a:t>
            </a:r>
            <a:r>
              <a:rPr lang="en-IN" sz="1050" b="1" dirty="0"/>
              <a:t>.</a:t>
            </a:r>
            <a:endParaRPr lang="en-US" sz="1050" dirty="0"/>
          </a:p>
          <a:p>
            <a:pPr marL="171450" indent="-171450">
              <a:buFont typeface="Arial" panose="020B0604020202020204" pitchFamily="34" charset="0"/>
              <a:buChar char="•"/>
            </a:pPr>
            <a:r>
              <a:rPr lang="en-US" altLang="nl-NL" sz="1050" dirty="0"/>
              <a:t>Implemented </a:t>
            </a:r>
            <a:r>
              <a:rPr lang="en-US" altLang="nl-NL" sz="1050" b="1" dirty="0"/>
              <a:t>Rest API</a:t>
            </a:r>
            <a:r>
              <a:rPr lang="en-US" altLang="nl-NL" sz="1050" dirty="0"/>
              <a:t> and Angular in case study and up skilling this knowledge continuously.</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41300"/>
            <a:ext cx="6223000" cy="306387"/>
          </a:xfrm>
        </p:spPr>
        <p:txBody>
          <a:bodyPr/>
          <a:lstStyle/>
          <a:p>
            <a:r>
              <a:rPr lang="en-US" altLang="en-US" dirty="0"/>
              <a:t>SHUBHAM PAWAR</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56778" y="1972163"/>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061934976"/>
              </p:ext>
            </p:extLst>
          </p:nvPr>
        </p:nvGraphicFramePr>
        <p:xfrm>
          <a:off x="9307505" y="1536700"/>
          <a:ext cx="2928945" cy="3499894"/>
        </p:xfrm>
        <a:graphic>
          <a:graphicData uri="http://schemas.openxmlformats.org/drawingml/2006/table">
            <a:tbl>
              <a:tblPr firstRow="1" bandRow="1">
                <a:tableStyleId>{0E3FDE45-AF77-4B5C-9715-49D594BDF05E}</a:tableStyleId>
              </a:tblPr>
              <a:tblGrid>
                <a:gridCol w="578175">
                  <a:extLst>
                    <a:ext uri="{9D8B030D-6E8A-4147-A177-3AD203B41FA5}">
                      <a16:colId xmlns:a16="http://schemas.microsoft.com/office/drawing/2014/main" val="3331298770"/>
                    </a:ext>
                  </a:extLst>
                </a:gridCol>
                <a:gridCol w="2350770">
                  <a:extLst>
                    <a:ext uri="{9D8B030D-6E8A-4147-A177-3AD203B41FA5}">
                      <a16:colId xmlns:a16="http://schemas.microsoft.com/office/drawing/2014/main" val="879084521"/>
                    </a:ext>
                  </a:extLst>
                </a:gridCol>
              </a:tblGrid>
              <a:tr h="403054">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Concepts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6961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Spring</a:t>
                      </a:r>
                    </a:p>
                  </a:txBody>
                  <a:tcPr/>
                </a:tc>
                <a:tc>
                  <a:txBody>
                    <a:bodyPr/>
                    <a:lstStyle/>
                    <a:p>
                      <a:r>
                        <a:rPr kumimoji="0" lang="en-US" sz="800" u="none" strike="noStrike" kern="1200" cap="none" spc="0" normalizeH="0" baseline="0" dirty="0">
                          <a:ln>
                            <a:noFill/>
                          </a:ln>
                          <a:effectLst/>
                          <a:uLnTx/>
                          <a:uFillTx/>
                        </a:rPr>
                        <a:t>Spring microservices, </a:t>
                      </a:r>
                      <a:r>
                        <a:rPr kumimoji="0" lang="en-US" sz="800" u="none" strike="noStrike" kern="1200" cap="none" spc="0" normalizeH="0" baseline="0" dirty="0" err="1">
                          <a:ln>
                            <a:noFill/>
                          </a:ln>
                          <a:effectLst/>
                          <a:uLnTx/>
                          <a:uFillTx/>
                        </a:rPr>
                        <a:t>RestApi</a:t>
                      </a:r>
                      <a:endParaRPr kumimoji="0" lang="en-US" sz="800" u="none" strike="noStrike" kern="1200" cap="none" spc="0" normalizeH="0" baseline="0" dirty="0">
                        <a:ln>
                          <a:noFill/>
                        </a:ln>
                        <a:effectLst/>
                        <a:uLnTx/>
                        <a:uFillTx/>
                      </a:endParaRPr>
                    </a:p>
                    <a:p>
                      <a:r>
                        <a:rPr kumimoji="0" lang="en-US" sz="800" u="none" strike="noStrike" kern="1200" cap="none" spc="0" normalizeH="0" baseline="0" dirty="0">
                          <a:ln>
                            <a:noFill/>
                          </a:ln>
                          <a:effectLst/>
                          <a:uLnTx/>
                          <a:uFillTx/>
                        </a:rPr>
                        <a:t>Spring Security.</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961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 JavaScript, Routing ,Life Cycle Method, Working with HTTP in Angular.</a:t>
                      </a:r>
                    </a:p>
                  </a:txBody>
                  <a:tcPr/>
                </a:tc>
                <a:extLst>
                  <a:ext uri="{0D108BD9-81ED-4DB2-BD59-A6C34878D82A}">
                    <a16:rowId xmlns:a16="http://schemas.microsoft.com/office/drawing/2014/main" val="668073409"/>
                  </a:ext>
                </a:extLst>
              </a:tr>
              <a:tr h="4030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030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3,TypeScript, Optimized UI Designed</a:t>
                      </a:r>
                    </a:p>
                  </a:txBody>
                  <a:tcPr/>
                </a:tc>
                <a:extLst>
                  <a:ext uri="{0D108BD9-81ED-4DB2-BD59-A6C34878D82A}">
                    <a16:rowId xmlns:a16="http://schemas.microsoft.com/office/drawing/2014/main" val="9512774"/>
                  </a:ext>
                </a:extLst>
              </a:tr>
              <a:tr h="3487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code,  Postman, Spring Tool Suite</a:t>
                      </a:r>
                    </a:p>
                  </a:txBody>
                  <a:tcPr/>
                </a:tc>
                <a:extLst>
                  <a:ext uri="{0D108BD9-81ED-4DB2-BD59-A6C34878D82A}">
                    <a16:rowId xmlns:a16="http://schemas.microsoft.com/office/drawing/2014/main" val="645317192"/>
                  </a:ext>
                </a:extLst>
              </a:tr>
              <a:tr h="54961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50309" y="535682"/>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a:t>
            </a:r>
          </a:p>
          <a:p>
            <a:pPr lvl="0">
              <a:lnSpc>
                <a:spcPct val="114000"/>
              </a:lnSpc>
              <a:defRPr/>
            </a:pPr>
            <a:r>
              <a:rPr lang="en-US" altLang="nl-NL" sz="1000" dirty="0">
                <a:solidFill>
                  <a:prstClr val="black"/>
                </a:solidFill>
                <a:latin typeface="Verdana" panose="020B0604030504040204" pitchFamily="34" charset="0"/>
              </a:rPr>
              <a:t>Computer Engineering </a:t>
            </a:r>
          </a:p>
          <a:p>
            <a:pPr lvl="0">
              <a:lnSpc>
                <a:spcPct val="114000"/>
              </a:lnSpc>
              <a:defRPr/>
            </a:pPr>
            <a:r>
              <a:rPr lang="en-US" altLang="nl-NL" sz="1000" dirty="0">
                <a:solidFill>
                  <a:prstClr val="black"/>
                </a:solidFill>
                <a:latin typeface="Verdana" panose="020B0604030504040204" pitchFamily="34" charset="0"/>
              </a:rPr>
              <a:t>Year : 2018-2021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400110"/>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r>
              <a:rPr lang="en-US" altLang="nl-NL" sz="1000" b="1" dirty="0">
                <a:solidFill>
                  <a:srgbClr val="0070AD"/>
                </a:solidFill>
                <a:latin typeface="Verdana" panose="020B0604030504040204" pitchFamily="34" charset="0"/>
              </a:rPr>
              <a:t>Skills</a:t>
            </a:r>
            <a:endParaRPr lang="en-US" sz="1000" dirty="0"/>
          </a:p>
        </p:txBody>
      </p:sp>
      <p:sp>
        <p:nvSpPr>
          <p:cNvPr id="4" name="Text Placeholder 3">
            <a:extLst>
              <a:ext uri="{FF2B5EF4-FFF2-40B4-BE49-F238E27FC236}">
                <a16:creationId xmlns:a16="http://schemas.microsoft.com/office/drawing/2014/main" id="{8FCB47AA-8089-4E74-8F2D-8E616C7A51E4}"/>
              </a:ext>
            </a:extLst>
          </p:cNvPr>
          <p:cNvSpPr>
            <a:spLocks noGrp="1"/>
          </p:cNvSpPr>
          <p:nvPr>
            <p:ph type="body" sz="quarter" idx="48"/>
          </p:nvPr>
        </p:nvSpPr>
        <p:spPr>
          <a:xfrm>
            <a:off x="3309144" y="1832744"/>
            <a:ext cx="2373312" cy="330250"/>
          </a:xfrm>
        </p:spPr>
        <p:txBody>
          <a:bodyPr/>
          <a:lstStyle/>
          <a:p>
            <a:r>
              <a:rPr lang="en-IN" dirty="0"/>
              <a:t>+91 9146180727</a:t>
            </a:r>
          </a:p>
        </p:txBody>
      </p:sp>
      <p:pic>
        <p:nvPicPr>
          <p:cNvPr id="9" name="Picture Placeholder 8" descr="A picture containing person, person, standing, posing&#10;&#10;Description automatically generated">
            <a:extLst>
              <a:ext uri="{FF2B5EF4-FFF2-40B4-BE49-F238E27FC236}">
                <a16:creationId xmlns:a16="http://schemas.microsoft.com/office/drawing/2014/main" id="{8F90F4D5-6204-4577-B286-9DC14FDEE7C6}"/>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l="16622" r="16622"/>
          <a:stretch>
            <a:fillRect/>
          </a:stretch>
        </p:blipFill>
        <p:spPr>
          <a:xfrm>
            <a:off x="317579" y="236535"/>
            <a:ext cx="1756544"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3100</TotalTime>
  <Words>218</Words>
  <Application>Microsoft Office PowerPoint</Application>
  <PresentationFormat>Widescreen</PresentationFormat>
  <Paragraphs>49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Pawar, Shubham</cp:lastModifiedBy>
  <cp:revision>55</cp:revision>
  <dcterms:created xsi:type="dcterms:W3CDTF">2020-09-22T06:24:34Z</dcterms:created>
  <dcterms:modified xsi:type="dcterms:W3CDTF">2022-04-14T05:00:30Z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