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1"/>
  </p:notesMasterIdLst>
  <p:sldIdLst>
    <p:sldId id="257" r:id="rId2"/>
    <p:sldId id="258" r:id="rId3"/>
    <p:sldId id="264" r:id="rId4"/>
    <p:sldId id="321" r:id="rId5"/>
    <p:sldId id="265" r:id="rId6"/>
    <p:sldId id="320" r:id="rId7"/>
    <p:sldId id="266" r:id="rId8"/>
    <p:sldId id="267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294" r:id="rId28"/>
    <p:sldId id="308" r:id="rId29"/>
    <p:sldId id="3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  <p1510:client id="{E0560987-A678-7011-C436-4C0A86D5401F}" v="99" dt="2023-06-15T16:19:03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otlib" userId="S::alexanderg@sela.co.il::ecaa1ea6-0ac0-4997-886b-e4a61a588c34" providerId="AD" clId="Web-{E0560987-A678-7011-C436-4C0A86D5401F}"/>
    <pc:docChg chg="addSld modSld">
      <pc:chgData name="Alexander Gotlib" userId="S::alexanderg@sela.co.il::ecaa1ea6-0ac0-4997-886b-e4a61a588c34" providerId="AD" clId="Web-{E0560987-A678-7011-C436-4C0A86D5401F}" dt="2023-06-15T16:19:25.152" v="88"/>
      <pc:docMkLst>
        <pc:docMk/>
      </pc:docMkLst>
      <pc:sldChg chg="addSp delSp modSp mod setBg">
        <pc:chgData name="Alexander Gotlib" userId="S::alexanderg@sela.co.il::ecaa1ea6-0ac0-4997-886b-e4a61a588c34" providerId="AD" clId="Web-{E0560987-A678-7011-C436-4C0A86D5401F}" dt="2023-06-15T16:07:46.735" v="28" actId="20577"/>
        <pc:sldMkLst>
          <pc:docMk/>
          <pc:sldMk cId="89284741" sldId="264"/>
        </pc:sldMkLst>
        <pc:spChg chg="mod">
          <ac:chgData name="Alexander Gotlib" userId="S::alexanderg@sela.co.il::ecaa1ea6-0ac0-4997-886b-e4a61a588c34" providerId="AD" clId="Web-{E0560987-A678-7011-C436-4C0A86D5401F}" dt="2023-06-15T16:07:24.328" v="23"/>
          <ac:spMkLst>
            <pc:docMk/>
            <pc:sldMk cId="89284741" sldId="264"/>
            <ac:spMk id="2" creationId="{00000000-0000-0000-0000-000000000000}"/>
          </ac:spMkLst>
        </pc:spChg>
        <pc:spChg chg="mod">
          <ac:chgData name="Alexander Gotlib" userId="S::alexanderg@sela.co.il::ecaa1ea6-0ac0-4997-886b-e4a61a588c34" providerId="AD" clId="Web-{E0560987-A678-7011-C436-4C0A86D5401F}" dt="2023-06-15T16:07:46.735" v="28" actId="20577"/>
          <ac:spMkLst>
            <pc:docMk/>
            <pc:sldMk cId="89284741" sldId="264"/>
            <ac:spMk id="3" creationId="{00000000-0000-0000-0000-000000000000}"/>
          </ac:spMkLst>
        </pc:spChg>
        <pc:spChg chg="add del">
          <ac:chgData name="Alexander Gotlib" userId="S::alexanderg@sela.co.il::ecaa1ea6-0ac0-4997-886b-e4a61a588c34" providerId="AD" clId="Web-{E0560987-A678-7011-C436-4C0A86D5401F}" dt="2023-06-15T16:07:24.328" v="23"/>
          <ac:spMkLst>
            <pc:docMk/>
            <pc:sldMk cId="89284741" sldId="264"/>
            <ac:spMk id="8" creationId="{1BB867FF-FC45-48F7-8104-F89BE54909F1}"/>
          </ac:spMkLst>
        </pc:spChg>
        <pc:spChg chg="add del">
          <ac:chgData name="Alexander Gotlib" userId="S::alexanderg@sela.co.il::ecaa1ea6-0ac0-4997-886b-e4a61a588c34" providerId="AD" clId="Web-{E0560987-A678-7011-C436-4C0A86D5401F}" dt="2023-06-15T16:07:24.328" v="23"/>
          <ac:spMkLst>
            <pc:docMk/>
            <pc:sldMk cId="89284741" sldId="264"/>
            <ac:spMk id="10" creationId="{8BB56887-D0D5-4F0C-9E19-7247EB83C8B7}"/>
          </ac:spMkLst>
        </pc:spChg>
        <pc:spChg chg="add del">
          <ac:chgData name="Alexander Gotlib" userId="S::alexanderg@sela.co.il::ecaa1ea6-0ac0-4997-886b-e4a61a588c34" providerId="AD" clId="Web-{E0560987-A678-7011-C436-4C0A86D5401F}" dt="2023-06-15T16:07:24.328" v="23"/>
          <ac:spMkLst>
            <pc:docMk/>
            <pc:sldMk cId="89284741" sldId="264"/>
            <ac:spMk id="12" creationId="{081E4A58-353D-44AE-B2FC-2A74E2E400F7}"/>
          </ac:spMkLst>
        </pc:spChg>
      </pc:sldChg>
      <pc:sldChg chg="addSp delSp modSp mod setBg">
        <pc:chgData name="Alexander Gotlib" userId="S::alexanderg@sela.co.il::ecaa1ea6-0ac0-4997-886b-e4a61a588c34" providerId="AD" clId="Web-{E0560987-A678-7011-C436-4C0A86D5401F}" dt="2023-06-15T16:19:03.619" v="87" actId="20577"/>
        <pc:sldMkLst>
          <pc:docMk/>
          <pc:sldMk cId="651895460" sldId="265"/>
        </pc:sldMkLst>
        <pc:spChg chg="mod">
          <ac:chgData name="Alexander Gotlib" userId="S::alexanderg@sela.co.il::ecaa1ea6-0ac0-4997-886b-e4a61a588c34" providerId="AD" clId="Web-{E0560987-A678-7011-C436-4C0A86D5401F}" dt="2023-06-15T16:14:43.447" v="42"/>
          <ac:spMkLst>
            <pc:docMk/>
            <pc:sldMk cId="651895460" sldId="265"/>
            <ac:spMk id="2" creationId="{00000000-0000-0000-0000-000000000000}"/>
          </ac:spMkLst>
        </pc:spChg>
        <pc:spChg chg="mod ord">
          <ac:chgData name="Alexander Gotlib" userId="S::alexanderg@sela.co.il::ecaa1ea6-0ac0-4997-886b-e4a61a588c34" providerId="AD" clId="Web-{E0560987-A678-7011-C436-4C0A86D5401F}" dt="2023-06-15T16:19:03.619" v="87" actId="20577"/>
          <ac:spMkLst>
            <pc:docMk/>
            <pc:sldMk cId="651895460" sldId="265"/>
            <ac:spMk id="3" creationId="{C05E8B18-012B-4322-8484-47CA00D4C0F1}"/>
          </ac:spMkLst>
        </pc:spChg>
        <pc:spChg chg="add del">
          <ac:chgData name="Alexander Gotlib" userId="S::alexanderg@sela.co.il::ecaa1ea6-0ac0-4997-886b-e4a61a588c34" providerId="AD" clId="Web-{E0560987-A678-7011-C436-4C0A86D5401F}" dt="2023-06-15T16:17:43.599" v="74"/>
          <ac:spMkLst>
            <pc:docMk/>
            <pc:sldMk cId="651895460" sldId="265"/>
            <ac:spMk id="10" creationId="{84ECDE7A-6944-466D-8FFE-149A29BA6BAE}"/>
          </ac:spMkLst>
        </pc:spChg>
        <pc:spChg chg="add del">
          <ac:chgData name="Alexander Gotlib" userId="S::alexanderg@sela.co.il::ecaa1ea6-0ac0-4997-886b-e4a61a588c34" providerId="AD" clId="Web-{E0560987-A678-7011-C436-4C0A86D5401F}" dt="2023-06-15T16:17:43.599" v="74"/>
          <ac:spMkLst>
            <pc:docMk/>
            <pc:sldMk cId="651895460" sldId="265"/>
            <ac:spMk id="12" creationId="{B3420082-9415-44EC-802E-C77D71D59C57}"/>
          </ac:spMkLst>
        </pc:spChg>
        <pc:spChg chg="add del">
          <ac:chgData name="Alexander Gotlib" userId="S::alexanderg@sela.co.il::ecaa1ea6-0ac0-4997-886b-e4a61a588c34" providerId="AD" clId="Web-{E0560987-A678-7011-C436-4C0A86D5401F}" dt="2023-06-15T16:17:43.599" v="74"/>
          <ac:spMkLst>
            <pc:docMk/>
            <pc:sldMk cId="651895460" sldId="265"/>
            <ac:spMk id="14" creationId="{55A52C45-1FCB-4636-A80F-2849B8226C01}"/>
          </ac:spMkLst>
        </pc:spChg>
        <pc:spChg chg="add del">
          <ac:chgData name="Alexander Gotlib" userId="S::alexanderg@sela.co.il::ecaa1ea6-0ac0-4997-886b-e4a61a588c34" providerId="AD" clId="Web-{E0560987-A678-7011-C436-4C0A86D5401F}" dt="2023-06-15T16:17:43.599" v="74"/>
          <ac:spMkLst>
            <pc:docMk/>
            <pc:sldMk cId="651895460" sldId="265"/>
            <ac:spMk id="16" creationId="{768EB4DD-3704-43AD-92B3-C4E0C6EA92CB}"/>
          </ac:spMkLst>
        </pc:spChg>
        <pc:spChg chg="add">
          <ac:chgData name="Alexander Gotlib" userId="S::alexanderg@sela.co.il::ecaa1ea6-0ac0-4997-886b-e4a61a588c34" providerId="AD" clId="Web-{E0560987-A678-7011-C436-4C0A86D5401F}" dt="2023-06-15T16:17:43.599" v="74"/>
          <ac:spMkLst>
            <pc:docMk/>
            <pc:sldMk cId="651895460" sldId="265"/>
            <ac:spMk id="21" creationId="{84ECDE7A-6944-466D-8FFE-149A29BA6BAE}"/>
          </ac:spMkLst>
        </pc:spChg>
        <pc:spChg chg="add">
          <ac:chgData name="Alexander Gotlib" userId="S::alexanderg@sela.co.il::ecaa1ea6-0ac0-4997-886b-e4a61a588c34" providerId="AD" clId="Web-{E0560987-A678-7011-C436-4C0A86D5401F}" dt="2023-06-15T16:17:43.599" v="74"/>
          <ac:spMkLst>
            <pc:docMk/>
            <pc:sldMk cId="651895460" sldId="265"/>
            <ac:spMk id="23" creationId="{B3420082-9415-44EC-802E-C77D71D59C57}"/>
          </ac:spMkLst>
        </pc:spChg>
        <pc:spChg chg="add">
          <ac:chgData name="Alexander Gotlib" userId="S::alexanderg@sela.co.il::ecaa1ea6-0ac0-4997-886b-e4a61a588c34" providerId="AD" clId="Web-{E0560987-A678-7011-C436-4C0A86D5401F}" dt="2023-06-15T16:17:43.599" v="74"/>
          <ac:spMkLst>
            <pc:docMk/>
            <pc:sldMk cId="651895460" sldId="265"/>
            <ac:spMk id="25" creationId="{55A52C45-1FCB-4636-A80F-2849B8226C01}"/>
          </ac:spMkLst>
        </pc:spChg>
        <pc:spChg chg="add">
          <ac:chgData name="Alexander Gotlib" userId="S::alexanderg@sela.co.il::ecaa1ea6-0ac0-4997-886b-e4a61a588c34" providerId="AD" clId="Web-{E0560987-A678-7011-C436-4C0A86D5401F}" dt="2023-06-15T16:17:43.599" v="74"/>
          <ac:spMkLst>
            <pc:docMk/>
            <pc:sldMk cId="651895460" sldId="265"/>
            <ac:spMk id="27" creationId="{768EB4DD-3704-43AD-92B3-C4E0C6EA92CB}"/>
          </ac:spMkLst>
        </pc:spChg>
        <pc:picChg chg="mod">
          <ac:chgData name="Alexander Gotlib" userId="S::alexanderg@sela.co.il::ecaa1ea6-0ac0-4997-886b-e4a61a588c34" providerId="AD" clId="Web-{E0560987-A678-7011-C436-4C0A86D5401F}" dt="2023-06-15T16:17:43.599" v="74"/>
          <ac:picMkLst>
            <pc:docMk/>
            <pc:sldMk cId="651895460" sldId="265"/>
            <ac:picMk id="5" creationId="{52B9F7ED-4E1B-41D5-9555-14FE5E89120C}"/>
          </ac:picMkLst>
        </pc:picChg>
      </pc:sldChg>
      <pc:sldChg chg="addSp modSp mod setBg">
        <pc:chgData name="Alexander Gotlib" userId="S::alexanderg@sela.co.il::ecaa1ea6-0ac0-4997-886b-e4a61a588c34" providerId="AD" clId="Web-{E0560987-A678-7011-C436-4C0A86D5401F}" dt="2023-06-15T16:19:25.152" v="88"/>
        <pc:sldMkLst>
          <pc:docMk/>
          <pc:sldMk cId="4072950382" sldId="320"/>
        </pc:sldMkLst>
        <pc:spChg chg="mod">
          <ac:chgData name="Alexander Gotlib" userId="S::alexanderg@sela.co.il::ecaa1ea6-0ac0-4997-886b-e4a61a588c34" providerId="AD" clId="Web-{E0560987-A678-7011-C436-4C0A86D5401F}" dt="2023-06-15T16:19:25.152" v="88"/>
          <ac:spMkLst>
            <pc:docMk/>
            <pc:sldMk cId="4072950382" sldId="320"/>
            <ac:spMk id="2" creationId="{F62CC4D0-94A6-43AA-B3FB-91CB745292A5}"/>
          </ac:spMkLst>
        </pc:spChg>
        <pc:spChg chg="mod">
          <ac:chgData name="Alexander Gotlib" userId="S::alexanderg@sela.co.il::ecaa1ea6-0ac0-4997-886b-e4a61a588c34" providerId="AD" clId="Web-{E0560987-A678-7011-C436-4C0A86D5401F}" dt="2023-06-15T16:19:25.152" v="88"/>
          <ac:spMkLst>
            <pc:docMk/>
            <pc:sldMk cId="4072950382" sldId="320"/>
            <ac:spMk id="6" creationId="{775AF8E9-DC67-4D8D-8B85-681B629C462B}"/>
          </ac:spMkLst>
        </pc:spChg>
        <pc:spChg chg="add">
          <ac:chgData name="Alexander Gotlib" userId="S::alexanderg@sela.co.il::ecaa1ea6-0ac0-4997-886b-e4a61a588c34" providerId="AD" clId="Web-{E0560987-A678-7011-C436-4C0A86D5401F}" dt="2023-06-15T16:19:25.152" v="88"/>
          <ac:spMkLst>
            <pc:docMk/>
            <pc:sldMk cId="4072950382" sldId="320"/>
            <ac:spMk id="13" creationId="{8F7AFB9A-7364-478C-B48B-8523CDD9AE8D}"/>
          </ac:spMkLst>
        </pc:spChg>
        <pc:spChg chg="add">
          <ac:chgData name="Alexander Gotlib" userId="S::alexanderg@sela.co.il::ecaa1ea6-0ac0-4997-886b-e4a61a588c34" providerId="AD" clId="Web-{E0560987-A678-7011-C436-4C0A86D5401F}" dt="2023-06-15T16:19:25.152" v="88"/>
          <ac:spMkLst>
            <pc:docMk/>
            <pc:sldMk cId="4072950382" sldId="320"/>
            <ac:spMk id="15" creationId="{36678033-86B6-40E6-BE90-78D8ED4E3A31}"/>
          </ac:spMkLst>
        </pc:spChg>
        <pc:spChg chg="add">
          <ac:chgData name="Alexander Gotlib" userId="S::alexanderg@sela.co.il::ecaa1ea6-0ac0-4997-886b-e4a61a588c34" providerId="AD" clId="Web-{E0560987-A678-7011-C436-4C0A86D5401F}" dt="2023-06-15T16:19:25.152" v="88"/>
          <ac:spMkLst>
            <pc:docMk/>
            <pc:sldMk cId="4072950382" sldId="320"/>
            <ac:spMk id="17" creationId="{D2542E1A-076E-4A34-BB67-2BF961754E0C}"/>
          </ac:spMkLst>
        </pc:spChg>
        <pc:spChg chg="add">
          <ac:chgData name="Alexander Gotlib" userId="S::alexanderg@sela.co.il::ecaa1ea6-0ac0-4997-886b-e4a61a588c34" providerId="AD" clId="Web-{E0560987-A678-7011-C436-4C0A86D5401F}" dt="2023-06-15T16:19:25.152" v="88"/>
          <ac:spMkLst>
            <pc:docMk/>
            <pc:sldMk cId="4072950382" sldId="320"/>
            <ac:spMk id="19" creationId="{75C56826-D4E5-42ED-8529-079651CB3005}"/>
          </ac:spMkLst>
        </pc:spChg>
        <pc:spChg chg="add">
          <ac:chgData name="Alexander Gotlib" userId="S::alexanderg@sela.co.il::ecaa1ea6-0ac0-4997-886b-e4a61a588c34" providerId="AD" clId="Web-{E0560987-A678-7011-C436-4C0A86D5401F}" dt="2023-06-15T16:19:25.152" v="88"/>
          <ac:spMkLst>
            <pc:docMk/>
            <pc:sldMk cId="4072950382" sldId="320"/>
            <ac:spMk id="21" creationId="{82095FCE-EF05-4443-B97A-85DEE3A5CA17}"/>
          </ac:spMkLst>
        </pc:spChg>
        <pc:picChg chg="mod ord">
          <ac:chgData name="Alexander Gotlib" userId="S::alexanderg@sela.co.il::ecaa1ea6-0ac0-4997-886b-e4a61a588c34" providerId="AD" clId="Web-{E0560987-A678-7011-C436-4C0A86D5401F}" dt="2023-06-15T16:19:25.152" v="88"/>
          <ac:picMkLst>
            <pc:docMk/>
            <pc:sldMk cId="4072950382" sldId="320"/>
            <ac:picMk id="7" creationId="{12701E18-0121-40E6-8FA5-BD5A18EF804C}"/>
          </ac:picMkLst>
        </pc:picChg>
        <pc:picChg chg="mod">
          <ac:chgData name="Alexander Gotlib" userId="S::alexanderg@sela.co.il::ecaa1ea6-0ac0-4997-886b-e4a61a588c34" providerId="AD" clId="Web-{E0560987-A678-7011-C436-4C0A86D5401F}" dt="2023-06-15T16:19:25.152" v="88"/>
          <ac:picMkLst>
            <pc:docMk/>
            <pc:sldMk cId="4072950382" sldId="320"/>
            <ac:picMk id="8" creationId="{084C8174-DBB2-4630-A8D2-B85CCF581A24}"/>
          </ac:picMkLst>
        </pc:picChg>
      </pc:sldChg>
      <pc:sldChg chg="modSp add replId">
        <pc:chgData name="Alexander Gotlib" userId="S::alexanderg@sela.co.il::ecaa1ea6-0ac0-4997-886b-e4a61a588c34" providerId="AD" clId="Web-{E0560987-A678-7011-C436-4C0A86D5401F}" dt="2023-06-15T16:17:25.894" v="73" actId="20577"/>
        <pc:sldMkLst>
          <pc:docMk/>
          <pc:sldMk cId="2421455932" sldId="321"/>
        </pc:sldMkLst>
        <pc:spChg chg="mod">
          <ac:chgData name="Alexander Gotlib" userId="S::alexanderg@sela.co.il::ecaa1ea6-0ac0-4997-886b-e4a61a588c34" providerId="AD" clId="Web-{E0560987-A678-7011-C436-4C0A86D5401F}" dt="2023-06-15T16:17:05.909" v="70" actId="20577"/>
          <ac:spMkLst>
            <pc:docMk/>
            <pc:sldMk cId="2421455932" sldId="321"/>
            <ac:spMk id="2" creationId="{00000000-0000-0000-0000-000000000000}"/>
          </ac:spMkLst>
        </pc:spChg>
        <pc:spChg chg="mod">
          <ac:chgData name="Alexander Gotlib" userId="S::alexanderg@sela.co.il::ecaa1ea6-0ac0-4997-886b-e4a61a588c34" providerId="AD" clId="Web-{E0560987-A678-7011-C436-4C0A86D5401F}" dt="2023-06-15T16:17:25.894" v="73" actId="20577"/>
          <ac:spMkLst>
            <pc:docMk/>
            <pc:sldMk cId="2421455932" sldId="321"/>
            <ac:spMk id="3" creationId="{00000000-0000-0000-0000-000000000000}"/>
          </ac:spMkLst>
        </pc:spChg>
      </pc:sldChg>
    </pc:docChg>
  </pc:docChgLst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8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1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6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3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7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1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6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1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11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8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3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9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4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19C7-47F1-4600-AC07-729DDAC23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CC4FC-BACC-4733-82E0-D876AB637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C0DD-1AA6-4EE4-85E0-9C272688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8C1B-38E0-4A93-8F8C-94D3BECF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D4D2-C2F4-421A-88DE-421C498F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883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CE3B-557F-4405-98C9-B4127A36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5F38D-2D8C-4BC7-82C4-A2CDC94CD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0ABE-5838-43BB-AA2D-96D4016F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1541-BA8E-4128-962C-DCB3AA23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29BF-911F-477B-A6B0-6145F8B2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FA1AB-8F15-46C4-9E5D-B667ADB59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AF414-ABC3-4D32-A3C7-ED48116D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4B18-0F58-4FF7-9596-6E5090A7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40272-3649-472E-9A36-05DFDE8C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A8E8-8093-4F4D-8811-3E13082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10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971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374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17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4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54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7902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0E9F-4CC1-45E7-BC4D-098776EE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599D-6E1E-4188-B3F0-B4C1368B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C770C-F215-4897-9E20-59B5E7C8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09AA-D0CB-4AA0-9293-A6E93EA4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8BE7-AFF4-4BC4-9B24-A9B4BE40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7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8C2A-5740-410C-9DCD-5E678624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C1C4-CB24-4873-BE18-018FD703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4AE0-0307-4E32-9633-864A1BE8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4A8EF-80B3-48AB-B4EB-AC74F309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9D42-80C5-4A85-BF9A-42B80FEA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769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0AF1-E5FB-49F9-9D03-CB362D8D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BEDB-081C-48FB-8E0A-96FDE01DF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5F4AD-E9AD-49E5-9AD2-097E47AB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39E0-2FBB-411D-BAE7-07A19E39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2397-10BC-433B-983A-67A82F12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D9D3-A9BE-4A43-A74C-96763BE3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335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6338-E411-44A4-AAE4-9CE5CD4D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0EF52-065B-4C9F-B24C-9A6D6245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C767-E307-4311-87D5-101CE3F9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31B40-F984-4DBB-9777-E0DFFE0D8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8C1CC-7168-4869-99B1-277318B9B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AFA78-38AD-4160-AF6C-DA364261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B50A7-4F83-4CA0-9EF6-1173FAE6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0F18C-2510-4D65-9669-2EB2C896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65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D3D1-3D18-4499-8EE4-8ED370D5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70650-5CA0-4214-B0F1-59A2AA16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D2C10-0F1F-43E4-8C22-7C1AF91E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85AB1-2A7E-4DC7-9BF0-658B26C8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086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08F6A-4692-48D4-856B-9C31BE24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AD8B5-DE47-4A7C-9DEA-F271F037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18584-68D3-43EA-B463-4491C715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5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87D7-292B-484E-83FC-C3542E9D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6AFA-CD8D-4B42-BF7D-18F8EE45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1BEC9-7E63-45AC-8943-E6E13E65E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135FC-2AA9-4980-A534-0872F61E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8C54E-7181-44A5-8DCC-30EE3A1D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2640A-66E7-4E3E-A738-F04B31C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62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F440-AC47-472E-A41A-76503944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55972-262D-4E59-B407-F4F6A4DF6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EDC48-5386-4DE4-9150-099F461D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ADDC6-3CDA-4997-949F-A30D0AFF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75717-C6DE-4250-BDBF-84458513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D321-5720-4562-B9E8-FB671972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51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B2FD8-BF92-4EF4-91A1-35892EE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FA7E-97CB-4EEF-BFA6-D36E4A5E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BC935-86FD-4BD6-8BBA-C02275F29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ה'/תמוז/תשפ"ג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259B-C11D-4EC3-A6CD-E9773F54B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E26A-0AF1-4861-8349-BBCAAB96C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2" r:id="rId14"/>
    <p:sldLayoutId id="2147483734" r:id="rId15"/>
    <p:sldLayoutId id="2147483736" r:id="rId16"/>
    <p:sldLayoutId id="21474836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1700808"/>
            <a:ext cx="7388072" cy="1085850"/>
          </a:xfrm>
        </p:spPr>
        <p:txBody>
          <a:bodyPr/>
          <a:lstStyle/>
          <a:p>
            <a:r>
              <a:rPr lang="en-US" dirty="0"/>
              <a:t>Module 04: Functions and modules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B7C35-71DA-4678-A4BC-B36886A75DA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2919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Arguments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Variable-Length parameters:</a:t>
            </a:r>
          </a:p>
          <a:p>
            <a:pPr lvl="1"/>
            <a:r>
              <a:rPr lang="en-US" sz="2600" dirty="0"/>
              <a:t>The special syntax, *</a:t>
            </a:r>
            <a:r>
              <a:rPr lang="en-US" sz="2600" dirty="0" err="1"/>
              <a:t>args</a:t>
            </a:r>
            <a:r>
              <a:rPr lang="en-US" sz="2600" dirty="0"/>
              <a:t> and **</a:t>
            </a:r>
            <a:r>
              <a:rPr lang="en-US" sz="2600" dirty="0" err="1"/>
              <a:t>kwargs</a:t>
            </a:r>
            <a:r>
              <a:rPr lang="en-US" sz="2600" dirty="0"/>
              <a:t> in function definitions is used to pass a variable number of arguments to a function.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The single asterisk form (*</a:t>
            </a:r>
            <a:r>
              <a:rPr lang="en-US" sz="2600" dirty="0" err="1"/>
              <a:t>args</a:t>
            </a:r>
            <a:r>
              <a:rPr lang="en-US" sz="2600" dirty="0"/>
              <a:t>) is used to pass a </a:t>
            </a:r>
            <a:r>
              <a:rPr lang="en-US" sz="2600" i="1" dirty="0"/>
              <a:t>non-keyworded</a:t>
            </a:r>
            <a:r>
              <a:rPr lang="en-US" sz="2600" dirty="0"/>
              <a:t>, argument list, that passed as tuple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The double asterisk form (**</a:t>
            </a:r>
            <a:r>
              <a:rPr lang="en-US" sz="2600" dirty="0" err="1"/>
              <a:t>kwargs</a:t>
            </a:r>
            <a:r>
              <a:rPr lang="en-US" sz="2600" dirty="0"/>
              <a:t>) is used to pass a </a:t>
            </a:r>
            <a:r>
              <a:rPr lang="en-US" sz="2600" i="1" dirty="0"/>
              <a:t>keyworded</a:t>
            </a:r>
            <a:r>
              <a:rPr lang="en-US" sz="2600" dirty="0"/>
              <a:t>, variable-length argument list, that passed as name-value dictionary </a:t>
            </a:r>
          </a:p>
        </p:txBody>
      </p:sp>
    </p:spTree>
    <p:extLst>
      <p:ext uri="{BB962C8B-B14F-4D97-AF65-F5344CB8AC3E}">
        <p14:creationId xmlns:p14="http://schemas.microsoft.com/office/powerpoint/2010/main" val="19768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Arguments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Variable-Length *</a:t>
            </a:r>
            <a:r>
              <a:rPr lang="en-US" sz="2600" dirty="0" err="1"/>
              <a:t>args</a:t>
            </a:r>
            <a:r>
              <a:rPr lang="en-US" sz="2600" dirty="0"/>
              <a:t>  example: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D0321B-A20C-4F70-AD79-67371739B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06" y="2641817"/>
            <a:ext cx="5779363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calc_aver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elem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aver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calc_aver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(aver)  	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2.5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aver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calc_aver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(aver)  	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12.4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0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Arguments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Variable-Length </a:t>
            </a:r>
            <a:r>
              <a:rPr lang="en-US" sz="2400" b="1" dirty="0"/>
              <a:t>**</a:t>
            </a:r>
            <a:r>
              <a:rPr lang="en-US" sz="2400" b="1" dirty="0" err="1"/>
              <a:t>kwargs</a:t>
            </a:r>
            <a:r>
              <a:rPr lang="en-US" sz="2400" b="1" dirty="0"/>
              <a:t> </a:t>
            </a:r>
            <a:r>
              <a:rPr lang="en-US" sz="2400" dirty="0"/>
              <a:t>example:</a:t>
            </a:r>
          </a:p>
          <a:p>
            <a:pPr marL="0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r>
              <a:rPr lang="en-US" sz="2200" dirty="0"/>
              <a:t>title:  all values</a:t>
            </a:r>
          </a:p>
          <a:p>
            <a:pPr marL="914400" lvl="3" indent="0">
              <a:buNone/>
            </a:pPr>
            <a:r>
              <a:rPr lang="en-US" sz="2000" dirty="0"/>
              <a:t>   1) y=</a:t>
            </a:r>
            <a:r>
              <a:rPr lang="en-US" sz="2000" dirty="0" err="1"/>
              <a:t>abc</a:t>
            </a:r>
            <a:endParaRPr lang="en-US" sz="2000" dirty="0"/>
          </a:p>
          <a:p>
            <a:pPr marL="914400" lvl="3" indent="0">
              <a:buNone/>
            </a:pPr>
            <a:r>
              <a:rPr lang="en-US" sz="2000" dirty="0"/>
              <a:t>   2) x=1</a:t>
            </a:r>
          </a:p>
          <a:p>
            <a:pPr marL="914400" lvl="3" indent="0">
              <a:buNone/>
            </a:pPr>
            <a:r>
              <a:rPr lang="en-US" sz="2000" dirty="0"/>
              <a:t>   3) z=-3.5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B8471F-8B39-422A-BEFF-89069C75B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996" y="2397948"/>
            <a:ext cx="5530788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print_named_variables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"title: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title)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var_name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var_value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"{}) {}={}"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var_value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print_named_variables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"all values"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9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and Global Variables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scope of a variable determines where it can be accessed.</a:t>
            </a:r>
          </a:p>
          <a:p>
            <a:endParaRPr lang="en-US" sz="2400" dirty="0"/>
          </a:p>
          <a:p>
            <a:r>
              <a:rPr lang="en-US" sz="2400" dirty="0"/>
              <a:t>Variables that are defined inside a function body have a local scope. Local variables can be accessed only inside the function in which they are declared</a:t>
            </a:r>
          </a:p>
          <a:p>
            <a:endParaRPr lang="en-US" sz="2400" dirty="0"/>
          </a:p>
          <a:p>
            <a:r>
              <a:rPr lang="en-US" sz="2400" dirty="0"/>
              <a:t>Variables that are defined outside any function have a global scope. Global variables can be accessed throughout the program body by all functions. </a:t>
            </a:r>
          </a:p>
        </p:txBody>
      </p:sp>
    </p:spTree>
    <p:extLst>
      <p:ext uri="{BB962C8B-B14F-4D97-AF65-F5344CB8AC3E}">
        <p14:creationId xmlns:p14="http://schemas.microsoft.com/office/powerpoint/2010/main" val="341866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and Global Variables – cont’d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97FBBA-4A0C-43BD-BD11-2A3E595A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73" y="2164804"/>
            <a:ext cx="10848514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 am globally unknown"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define local variable 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(s)  		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"I am globally not known“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(s)  			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generates  error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5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and Global Variables – </a:t>
            </a:r>
            <a:r>
              <a:rPr lang="en-US" dirty="0" err="1"/>
              <a:t>cont’t</a:t>
            </a:r>
            <a:endParaRPr lang="he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08A89B-726D-4AA1-9E40-8D6676E98299}"/>
              </a:ext>
            </a:extLst>
          </p:cNvPr>
          <p:cNvSpPr txBox="1">
            <a:spLocks/>
          </p:cNvSpPr>
          <p:nvPr/>
        </p:nvSpPr>
        <p:spPr>
          <a:xfrm>
            <a:off x="5698066" y="1690688"/>
            <a:ext cx="3699933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Example 2:</a:t>
            </a:r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/>
              <a:t>The Output: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in </a:t>
            </a:r>
            <a:r>
              <a:rPr lang="en-US" sz="2000" dirty="0" err="1"/>
              <a:t>func</a:t>
            </a:r>
            <a:r>
              <a:rPr lang="en-US" sz="2000" dirty="0"/>
              <a:t>:  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in main space :  10 – Why??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8B4D3-9159-4DBF-AA8A-9881C5CB2F9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699933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Example 1:</a:t>
            </a:r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000" b="1" dirty="0"/>
              <a:t>The Output: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in </a:t>
            </a:r>
            <a:r>
              <a:rPr lang="en-US" sz="2000" dirty="0" err="1"/>
              <a:t>func</a:t>
            </a:r>
            <a:r>
              <a:rPr lang="en-US" sz="2000" dirty="0"/>
              <a:t>:  10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in main space :  10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B98D5E-4305-4989-B9D0-E7794C6D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89" y="2091244"/>
            <a:ext cx="1784412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 main space: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BD8EB5C-B6C6-46A2-8245-11BF55DF9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742" y="2091244"/>
            <a:ext cx="254928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glob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 main space: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5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and Global Variables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Lets add one new line code to the </a:t>
            </a:r>
            <a:r>
              <a:rPr lang="en-US" sz="2400" i="1" dirty="0" err="1"/>
              <a:t>func</a:t>
            </a:r>
            <a:r>
              <a:rPr lang="en-US" sz="2400" dirty="0"/>
              <a:t> function from the </a:t>
            </a:r>
            <a:r>
              <a:rPr lang="en-US" sz="2400" dirty="0" err="1"/>
              <a:t>previos</a:t>
            </a:r>
            <a:r>
              <a:rPr lang="en-US" sz="2400" dirty="0"/>
              <a:t> 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will be the output now?</a:t>
            </a:r>
          </a:p>
          <a:p>
            <a:pPr marL="0" indent="0">
              <a:buNone/>
            </a:pPr>
            <a:r>
              <a:rPr lang="en-US" sz="2400" dirty="0"/>
              <a:t>Python "assumes" that we want a local variable due to the assignment to </a:t>
            </a:r>
            <a:r>
              <a:rPr lang="en-US" sz="2400" i="1" dirty="0"/>
              <a:t>glob</a:t>
            </a:r>
            <a:r>
              <a:rPr lang="en-US" sz="2400" dirty="0"/>
              <a:t> inside of </a:t>
            </a:r>
            <a:r>
              <a:rPr lang="en-US" sz="2400" dirty="0" err="1"/>
              <a:t>func</a:t>
            </a:r>
            <a:r>
              <a:rPr lang="en-US" sz="2400" dirty="0"/>
              <a:t>(), so the first print statement throws this error message.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F52BFC-6AA5-42B4-AEC2-D5457941F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33" y="2344375"/>
            <a:ext cx="2521258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glob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 main space: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5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and Global Variables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Any variable which is changed or created inside of a function is local unless it hasn't been declared as a </a:t>
            </a:r>
            <a:r>
              <a:rPr lang="en-US" sz="2400" b="1" dirty="0"/>
              <a:t>global</a:t>
            </a:r>
            <a:r>
              <a:rPr lang="en-US" sz="2400" dirty="0"/>
              <a:t> variable.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31074B-C0B6-41C2-8AB7-54913B47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385" y="2987932"/>
            <a:ext cx="3036163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global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glob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 main space: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Pass by reference vs value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All parameters in the Python language are passed by assignment. </a:t>
            </a:r>
          </a:p>
          <a:p>
            <a:r>
              <a:rPr lang="en-US" sz="2400" dirty="0"/>
              <a:t>If we change what a parameter refers to within a function, the change also reflects back in the calling function. For 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The Output:</a:t>
            </a:r>
          </a:p>
          <a:p>
            <a:pPr marL="0" indent="0">
              <a:buNone/>
            </a:pPr>
            <a:r>
              <a:rPr lang="en-US" sz="2400" dirty="0"/>
              <a:t>inside the function:  [1, 2, 3, 4]</a:t>
            </a:r>
          </a:p>
          <a:p>
            <a:pPr marL="0" indent="0">
              <a:buNone/>
            </a:pPr>
            <a:r>
              <a:rPr lang="en-US" sz="2400" dirty="0"/>
              <a:t>outside the function:  [1, 2, 3, 4]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F92452-75CA-43BB-85D5-E7DB33B6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09" y="2898359"/>
            <a:ext cx="4376691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chang_list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"This changes a passed list into this function"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lst.append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"inside the function: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chang_list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(list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"outside the function: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6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Pass by reference vs value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The Output:</a:t>
            </a:r>
          </a:p>
          <a:p>
            <a:pPr marL="0" indent="0">
              <a:buNone/>
            </a:pPr>
            <a:r>
              <a:rPr lang="en-US" sz="2400" dirty="0"/>
              <a:t>inside the function:  [4]</a:t>
            </a:r>
          </a:p>
          <a:p>
            <a:pPr marL="0" indent="0">
              <a:buNone/>
            </a:pPr>
            <a:r>
              <a:rPr lang="en-US" sz="2400" dirty="0"/>
              <a:t>outside the function:  [1, 2, 3]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860D8A-3364-491B-87A7-48A5C9759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11517"/>
            <a:ext cx="4909352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lst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"This changes a passed list into this function"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"inside the function: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(list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"outside the function: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7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What is Function?	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Function Definition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Function Arguments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Local and Global Variables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Pass by reference vs value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Modules in Python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Import Statement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i="1" dirty="0"/>
              <a:t>from</a:t>
            </a:r>
            <a:r>
              <a:rPr lang="en-US" dirty="0"/>
              <a:t> .. Import statement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Locating Modules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Packages intro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Useful built-in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308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Pass by reference vs value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The Output:</a:t>
            </a:r>
          </a:p>
          <a:p>
            <a:pPr marL="0" indent="0">
              <a:buNone/>
            </a:pPr>
            <a:r>
              <a:rPr lang="en-US" sz="2400" dirty="0"/>
              <a:t>inside the function:  is fun</a:t>
            </a:r>
          </a:p>
          <a:p>
            <a:pPr marL="0" indent="0">
              <a:buNone/>
            </a:pPr>
            <a:r>
              <a:rPr lang="en-US" sz="2400" dirty="0"/>
              <a:t>outside the function: 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D8661C-B887-4155-B2D8-9A3A45718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9969"/>
            <a:ext cx="4181383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chang_string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"is fun"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"inside the function: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"python"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chang_string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"outside the function: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1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in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your program gets longer, you may want to split it into several source files for easier maintenance</a:t>
            </a:r>
          </a:p>
          <a:p>
            <a:r>
              <a:rPr lang="en-US" sz="2400" dirty="0"/>
              <a:t>File that contains definitions only can be treated as module and can be used in python programs. </a:t>
            </a:r>
          </a:p>
          <a:p>
            <a:r>
              <a:rPr lang="en-US" sz="2400" dirty="0"/>
              <a:t>Module can define functions, classes and global variables</a:t>
            </a:r>
          </a:p>
          <a:p>
            <a:r>
              <a:rPr lang="en-US" sz="2400" dirty="0"/>
              <a:t>Definitions from a module can be </a:t>
            </a:r>
            <a:r>
              <a:rPr lang="en-US" sz="2400" i="1" dirty="0"/>
              <a:t>imported</a:t>
            </a:r>
            <a:r>
              <a:rPr lang="en-US" sz="2400" dirty="0"/>
              <a:t> into python program and other modules</a:t>
            </a:r>
          </a:p>
        </p:txBody>
      </p:sp>
    </p:spTree>
    <p:extLst>
      <p:ext uri="{BB962C8B-B14F-4D97-AF65-F5344CB8AC3E}">
        <p14:creationId xmlns:p14="http://schemas.microsoft.com/office/powerpoint/2010/main" val="186171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Statement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import </a:t>
            </a:r>
            <a:r>
              <a:rPr lang="en-US" sz="2400" i="1" dirty="0" err="1"/>
              <a:t>module_name</a:t>
            </a:r>
            <a:r>
              <a:rPr lang="en-US" sz="2400" dirty="0"/>
              <a:t> imports all the </a:t>
            </a:r>
            <a:r>
              <a:rPr lang="en-US" sz="2400" i="1" dirty="0" err="1"/>
              <a:t>module_name</a:t>
            </a:r>
            <a:r>
              <a:rPr lang="en-US" sz="2400" dirty="0" err="1"/>
              <a:t>’s</a:t>
            </a:r>
            <a:r>
              <a:rPr lang="en-US" sz="2400" dirty="0"/>
              <a:t> definitions under namespace </a:t>
            </a:r>
          </a:p>
          <a:p>
            <a:pPr marL="0" indent="0">
              <a:buNone/>
            </a:pPr>
            <a:r>
              <a:rPr lang="en-US" sz="2400" dirty="0"/>
              <a:t>	import </a:t>
            </a:r>
            <a:r>
              <a:rPr lang="en-US" sz="2400" dirty="0" err="1"/>
              <a:t>my_module</a:t>
            </a:r>
            <a:endParaRPr lang="en-US" sz="2400" dirty="0"/>
          </a:p>
          <a:p>
            <a:r>
              <a:rPr lang="en-US" sz="2400" dirty="0"/>
              <a:t>The default namespace name is module name. </a:t>
            </a:r>
          </a:p>
          <a:p>
            <a:r>
              <a:rPr lang="en-US" sz="2400" dirty="0"/>
              <a:t>Namespace name can be changed with </a:t>
            </a:r>
            <a:r>
              <a:rPr lang="en-US" sz="2400" i="1" dirty="0"/>
              <a:t>as</a:t>
            </a:r>
            <a:r>
              <a:rPr lang="en-US" sz="2400" dirty="0"/>
              <a:t> statement in import line</a:t>
            </a:r>
          </a:p>
          <a:p>
            <a:pPr marL="0" indent="0">
              <a:buNone/>
            </a:pPr>
            <a:r>
              <a:rPr lang="en-US" sz="2400" dirty="0"/>
              <a:t>	import </a:t>
            </a:r>
            <a:r>
              <a:rPr lang="en-US" sz="2400" dirty="0" err="1"/>
              <a:t>my_module</a:t>
            </a:r>
            <a:r>
              <a:rPr lang="en-US" sz="2400" dirty="0"/>
              <a:t> as MM</a:t>
            </a:r>
          </a:p>
          <a:p>
            <a:r>
              <a:rPr lang="en-US" sz="2400" dirty="0"/>
              <a:t>All module’s definitions can be accessed through namespace only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my_module.my_func</a:t>
            </a:r>
            <a:r>
              <a:rPr lang="en-US" sz="24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59080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Statement -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Lets say we have utils.py file with 2 function:</a:t>
            </a:r>
          </a:p>
          <a:p>
            <a:pPr lvl="1"/>
            <a:r>
              <a:rPr lang="en-US" dirty="0"/>
              <a:t>def do_somthing1():</a:t>
            </a:r>
          </a:p>
          <a:p>
            <a:pPr marL="914400" lvl="2" indent="0">
              <a:buNone/>
            </a:pPr>
            <a:r>
              <a:rPr lang="en-US" sz="2400" dirty="0"/>
              <a:t>….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dirty="0"/>
              <a:t>def do_somthing2():</a:t>
            </a:r>
          </a:p>
          <a:p>
            <a:pPr marL="914400" lvl="2" indent="0">
              <a:buNone/>
            </a:pPr>
            <a:r>
              <a:rPr lang="en-US" sz="2400" dirty="0"/>
              <a:t>….</a:t>
            </a:r>
          </a:p>
          <a:p>
            <a:pPr marL="914400" lvl="2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00050" lvl="1" indent="0" latinLnBrk="1">
              <a:buNone/>
            </a:pPr>
            <a:r>
              <a:rPr lang="en-US" dirty="0"/>
              <a:t>import utils</a:t>
            </a:r>
          </a:p>
          <a:p>
            <a:pPr marL="400050" lvl="1" indent="0">
              <a:buNone/>
            </a:pPr>
            <a:r>
              <a:rPr lang="en-US" dirty="0"/>
              <a:t>utils.do_somthing1()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4948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 </a:t>
            </a:r>
            <a:r>
              <a:rPr lang="en-US" i="1" dirty="0">
                <a:effectLst/>
              </a:rPr>
              <a:t>from...import</a:t>
            </a:r>
            <a:r>
              <a:rPr lang="en-US" dirty="0">
                <a:effectLst/>
              </a:rPr>
              <a:t> Statement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Python's </a:t>
            </a:r>
            <a:r>
              <a:rPr lang="en-US" sz="2400" i="1" dirty="0"/>
              <a:t>from</a:t>
            </a:r>
            <a:r>
              <a:rPr lang="en-US" sz="2400" dirty="0"/>
              <a:t> statement lets you import specific attributes or all attributes from a module into the current namespace. 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from...import</a:t>
            </a:r>
            <a:r>
              <a:rPr lang="en-US" sz="2400" dirty="0"/>
              <a:t> has the following syntax:  from </a:t>
            </a:r>
            <a:r>
              <a:rPr lang="en-US" sz="2400" dirty="0" err="1"/>
              <a:t>module_name</a:t>
            </a:r>
            <a:r>
              <a:rPr lang="en-US" sz="2400" dirty="0"/>
              <a:t> import name1, name2, ... </a:t>
            </a:r>
            <a:r>
              <a:rPr lang="en-US" sz="2400" dirty="0" err="1"/>
              <a:t>nameN</a:t>
            </a:r>
            <a:endParaRPr lang="en-US" sz="24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from utils import do_something1</a:t>
            </a:r>
          </a:p>
          <a:p>
            <a:pPr marL="0" indent="0">
              <a:buNone/>
            </a:pPr>
            <a:r>
              <a:rPr lang="en-US" sz="2400" i="1" dirty="0"/>
              <a:t>	from utils import *</a:t>
            </a:r>
          </a:p>
          <a:p>
            <a:endParaRPr lang="en-US" sz="2400" dirty="0"/>
          </a:p>
          <a:p>
            <a:r>
              <a:rPr lang="en-US" sz="2400" dirty="0"/>
              <a:t>Namespaces are omitted using </a:t>
            </a:r>
            <a:r>
              <a:rPr lang="en-US" sz="2400" i="1" dirty="0"/>
              <a:t>from...import</a:t>
            </a:r>
            <a:r>
              <a:rPr lang="en-US" sz="2400" dirty="0"/>
              <a:t> add only direct access is possible </a:t>
            </a:r>
          </a:p>
          <a:p>
            <a:pPr marL="0" indent="0">
              <a:buNone/>
            </a:pPr>
            <a:r>
              <a:rPr lang="en-US" sz="2400" dirty="0"/>
              <a:t>	do_something1()</a:t>
            </a:r>
          </a:p>
          <a:p>
            <a:pPr marL="0" indent="0">
              <a:buNone/>
            </a:pPr>
            <a:r>
              <a:rPr lang="en-US" sz="2400" dirty="0"/>
              <a:t>	utils.do_something1()		#generates error</a:t>
            </a:r>
          </a:p>
        </p:txBody>
      </p:sp>
    </p:spTree>
    <p:extLst>
      <p:ext uri="{BB962C8B-B14F-4D97-AF65-F5344CB8AC3E}">
        <p14:creationId xmlns:p14="http://schemas.microsoft.com/office/powerpoint/2010/main" val="697059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Locating 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importing modules the interpreter  searches: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First interpreter searches in the current directory.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If the module isn't found, Python then searches each directory in the shell variable PYTHONPATH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If the module isn’t found, the interpreter searched in standard installation path. (In Linux/Unix for example in /</a:t>
            </a:r>
            <a:r>
              <a:rPr lang="en-US" dirty="0" err="1"/>
              <a:t>usr</a:t>
            </a:r>
            <a:r>
              <a:rPr lang="en-US" dirty="0"/>
              <a:t>/local/lib/python)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If the module is not found in any of the above locations, the interpreter raises an “</a:t>
            </a:r>
            <a:r>
              <a:rPr lang="en-US" dirty="0" err="1"/>
              <a:t>ImportError</a:t>
            </a:r>
            <a:r>
              <a:rPr lang="en-US" dirty="0"/>
              <a:t>” indicating that the module could not be found.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9261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packages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help organize modules and provide a naming hierarchy, python has a concept of packages</a:t>
            </a:r>
          </a:p>
          <a:p>
            <a:endParaRPr lang="en-US" sz="2400" dirty="0"/>
          </a:p>
          <a:p>
            <a:r>
              <a:rPr lang="en-US" sz="2400" dirty="0"/>
              <a:t>The __init__.py files are required to make Python treat the directories as package</a:t>
            </a:r>
          </a:p>
          <a:p>
            <a:endParaRPr lang="en-US" sz="2400" dirty="0"/>
          </a:p>
          <a:p>
            <a:r>
              <a:rPr lang="en-US" sz="2400" dirty="0"/>
              <a:t>Access to modules inside a package through the full name: </a:t>
            </a:r>
            <a:r>
              <a:rPr lang="en-US" sz="2400" i="1" dirty="0" err="1"/>
              <a:t>package_name.module_name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Packages can contains sub-packages </a:t>
            </a:r>
          </a:p>
        </p:txBody>
      </p:sp>
    </p:spTree>
    <p:extLst>
      <p:ext uri="{BB962C8B-B14F-4D97-AF65-F5344CB8AC3E}">
        <p14:creationId xmlns:p14="http://schemas.microsoft.com/office/powerpoint/2010/main" val="1171788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01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Console Methods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041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a Function?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Function is a small sub program that perform a single  task</a:t>
            </a:r>
          </a:p>
          <a:p>
            <a:r>
              <a:rPr lang="en-US" dirty="0"/>
              <a:t>Functions provide better modularity and high code reuse</a:t>
            </a:r>
          </a:p>
          <a:p>
            <a:r>
              <a:rPr lang="en-US" dirty="0"/>
              <a:t>Python has many build-in functions but user can define his own function</a:t>
            </a:r>
          </a:p>
          <a:p>
            <a:r>
              <a:rPr lang="en-US" dirty="0"/>
              <a:t>Function definition starts with </a:t>
            </a:r>
            <a:r>
              <a:rPr lang="en-US" i="1" dirty="0"/>
              <a:t>def</a:t>
            </a:r>
            <a:r>
              <a:rPr lang="en-US" dirty="0"/>
              <a:t> keyword, function name and then list of parameters in () parentheses, </a:t>
            </a:r>
            <a:r>
              <a:rPr lang="en-US" b="1" dirty="0"/>
              <a:t>:</a:t>
            </a:r>
            <a:r>
              <a:rPr lang="en-US" dirty="0"/>
              <a:t> at the end</a:t>
            </a:r>
          </a:p>
          <a:p>
            <a:r>
              <a:rPr lang="en-US" dirty="0"/>
              <a:t>Functions in python can use return statement.</a:t>
            </a:r>
          </a:p>
          <a:p>
            <a:pPr lvl="1"/>
            <a:r>
              <a:rPr lang="en-US" dirty="0"/>
              <a:t>return can come with expression, the one that we want to return</a:t>
            </a:r>
          </a:p>
          <a:p>
            <a:pPr lvl="1"/>
            <a:r>
              <a:rPr lang="en-US" dirty="0"/>
              <a:t>return can be empty</a:t>
            </a:r>
          </a:p>
          <a:p>
            <a:r>
              <a:rPr lang="en-US" dirty="0"/>
              <a:t>return exits the function.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documentation strings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First function statement can be the function documentation called </a:t>
            </a:r>
            <a:r>
              <a:rPr lang="en-US" sz="2000" i="1" dirty="0"/>
              <a:t>docstring. </a:t>
            </a:r>
          </a:p>
          <a:p>
            <a:endParaRPr lang="en-US" sz="2000" i="1" dirty="0"/>
          </a:p>
          <a:p>
            <a:r>
              <a:rPr lang="en-US" sz="2000" dirty="0"/>
              <a:t>Python documentation string is used like a comment and provide a convenient way to access this documentation even in run time</a:t>
            </a:r>
          </a:p>
          <a:p>
            <a:endParaRPr lang="en-US" sz="2000" dirty="0"/>
          </a:p>
          <a:p>
            <a:r>
              <a:rPr lang="en-US" sz="2000" dirty="0"/>
              <a:t>Python docstrings can be placed in functions, classes, modules</a:t>
            </a:r>
          </a:p>
          <a:p>
            <a:endParaRPr lang="en-US" sz="2000" dirty="0"/>
          </a:p>
          <a:p>
            <a:r>
              <a:rPr lang="en-US" sz="2000" dirty="0"/>
              <a:t>In python docstring can be accessed with </a:t>
            </a:r>
            <a:r>
              <a:rPr lang="en-US" sz="2000" i="1" dirty="0"/>
              <a:t>help </a:t>
            </a:r>
            <a:r>
              <a:rPr lang="en-US" sz="2000" dirty="0"/>
              <a:t>function or </a:t>
            </a:r>
            <a:r>
              <a:rPr lang="en-US" sz="2000" i="1" dirty="0" err="1"/>
              <a:t>obj.__doc</a:t>
            </a:r>
            <a:r>
              <a:rPr lang="en-US" sz="2000" i="1" dirty="0"/>
              <a:t>__</a:t>
            </a:r>
          </a:p>
          <a:p>
            <a:endParaRPr lang="en-US" sz="2000" i="1" dirty="0"/>
          </a:p>
          <a:p>
            <a:pPr marL="0" indent="0">
              <a:buNone/>
            </a:pPr>
            <a:endParaRPr lang="en-US" sz="2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FE1A39-A5B5-4670-BD09-CEA9BF59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74" y="5343302"/>
            <a:ext cx="813194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help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my_func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my_func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function docstring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my_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</a:rPr>
              <a:t>__doc__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returns prints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my_func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function docstring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5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8B18-012B-4322-8484-47CA00D4C0F1}"/>
              </a:ext>
            </a:extLst>
          </p:cNvPr>
          <p:cNvSpPr txBox="1"/>
          <p:nvPr/>
        </p:nvSpPr>
        <p:spPr>
          <a:xfrm>
            <a:off x="1115569" y="1728216"/>
            <a:ext cx="10168128" cy="4443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endParaRPr lang="en-US" sz="17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1EA2B-EAE1-4854-86CB-8471C967260F}"/>
              </a:ext>
            </a:extLst>
          </p:cNvPr>
          <p:cNvSpPr txBox="1"/>
          <p:nvPr/>
        </p:nvSpPr>
        <p:spPr>
          <a:xfrm>
            <a:off x="1185333" y="1728216"/>
            <a:ext cx="4910667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func_name</a:t>
            </a:r>
            <a:r>
              <a:rPr lang="en-US" dirty="0"/>
              <a:t>(parameters):</a:t>
            </a:r>
          </a:p>
          <a:p>
            <a:pPr marL="0" indent="0">
              <a:buNone/>
            </a:pPr>
            <a:r>
              <a:rPr lang="en-US" dirty="0"/>
              <a:t>	"docstring"</a:t>
            </a:r>
          </a:p>
          <a:p>
            <a:pPr marL="0" indent="0">
              <a:buNone/>
            </a:pPr>
            <a:r>
              <a:rPr lang="en-US" dirty="0"/>
              <a:t>	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050" b="1" dirty="0"/>
              <a:t>.</a:t>
            </a:r>
          </a:p>
          <a:p>
            <a:pPr marL="0" indent="0">
              <a:buNone/>
            </a:pPr>
            <a:r>
              <a:rPr lang="en-US" sz="1050" b="1" dirty="0"/>
              <a:t>	.</a:t>
            </a:r>
          </a:p>
          <a:p>
            <a:pPr marL="0" indent="0">
              <a:buNone/>
            </a:pPr>
            <a:r>
              <a:rPr lang="en-US" dirty="0"/>
              <a:t>	command</a:t>
            </a:r>
          </a:p>
          <a:p>
            <a:pPr marL="0" indent="0">
              <a:buNone/>
            </a:pPr>
            <a:r>
              <a:rPr lang="en-US" dirty="0"/>
              <a:t>	[return expr]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sz="800" dirty="0"/>
          </a:p>
          <a:p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082BEB4-938F-4E9E-B8B9-BB90184B7C9B}"/>
              </a:ext>
            </a:extLst>
          </p:cNvPr>
          <p:cNvSpPr txBox="1"/>
          <p:nvPr/>
        </p:nvSpPr>
        <p:spPr>
          <a:xfrm>
            <a:off x="6927297" y="4523347"/>
            <a:ext cx="125890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docstring</a:t>
            </a:r>
            <a:endParaRPr lang="he-IL" sz="2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D98826-685B-46BA-88EF-B4320BE3AA8E}"/>
              </a:ext>
            </a:extLst>
          </p:cNvPr>
          <p:cNvCxnSpPr/>
          <p:nvPr/>
        </p:nvCxnSpPr>
        <p:spPr>
          <a:xfrm flipH="1">
            <a:off x="6050222" y="4738791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EEEAC1-A47A-48C1-A1D2-7FAC1EE023F2}"/>
              </a:ext>
            </a:extLst>
          </p:cNvPr>
          <p:cNvCxnSpPr/>
          <p:nvPr/>
        </p:nvCxnSpPr>
        <p:spPr>
          <a:xfrm flipH="1">
            <a:off x="6050222" y="5539389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E8F69F5C-AAEC-46A5-B135-2D22BFD78A65}"/>
              </a:ext>
            </a:extLst>
          </p:cNvPr>
          <p:cNvSpPr txBox="1"/>
          <p:nvPr/>
        </p:nvSpPr>
        <p:spPr>
          <a:xfrm>
            <a:off x="6953031" y="5323946"/>
            <a:ext cx="177245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Function call</a:t>
            </a:r>
            <a:endParaRPr lang="he-IL" sz="22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C6950D-ACCE-45E4-81A9-E0AA4ADF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42" y="4277505"/>
            <a:ext cx="457234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simple_print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"function prints value of parameter"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"parameter is:"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simple_print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"Python functions are great!!"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3" y="494772"/>
            <a:ext cx="10913533" cy="1243584"/>
          </a:xfrm>
        </p:spPr>
        <p:txBody>
          <a:bodyPr>
            <a:normAutofit/>
          </a:bodyPr>
          <a:lstStyle/>
          <a:p>
            <a:r>
              <a:rPr lang="en-US" dirty="0"/>
              <a:t>Function overloading</a:t>
            </a:r>
            <a:endParaRPr lang="he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F8E9-DC67-4D8D-8B85-681B629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738357"/>
            <a:ext cx="11113854" cy="4438606"/>
          </a:xfrm>
        </p:spPr>
        <p:txBody>
          <a:bodyPr>
            <a:normAutofit/>
          </a:bodyPr>
          <a:lstStyle/>
          <a:p>
            <a:r>
              <a:rPr lang="en-US" sz="3200" dirty="0"/>
              <a:t>Python does not support function overloading</a:t>
            </a:r>
          </a:p>
          <a:p>
            <a:endParaRPr lang="en-US" sz="3200" dirty="0"/>
          </a:p>
          <a:p>
            <a:r>
              <a:rPr lang="en-US" sz="3200" dirty="0"/>
              <a:t>When function with the same name defined more than once, they are treated as function redefinition and last one wins </a:t>
            </a:r>
          </a:p>
          <a:p>
            <a:endParaRPr lang="en-US" sz="3200" dirty="0"/>
          </a:p>
          <a:p>
            <a:r>
              <a:rPr lang="en-US" sz="3200" dirty="0"/>
              <a:t>Python has many different ways to overcome this obstacle, like default arguments, variable-length parameters, </a:t>
            </a:r>
            <a:r>
              <a:rPr lang="en-US" sz="3200" dirty="0" err="1"/>
              <a:t>etc</a:t>
            </a:r>
            <a:r>
              <a:rPr lang="en-US" sz="3200" dirty="0"/>
              <a:t> (will be 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/>
              <a:t>Required arguments:</a:t>
            </a:r>
          </a:p>
          <a:p>
            <a:pPr lvl="1"/>
            <a:r>
              <a:rPr lang="en-US" dirty="0"/>
              <a:t>Required arguments must be passed to a function in correct order and exact amount.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/>
              <a:t>For 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9E97D9-2EEA-41AE-8A17-8C5EE87AC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06" y="4310765"/>
            <a:ext cx="805204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print_data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print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"color: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and size 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print_data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"Red"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color: Red and size : 4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print_data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"Blue"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#generates arguments count error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Arguments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Keyword arguments:</a:t>
            </a:r>
          </a:p>
          <a:p>
            <a:pPr lvl="1"/>
            <a:r>
              <a:rPr lang="en-US" sz="1600" dirty="0"/>
              <a:t>Arguments can be pass by keyword (name). We can pass arguments in any order when passing them by names.</a:t>
            </a:r>
          </a:p>
          <a:p>
            <a:pPr lvl="1"/>
            <a:r>
              <a:rPr lang="en-US" sz="1600" dirty="0"/>
              <a:t>Non-keyword arguments are allowed after keyword ones</a:t>
            </a:r>
          </a:p>
          <a:p>
            <a:pPr marL="0" indent="0">
              <a:buNone/>
            </a:pPr>
            <a:r>
              <a:rPr lang="en-US" sz="1600" dirty="0"/>
              <a:t>Example 1: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Example 2: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CC4F12-AA25-44A7-9F6B-5595F5D6C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86" y="3254930"/>
            <a:ext cx="2769833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print_data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color):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"color:"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"and size:"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"Blue"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"Blue"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9F0ED5-179B-40C8-B828-A285BB51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86" y="5296237"/>
            <a:ext cx="300953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func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(x=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#prints 2,6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#prints 2,2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generates the error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4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Arguments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Default Arguments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default argument is an argument that defines a default value. The argument holds this default value, unless other value is passed</a:t>
            </a:r>
          </a:p>
          <a:p>
            <a:pPr lvl="1"/>
            <a:r>
              <a:rPr lang="en-US" dirty="0"/>
              <a:t>If function have both default and formal arguments, formal arguments must be defined first.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E873BF-C02B-4754-94E9-4D89D04A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995" y="4273520"/>
            <a:ext cx="7838984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print_data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"color: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and size 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"Yellow"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color: Yellow and size : 10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size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"Yellow"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#color: Yellow and size : 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2447</Words>
  <Application>Microsoft Office PowerPoint</Application>
  <PresentationFormat>Widescreen</PresentationFormat>
  <Paragraphs>308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Segoe</vt:lpstr>
      <vt:lpstr>Segoe Light</vt:lpstr>
      <vt:lpstr>Tahoma</vt:lpstr>
      <vt:lpstr>Office Theme</vt:lpstr>
      <vt:lpstr>Module 04: Functions and modules</vt:lpstr>
      <vt:lpstr>Agenda</vt:lpstr>
      <vt:lpstr>What is  a Function? </vt:lpstr>
      <vt:lpstr>Functions documentation strings</vt:lpstr>
      <vt:lpstr>Function Definition</vt:lpstr>
      <vt:lpstr>Function overloading</vt:lpstr>
      <vt:lpstr>Function Arguments</vt:lpstr>
      <vt:lpstr>Function Arguments – cont’d</vt:lpstr>
      <vt:lpstr>Function Arguments – cont’d</vt:lpstr>
      <vt:lpstr>Function Arguments – cont’d</vt:lpstr>
      <vt:lpstr>Function Arguments – cont’d</vt:lpstr>
      <vt:lpstr>Function Arguments – cont’d</vt:lpstr>
      <vt:lpstr>Local and Global Variables</vt:lpstr>
      <vt:lpstr>Local and Global Variables – cont’d</vt:lpstr>
      <vt:lpstr>Local and Global Variables – cont’t</vt:lpstr>
      <vt:lpstr>Local and Global Variables – cont’d</vt:lpstr>
      <vt:lpstr>Local and Global Variables – cont’d</vt:lpstr>
      <vt:lpstr>Pass by reference vs value</vt:lpstr>
      <vt:lpstr>Pass by reference vs value – cont’d</vt:lpstr>
      <vt:lpstr>Pass by reference vs value – cont’d</vt:lpstr>
      <vt:lpstr>Modules in Python</vt:lpstr>
      <vt:lpstr>Import Statement</vt:lpstr>
      <vt:lpstr>Import Statement - example</vt:lpstr>
      <vt:lpstr>The from...import Statement</vt:lpstr>
      <vt:lpstr>Locating Modules</vt:lpstr>
      <vt:lpstr>Python packages</vt:lpstr>
      <vt:lpstr>Lab 01</vt:lpstr>
      <vt:lpstr>Console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236</cp:revision>
  <dcterms:created xsi:type="dcterms:W3CDTF">2021-12-06T07:55:10Z</dcterms:created>
  <dcterms:modified xsi:type="dcterms:W3CDTF">2023-06-24T21:16:02Z</dcterms:modified>
</cp:coreProperties>
</file>