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61" r:id="rId4"/>
    <p:sldId id="302" r:id="rId5"/>
    <p:sldId id="263" r:id="rId6"/>
    <p:sldId id="264" r:id="rId7"/>
    <p:sldId id="266" r:id="rId8"/>
    <p:sldId id="268" r:id="rId9"/>
    <p:sldId id="270" r:id="rId1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65E19E-1E59-4727-B15A-94D86F4D790F}" v="24" dt="2023-06-30T06:22:31.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EEFE6B62-9B57-2FC7-D416-8D43C8B0892F}"/>
    <pc:docChg chg="modSld">
      <pc:chgData name="Tomer Avishar" userId="S::tomerav@sela.co.il::6f99e47e-5b46-447c-a55a-283bba137982" providerId="AD" clId="Web-{EEFE6B62-9B57-2FC7-D416-8D43C8B0892F}" dt="2022-01-16T14:25:08.679" v="5" actId="14100"/>
      <pc:docMkLst>
        <pc:docMk/>
      </pc:docMkLst>
      <pc:sldChg chg="addSp delSp modSp">
        <pc:chgData name="Tomer Avishar" userId="S::tomerav@sela.co.il::6f99e47e-5b46-447c-a55a-283bba137982" providerId="AD" clId="Web-{EEFE6B62-9B57-2FC7-D416-8D43C8B0892F}" dt="2022-01-16T14:25:08.679" v="5" actId="14100"/>
        <pc:sldMkLst>
          <pc:docMk/>
          <pc:sldMk cId="927001939" sldId="308"/>
        </pc:sldMkLst>
        <pc:spChg chg="add mod">
          <ac:chgData name="Tomer Avishar" userId="S::tomerav@sela.co.il::6f99e47e-5b46-447c-a55a-283bba137982" providerId="AD" clId="Web-{EEFE6B62-9B57-2FC7-D416-8D43C8B0892F}" dt="2022-01-16T14:25:08.679" v="5" actId="14100"/>
          <ac:spMkLst>
            <pc:docMk/>
            <pc:sldMk cId="927001939" sldId="308"/>
            <ac:spMk id="2" creationId="{A4D8F346-A204-4460-8B80-4437A72886CF}"/>
          </ac:spMkLst>
        </pc:spChg>
        <pc:picChg chg="del">
          <ac:chgData name="Tomer Avishar" userId="S::tomerav@sela.co.il::6f99e47e-5b46-447c-a55a-283bba137982" providerId="AD" clId="Web-{EEFE6B62-9B57-2FC7-D416-8D43C8B0892F}" dt="2022-01-16T14:25:00.882" v="2"/>
          <ac:picMkLst>
            <pc:docMk/>
            <pc:sldMk cId="927001939" sldId="308"/>
            <ac:picMk id="7" creationId="{AA69C018-80C1-4BF1-BE51-E6612004D865}"/>
          </ac:picMkLst>
        </pc:picChg>
      </pc:sldChg>
    </pc:docChg>
  </pc:docChgLst>
  <pc:docChgLst>
    <pc:chgData name="Dan Defrin" userId="S::dand@sela.co.il::d6af6d47-7f1d-4323-b764-b1431f09f0f1" providerId="AD" clId="Web-{367E2DBD-CC44-21AB-B7B7-27790B8DC63F}"/>
    <pc:docChg chg="modSld">
      <pc:chgData name="Dan Defrin" userId="S::dand@sela.co.il::d6af6d47-7f1d-4323-b764-b1431f09f0f1" providerId="AD" clId="Web-{367E2DBD-CC44-21AB-B7B7-27790B8DC63F}" dt="2022-01-20T15:39:01.610" v="328"/>
      <pc:docMkLst>
        <pc:docMk/>
      </pc:docMkLst>
      <pc:sldChg chg="modNotes">
        <pc:chgData name="Dan Defrin" userId="S::dand@sela.co.il::d6af6d47-7f1d-4323-b764-b1431f09f0f1" providerId="AD" clId="Web-{367E2DBD-CC44-21AB-B7B7-27790B8DC63F}" dt="2022-01-20T14:11:54.276" v="4"/>
        <pc:sldMkLst>
          <pc:docMk/>
          <pc:sldMk cId="1265926479" sldId="259"/>
        </pc:sldMkLst>
      </pc:sldChg>
      <pc:sldChg chg="modNotes">
        <pc:chgData name="Dan Defrin" userId="S::dand@sela.co.il::d6af6d47-7f1d-4323-b764-b1431f09f0f1" providerId="AD" clId="Web-{367E2DBD-CC44-21AB-B7B7-27790B8DC63F}" dt="2022-01-20T14:14:54.217" v="13"/>
        <pc:sldMkLst>
          <pc:docMk/>
          <pc:sldMk cId="1960207874" sldId="261"/>
        </pc:sldMkLst>
      </pc:sldChg>
      <pc:sldChg chg="modNotes">
        <pc:chgData name="Dan Defrin" userId="S::dand@sela.co.il::d6af6d47-7f1d-4323-b764-b1431f09f0f1" providerId="AD" clId="Web-{367E2DBD-CC44-21AB-B7B7-27790B8DC63F}" dt="2022-01-20T14:23:06.166" v="29"/>
        <pc:sldMkLst>
          <pc:docMk/>
          <pc:sldMk cId="4164008649" sldId="263"/>
        </pc:sldMkLst>
      </pc:sldChg>
      <pc:sldChg chg="modNotes">
        <pc:chgData name="Dan Defrin" userId="S::dand@sela.co.il::d6af6d47-7f1d-4323-b764-b1431f09f0f1" providerId="AD" clId="Web-{367E2DBD-CC44-21AB-B7B7-27790B8DC63F}" dt="2022-01-20T14:50:35.218" v="208"/>
        <pc:sldMkLst>
          <pc:docMk/>
          <pc:sldMk cId="2284701874" sldId="266"/>
        </pc:sldMkLst>
      </pc:sldChg>
      <pc:sldChg chg="modNotes">
        <pc:chgData name="Dan Defrin" userId="S::dand@sela.co.il::d6af6d47-7f1d-4323-b764-b1431f09f0f1" providerId="AD" clId="Web-{367E2DBD-CC44-21AB-B7B7-27790B8DC63F}" dt="2022-01-20T14:52:43.595" v="219"/>
        <pc:sldMkLst>
          <pc:docMk/>
          <pc:sldMk cId="858811802" sldId="268"/>
        </pc:sldMkLst>
      </pc:sldChg>
      <pc:sldChg chg="modNotes">
        <pc:chgData name="Dan Defrin" userId="S::dand@sela.co.il::d6af6d47-7f1d-4323-b764-b1431f09f0f1" providerId="AD" clId="Web-{367E2DBD-CC44-21AB-B7B7-27790B8DC63F}" dt="2022-01-20T14:54:17.082" v="225"/>
        <pc:sldMkLst>
          <pc:docMk/>
          <pc:sldMk cId="408067067" sldId="270"/>
        </pc:sldMkLst>
      </pc:sldChg>
      <pc:sldChg chg="modNotes">
        <pc:chgData name="Dan Defrin" userId="S::dand@sela.co.il::d6af6d47-7f1d-4323-b764-b1431f09f0f1" providerId="AD" clId="Web-{367E2DBD-CC44-21AB-B7B7-27790B8DC63F}" dt="2022-01-20T15:04:24.970" v="234"/>
        <pc:sldMkLst>
          <pc:docMk/>
          <pc:sldMk cId="547801088" sldId="273"/>
        </pc:sldMkLst>
      </pc:sldChg>
      <pc:sldChg chg="modNotes">
        <pc:chgData name="Dan Defrin" userId="S::dand@sela.co.il::d6af6d47-7f1d-4323-b764-b1431f09f0f1" providerId="AD" clId="Web-{367E2DBD-CC44-21AB-B7B7-27790B8DC63F}" dt="2022-01-20T15:08:20.757" v="251"/>
        <pc:sldMkLst>
          <pc:docMk/>
          <pc:sldMk cId="4030943770" sldId="279"/>
        </pc:sldMkLst>
      </pc:sldChg>
      <pc:sldChg chg="modNotes">
        <pc:chgData name="Dan Defrin" userId="S::dand@sela.co.il::d6af6d47-7f1d-4323-b764-b1431f09f0f1" providerId="AD" clId="Web-{367E2DBD-CC44-21AB-B7B7-27790B8DC63F}" dt="2022-01-20T15:09:25.649" v="254"/>
        <pc:sldMkLst>
          <pc:docMk/>
          <pc:sldMk cId="701332083" sldId="283"/>
        </pc:sldMkLst>
      </pc:sldChg>
      <pc:sldChg chg="modNotes">
        <pc:chgData name="Dan Defrin" userId="S::dand@sela.co.il::d6af6d47-7f1d-4323-b764-b1431f09f0f1" providerId="AD" clId="Web-{367E2DBD-CC44-21AB-B7B7-27790B8DC63F}" dt="2022-01-20T15:21:56.368" v="296"/>
        <pc:sldMkLst>
          <pc:docMk/>
          <pc:sldMk cId="678946894" sldId="285"/>
        </pc:sldMkLst>
      </pc:sldChg>
      <pc:sldChg chg="modNotes">
        <pc:chgData name="Dan Defrin" userId="S::dand@sela.co.il::d6af6d47-7f1d-4323-b764-b1431f09f0f1" providerId="AD" clId="Web-{367E2DBD-CC44-21AB-B7B7-27790B8DC63F}" dt="2022-01-20T15:24:22.403" v="297"/>
        <pc:sldMkLst>
          <pc:docMk/>
          <pc:sldMk cId="3608094555" sldId="287"/>
        </pc:sldMkLst>
      </pc:sldChg>
      <pc:sldChg chg="modNotes">
        <pc:chgData name="Dan Defrin" userId="S::dand@sela.co.il::d6af6d47-7f1d-4323-b764-b1431f09f0f1" providerId="AD" clId="Web-{367E2DBD-CC44-21AB-B7B7-27790B8DC63F}" dt="2022-01-20T15:27:20.704" v="309"/>
        <pc:sldMkLst>
          <pc:docMk/>
          <pc:sldMk cId="1055963554" sldId="304"/>
        </pc:sldMkLst>
      </pc:sldChg>
      <pc:sldChg chg="modNotes">
        <pc:chgData name="Dan Defrin" userId="S::dand@sela.co.il::d6af6d47-7f1d-4323-b764-b1431f09f0f1" providerId="AD" clId="Web-{367E2DBD-CC44-21AB-B7B7-27790B8DC63F}" dt="2022-01-20T15:29:26.331" v="313"/>
        <pc:sldMkLst>
          <pc:docMk/>
          <pc:sldMk cId="927001939" sldId="308"/>
        </pc:sldMkLst>
      </pc:sldChg>
      <pc:sldChg chg="modNotes">
        <pc:chgData name="Dan Defrin" userId="S::dand@sela.co.il::d6af6d47-7f1d-4323-b764-b1431f09f0f1" providerId="AD" clId="Web-{367E2DBD-CC44-21AB-B7B7-27790B8DC63F}" dt="2022-01-20T15:36:04.840" v="322"/>
        <pc:sldMkLst>
          <pc:docMk/>
          <pc:sldMk cId="4196927312" sldId="319"/>
        </pc:sldMkLst>
      </pc:sldChg>
      <pc:sldChg chg="modNotes">
        <pc:chgData name="Dan Defrin" userId="S::dand@sela.co.il::d6af6d47-7f1d-4323-b764-b1431f09f0f1" providerId="AD" clId="Web-{367E2DBD-CC44-21AB-B7B7-27790B8DC63F}" dt="2022-01-20T15:39:01.610" v="328"/>
        <pc:sldMkLst>
          <pc:docMk/>
          <pc:sldMk cId="3715073782" sldId="329"/>
        </pc:sldMkLst>
      </pc:sldChg>
    </pc:docChg>
  </pc:docChgLst>
  <pc:docChgLst>
    <pc:chgData name="Grace Alison Yurkov" userId="b81c3101a651c776" providerId="LiveId" clId="{F765E19E-1E59-4727-B15A-94D86F4D790F}"/>
    <pc:docChg chg="custSel delSld modSld">
      <pc:chgData name="Grace Alison Yurkov" userId="b81c3101a651c776" providerId="LiveId" clId="{F765E19E-1E59-4727-B15A-94D86F4D790F}" dt="2023-06-30T06:23:12.444" v="172" actId="47"/>
      <pc:docMkLst>
        <pc:docMk/>
      </pc:docMkLst>
      <pc:sldChg chg="modSp mod">
        <pc:chgData name="Grace Alison Yurkov" userId="b81c3101a651c776" providerId="LiveId" clId="{F765E19E-1E59-4727-B15A-94D86F4D790F}" dt="2023-06-30T06:09:56.984" v="50" actId="20577"/>
        <pc:sldMkLst>
          <pc:docMk/>
          <pc:sldMk cId="2309174585" sldId="256"/>
        </pc:sldMkLst>
        <pc:spChg chg="mod">
          <ac:chgData name="Grace Alison Yurkov" userId="b81c3101a651c776" providerId="LiveId" clId="{F765E19E-1E59-4727-B15A-94D86F4D790F}" dt="2023-06-30T06:09:56.984" v="50" actId="20577"/>
          <ac:spMkLst>
            <pc:docMk/>
            <pc:sldMk cId="2309174585" sldId="256"/>
            <ac:spMk id="2" creationId="{00000000-0000-0000-0000-000000000000}"/>
          </ac:spMkLst>
        </pc:spChg>
      </pc:sldChg>
      <pc:sldChg chg="modSp mod">
        <pc:chgData name="Grace Alison Yurkov" userId="b81c3101a651c776" providerId="LiveId" clId="{F765E19E-1E59-4727-B15A-94D86F4D790F}" dt="2023-06-30T06:18:12.026" v="122" actId="20577"/>
        <pc:sldMkLst>
          <pc:docMk/>
          <pc:sldMk cId="1265926479" sldId="259"/>
        </pc:sldMkLst>
        <pc:spChg chg="mod">
          <ac:chgData name="Grace Alison Yurkov" userId="b81c3101a651c776" providerId="LiveId" clId="{F765E19E-1E59-4727-B15A-94D86F4D790F}" dt="2023-06-30T06:11:41.646" v="54"/>
          <ac:spMkLst>
            <pc:docMk/>
            <pc:sldMk cId="1265926479" sldId="259"/>
            <ac:spMk id="6" creationId="{A299581E-1496-4118-A38C-D3CB0A781467}"/>
          </ac:spMkLst>
        </pc:spChg>
        <pc:spChg chg="mod">
          <ac:chgData name="Grace Alison Yurkov" userId="b81c3101a651c776" providerId="LiveId" clId="{F765E19E-1E59-4727-B15A-94D86F4D790F}" dt="2023-06-30T06:18:12.026" v="122" actId="20577"/>
          <ac:spMkLst>
            <pc:docMk/>
            <pc:sldMk cId="1265926479" sldId="259"/>
            <ac:spMk id="9" creationId="{669C2955-E20E-4E96-8E21-AFFFFF6FBC42}"/>
          </ac:spMkLst>
        </pc:spChg>
      </pc:sldChg>
      <pc:sldChg chg="modSp mod">
        <pc:chgData name="Grace Alison Yurkov" userId="b81c3101a651c776" providerId="LiveId" clId="{F765E19E-1E59-4727-B15A-94D86F4D790F}" dt="2023-06-30T06:13:33.011" v="77" actId="403"/>
        <pc:sldMkLst>
          <pc:docMk/>
          <pc:sldMk cId="1960207874" sldId="261"/>
        </pc:sldMkLst>
        <pc:spChg chg="mod">
          <ac:chgData name="Grace Alison Yurkov" userId="b81c3101a651c776" providerId="LiveId" clId="{F765E19E-1E59-4727-B15A-94D86F4D790F}" dt="2023-06-30T06:13:33.011" v="77" actId="403"/>
          <ac:spMkLst>
            <pc:docMk/>
            <pc:sldMk cId="1960207874" sldId="261"/>
            <ac:spMk id="5" creationId="{00000000-0000-0000-0000-000000000000}"/>
          </ac:spMkLst>
        </pc:spChg>
      </pc:sldChg>
      <pc:sldChg chg="modSp mod">
        <pc:chgData name="Grace Alison Yurkov" userId="b81c3101a651c776" providerId="LiveId" clId="{F765E19E-1E59-4727-B15A-94D86F4D790F}" dt="2023-06-30T06:15:08.199" v="88" actId="20577"/>
        <pc:sldMkLst>
          <pc:docMk/>
          <pc:sldMk cId="4164008649" sldId="263"/>
        </pc:sldMkLst>
        <pc:spChg chg="mod">
          <ac:chgData name="Grace Alison Yurkov" userId="b81c3101a651c776" providerId="LiveId" clId="{F765E19E-1E59-4727-B15A-94D86F4D790F}" dt="2023-06-30T06:14:16.919" v="81"/>
          <ac:spMkLst>
            <pc:docMk/>
            <pc:sldMk cId="4164008649" sldId="263"/>
            <ac:spMk id="2" creationId="{00000000-0000-0000-0000-000000000000}"/>
          </ac:spMkLst>
        </pc:spChg>
        <pc:spChg chg="mod">
          <ac:chgData name="Grace Alison Yurkov" userId="b81c3101a651c776" providerId="LiveId" clId="{F765E19E-1E59-4727-B15A-94D86F4D790F}" dt="2023-06-30T06:15:08.199" v="88" actId="20577"/>
          <ac:spMkLst>
            <pc:docMk/>
            <pc:sldMk cId="4164008649" sldId="263"/>
            <ac:spMk id="4" creationId="{176CF516-C861-4ECA-9387-67340CCBAF7C}"/>
          </ac:spMkLst>
        </pc:spChg>
      </pc:sldChg>
      <pc:sldChg chg="addSp delSp modSp mod">
        <pc:chgData name="Grace Alison Yurkov" userId="b81c3101a651c776" providerId="LiveId" clId="{F765E19E-1E59-4727-B15A-94D86F4D790F}" dt="2023-06-30T06:16:38.561" v="101" actId="403"/>
        <pc:sldMkLst>
          <pc:docMk/>
          <pc:sldMk cId="1498785572" sldId="264"/>
        </pc:sldMkLst>
        <pc:spChg chg="del">
          <ac:chgData name="Grace Alison Yurkov" userId="b81c3101a651c776" providerId="LiveId" clId="{F765E19E-1E59-4727-B15A-94D86F4D790F}" dt="2023-06-30T06:16:09.555" v="89" actId="478"/>
          <ac:spMkLst>
            <pc:docMk/>
            <pc:sldMk cId="1498785572" sldId="264"/>
            <ac:spMk id="2" creationId="{00000000-0000-0000-0000-000000000000}"/>
          </ac:spMkLst>
        </pc:spChg>
        <pc:spChg chg="del">
          <ac:chgData name="Grace Alison Yurkov" userId="b81c3101a651c776" providerId="LiveId" clId="{F765E19E-1E59-4727-B15A-94D86F4D790F}" dt="2023-06-30T06:16:18.153" v="91" actId="478"/>
          <ac:spMkLst>
            <pc:docMk/>
            <pc:sldMk cId="1498785572" sldId="264"/>
            <ac:spMk id="4" creationId="{8FD41903-A246-4CBA-90EA-2DFCD09A83FC}"/>
          </ac:spMkLst>
        </pc:spChg>
        <pc:spChg chg="add del mod">
          <ac:chgData name="Grace Alison Yurkov" userId="b81c3101a651c776" providerId="LiveId" clId="{F765E19E-1E59-4727-B15A-94D86F4D790F}" dt="2023-06-30T06:16:13.360" v="90" actId="478"/>
          <ac:spMkLst>
            <pc:docMk/>
            <pc:sldMk cId="1498785572" sldId="264"/>
            <ac:spMk id="5" creationId="{AD836857-9D02-42E8-A7CB-331892D2AB74}"/>
          </ac:spMkLst>
        </pc:spChg>
        <pc:spChg chg="add mod">
          <ac:chgData name="Grace Alison Yurkov" userId="b81c3101a651c776" providerId="LiveId" clId="{F765E19E-1E59-4727-B15A-94D86F4D790F}" dt="2023-06-30T06:16:38.561" v="101" actId="403"/>
          <ac:spMkLst>
            <pc:docMk/>
            <pc:sldMk cId="1498785572" sldId="264"/>
            <ac:spMk id="6" creationId="{59D4EF5D-F382-A9D7-E252-5E9BB1566A2D}"/>
          </ac:spMkLst>
        </pc:spChg>
        <pc:spChg chg="del">
          <ac:chgData name="Grace Alison Yurkov" userId="b81c3101a651c776" providerId="LiveId" clId="{F765E19E-1E59-4727-B15A-94D86F4D790F}" dt="2023-06-30T06:16:20.849" v="92" actId="478"/>
          <ac:spMkLst>
            <pc:docMk/>
            <pc:sldMk cId="1498785572" sldId="264"/>
            <ac:spMk id="7" creationId="{AC482D12-91EA-4940-A610-E1E18B03A4E0}"/>
          </ac:spMkLst>
        </pc:spChg>
      </pc:sldChg>
      <pc:sldChg chg="addSp delSp modSp mod">
        <pc:chgData name="Grace Alison Yurkov" userId="b81c3101a651c776" providerId="LiveId" clId="{F765E19E-1E59-4727-B15A-94D86F4D790F}" dt="2023-06-30T06:19:50.047" v="144" actId="1076"/>
        <pc:sldMkLst>
          <pc:docMk/>
          <pc:sldMk cId="2284701874" sldId="266"/>
        </pc:sldMkLst>
        <pc:spChg chg="add mod">
          <ac:chgData name="Grace Alison Yurkov" userId="b81c3101a651c776" providerId="LiveId" clId="{F765E19E-1E59-4727-B15A-94D86F4D790F}" dt="2023-06-30T06:18:39.689" v="134" actId="14100"/>
          <ac:spMkLst>
            <pc:docMk/>
            <pc:sldMk cId="2284701874" sldId="266"/>
            <ac:spMk id="2" creationId="{42782EFB-409B-67E0-C121-05CB3297C167}"/>
          </ac:spMkLst>
        </pc:spChg>
        <pc:spChg chg="mod">
          <ac:chgData name="Grace Alison Yurkov" userId="b81c3101a651c776" providerId="LiveId" clId="{F765E19E-1E59-4727-B15A-94D86F4D790F}" dt="2023-06-30T06:19:29.533" v="142" actId="14100"/>
          <ac:spMkLst>
            <pc:docMk/>
            <pc:sldMk cId="2284701874" sldId="266"/>
            <ac:spMk id="5" creationId="{D3FF3733-EF79-468E-BD05-1F3869837112}"/>
          </ac:spMkLst>
        </pc:spChg>
        <pc:spChg chg="del">
          <ac:chgData name="Grace Alison Yurkov" userId="b81c3101a651c776" providerId="LiveId" clId="{F765E19E-1E59-4727-B15A-94D86F4D790F}" dt="2023-06-30T06:19:07.588" v="136" actId="478"/>
          <ac:spMkLst>
            <pc:docMk/>
            <pc:sldMk cId="2284701874" sldId="266"/>
            <ac:spMk id="8" creationId="{291B6FD5-0A4E-4170-B5EB-0F4C01402F95}"/>
          </ac:spMkLst>
        </pc:spChg>
        <pc:picChg chg="add mod">
          <ac:chgData name="Grace Alison Yurkov" userId="b81c3101a651c776" providerId="LiveId" clId="{F765E19E-1E59-4727-B15A-94D86F4D790F}" dt="2023-06-30T06:19:50.047" v="144" actId="1076"/>
          <ac:picMkLst>
            <pc:docMk/>
            <pc:sldMk cId="2284701874" sldId="266"/>
            <ac:picMk id="2050" creationId="{75356A58-DBD8-23E0-62D0-ADE8F2715C75}"/>
          </ac:picMkLst>
        </pc:picChg>
      </pc:sldChg>
      <pc:sldChg chg="addSp delSp modSp mod">
        <pc:chgData name="Grace Alison Yurkov" userId="b81c3101a651c776" providerId="LiveId" clId="{F765E19E-1E59-4727-B15A-94D86F4D790F}" dt="2023-06-30T06:20:45.344" v="155" actId="1076"/>
        <pc:sldMkLst>
          <pc:docMk/>
          <pc:sldMk cId="858811802" sldId="268"/>
        </pc:sldMkLst>
        <pc:spChg chg="add mod">
          <ac:chgData name="Grace Alison Yurkov" userId="b81c3101a651c776" providerId="LiveId" clId="{F765E19E-1E59-4727-B15A-94D86F4D790F}" dt="2023-06-30T06:20:12.557" v="149" actId="20577"/>
          <ac:spMkLst>
            <pc:docMk/>
            <pc:sldMk cId="858811802" sldId="268"/>
            <ac:spMk id="2" creationId="{B9FB84D5-B63D-9AB8-670E-756A60560475}"/>
          </ac:spMkLst>
        </pc:spChg>
        <pc:spChg chg="del">
          <ac:chgData name="Grace Alison Yurkov" userId="b81c3101a651c776" providerId="LiveId" clId="{F765E19E-1E59-4727-B15A-94D86F4D790F}" dt="2023-06-30T06:20:41.202" v="153" actId="478"/>
          <ac:spMkLst>
            <pc:docMk/>
            <pc:sldMk cId="858811802" sldId="268"/>
            <ac:spMk id="3" creationId="{7DF03071-8BF0-4BB5-9DC4-512B9D5A9150}"/>
          </ac:spMkLst>
        </pc:spChg>
        <pc:picChg chg="add mod">
          <ac:chgData name="Grace Alison Yurkov" userId="b81c3101a651c776" providerId="LiveId" clId="{F765E19E-1E59-4727-B15A-94D86F4D790F}" dt="2023-06-30T06:20:45.344" v="155" actId="1076"/>
          <ac:picMkLst>
            <pc:docMk/>
            <pc:sldMk cId="858811802" sldId="268"/>
            <ac:picMk id="3074" creationId="{138C5226-6905-E2B1-FEE8-FE481111FEB1}"/>
          </ac:picMkLst>
        </pc:picChg>
        <pc:picChg chg="del mod">
          <ac:chgData name="Grace Alison Yurkov" userId="b81c3101a651c776" providerId="LiveId" clId="{F765E19E-1E59-4727-B15A-94D86F4D790F}" dt="2023-06-30T06:20:33.517" v="151" actId="478"/>
          <ac:picMkLst>
            <pc:docMk/>
            <pc:sldMk cId="858811802" sldId="268"/>
            <ac:picMk id="6147" creationId="{3F5F7484-6384-421B-BEA4-ACB14CCD9CE3}"/>
          </ac:picMkLst>
        </pc:picChg>
      </pc:sldChg>
      <pc:sldChg chg="addSp delSp modSp mod">
        <pc:chgData name="Grace Alison Yurkov" userId="b81c3101a651c776" providerId="LiveId" clId="{F765E19E-1E59-4727-B15A-94D86F4D790F}" dt="2023-06-30T06:22:31.587" v="170" actId="1076"/>
        <pc:sldMkLst>
          <pc:docMk/>
          <pc:sldMk cId="408067067" sldId="270"/>
        </pc:sldMkLst>
        <pc:spChg chg="add del mod">
          <ac:chgData name="Grace Alison Yurkov" userId="b81c3101a651c776" providerId="LiveId" clId="{F765E19E-1E59-4727-B15A-94D86F4D790F}" dt="2023-06-30T06:20:59.869" v="158" actId="478"/>
          <ac:spMkLst>
            <pc:docMk/>
            <pc:sldMk cId="408067067" sldId="270"/>
            <ac:spMk id="3" creationId="{B8522778-3F1F-B0F2-4817-5F8DF2BFF8FE}"/>
          </ac:spMkLst>
        </pc:spChg>
        <pc:spChg chg="del mod">
          <ac:chgData name="Grace Alison Yurkov" userId="b81c3101a651c776" providerId="LiveId" clId="{F765E19E-1E59-4727-B15A-94D86F4D790F}" dt="2023-06-30T06:20:57.827" v="157" actId="478"/>
          <ac:spMkLst>
            <pc:docMk/>
            <pc:sldMk cId="408067067" sldId="270"/>
            <ac:spMk id="4" creationId="{00000000-0000-0000-0000-000000000000}"/>
          </ac:spMkLst>
        </pc:spChg>
        <pc:spChg chg="mod">
          <ac:chgData name="Grace Alison Yurkov" userId="b81c3101a651c776" providerId="LiveId" clId="{F765E19E-1E59-4727-B15A-94D86F4D790F}" dt="2023-06-30T06:21:05.312" v="160" actId="14100"/>
          <ac:spMkLst>
            <pc:docMk/>
            <pc:sldMk cId="408067067" sldId="270"/>
            <ac:spMk id="5" creationId="{43714B0E-DD48-4088-BA32-974E103D4336}"/>
          </ac:spMkLst>
        </pc:spChg>
        <pc:spChg chg="add mod">
          <ac:chgData name="Grace Alison Yurkov" userId="b81c3101a651c776" providerId="LiveId" clId="{F765E19E-1E59-4727-B15A-94D86F4D790F}" dt="2023-06-30T06:22:31.587" v="170" actId="1076"/>
          <ac:spMkLst>
            <pc:docMk/>
            <pc:sldMk cId="408067067" sldId="270"/>
            <ac:spMk id="6" creationId="{28B7A0E2-58F5-AC1C-ECD9-DE6DDB8F5719}"/>
          </ac:spMkLst>
        </pc:spChg>
      </pc:sldChg>
      <pc:sldChg chg="del">
        <pc:chgData name="Grace Alison Yurkov" userId="b81c3101a651c776" providerId="LiveId" clId="{F765E19E-1E59-4727-B15A-94D86F4D790F}" dt="2023-06-30T06:23:03.141" v="171" actId="47"/>
        <pc:sldMkLst>
          <pc:docMk/>
          <pc:sldMk cId="547801088" sldId="273"/>
        </pc:sldMkLst>
      </pc:sldChg>
      <pc:sldChg chg="del">
        <pc:chgData name="Grace Alison Yurkov" userId="b81c3101a651c776" providerId="LiveId" clId="{F765E19E-1E59-4727-B15A-94D86F4D790F}" dt="2023-06-30T06:23:12.444" v="172" actId="47"/>
        <pc:sldMkLst>
          <pc:docMk/>
          <pc:sldMk cId="678946894" sldId="285"/>
        </pc:sldMkLst>
      </pc:sldChg>
      <pc:sldChg chg="del">
        <pc:chgData name="Grace Alison Yurkov" userId="b81c3101a651c776" providerId="LiveId" clId="{F765E19E-1E59-4727-B15A-94D86F4D790F}" dt="2023-06-30T06:23:03.141" v="171" actId="47"/>
        <pc:sldMkLst>
          <pc:docMk/>
          <pc:sldMk cId="247975831" sldId="300"/>
        </pc:sldMkLst>
      </pc:sldChg>
      <pc:sldChg chg="addSp delSp modSp mod">
        <pc:chgData name="Grace Alison Yurkov" userId="b81c3101a651c776" providerId="LiveId" clId="{F765E19E-1E59-4727-B15A-94D86F4D790F}" dt="2023-06-30T06:14:00.667" v="79" actId="20577"/>
        <pc:sldMkLst>
          <pc:docMk/>
          <pc:sldMk cId="3236220660" sldId="302"/>
        </pc:sldMkLst>
        <pc:spChg chg="del">
          <ac:chgData name="Grace Alison Yurkov" userId="b81c3101a651c776" providerId="LiveId" clId="{F765E19E-1E59-4727-B15A-94D86F4D790F}" dt="2023-06-30T06:13:01.340" v="68" actId="478"/>
          <ac:spMkLst>
            <pc:docMk/>
            <pc:sldMk cId="3236220660" sldId="302"/>
            <ac:spMk id="2" creationId="{00000000-0000-0000-0000-000000000000}"/>
          </ac:spMkLst>
        </pc:spChg>
        <pc:spChg chg="mod">
          <ac:chgData name="Grace Alison Yurkov" userId="b81c3101a651c776" providerId="LiveId" clId="{F765E19E-1E59-4727-B15A-94D86F4D790F}" dt="2023-06-30T06:14:00.667" v="79" actId="20577"/>
          <ac:spMkLst>
            <pc:docMk/>
            <pc:sldMk cId="3236220660" sldId="302"/>
            <ac:spMk id="4" creationId="{176CF516-C861-4ECA-9387-67340CCBAF7C}"/>
          </ac:spMkLst>
        </pc:spChg>
        <pc:spChg chg="add del mod">
          <ac:chgData name="Grace Alison Yurkov" userId="b81c3101a651c776" providerId="LiveId" clId="{F765E19E-1E59-4727-B15A-94D86F4D790F}" dt="2023-06-30T06:13:03.776" v="70" actId="478"/>
          <ac:spMkLst>
            <pc:docMk/>
            <pc:sldMk cId="3236220660" sldId="302"/>
            <ac:spMk id="5" creationId="{D0823F54-1F80-BA32-D7B8-DA8347B5B4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D43D096-46E8-4CA0-A14E-854711339DA5}" type="datetimeFigureOut">
              <a:rPr lang="he-IL" smtClean="0"/>
              <a:t>י"א/תמוז/תשפ"ג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B76B3F3-A009-4CE4-A3AE-558CB98C721C}" type="slidenum">
              <a:rPr lang="he-IL" smtClean="0"/>
              <a:t>‹#›</a:t>
            </a:fld>
            <a:endParaRPr lang="he-IL"/>
          </a:p>
        </p:txBody>
      </p:sp>
    </p:spTree>
    <p:extLst>
      <p:ext uri="{BB962C8B-B14F-4D97-AF65-F5344CB8AC3E}">
        <p14:creationId xmlns:p14="http://schemas.microsoft.com/office/powerpoint/2010/main" val="73715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solidFill>
                  <a:schemeClr val="tx1"/>
                </a:solidFill>
              </a:rPr>
              <a:t>This is</a:t>
            </a:r>
            <a:r>
              <a:rPr lang="en-US" baseline="0" dirty="0">
                <a:solidFill>
                  <a:schemeClr val="tx1"/>
                </a:solidFill>
              </a:rPr>
              <a:t> a straightforward solution for calculating the average of 2 numbers.</a:t>
            </a:r>
          </a:p>
          <a:p>
            <a:pPr eaLnBrk="1" hangingPunct="1">
              <a:spcBef>
                <a:spcPct val="0"/>
              </a:spcBef>
            </a:pPr>
            <a:r>
              <a:rPr lang="en-US" baseline="0" dirty="0">
                <a:solidFill>
                  <a:schemeClr val="tx1"/>
                </a:solidFill>
              </a:rPr>
              <a:t>Notice the code in lines </a:t>
            </a:r>
            <a:r>
              <a:rPr lang="en-US" dirty="0"/>
              <a:t>3-5</a:t>
            </a:r>
            <a:r>
              <a:rPr lang="en-US" baseline="0" dirty="0">
                <a:solidFill>
                  <a:schemeClr val="tx1"/>
                </a:solidFill>
              </a:rPr>
              <a:t>, </a:t>
            </a:r>
            <a:r>
              <a:rPr lang="en-US" b="1" baseline="0" dirty="0">
                <a:solidFill>
                  <a:schemeClr val="tx1"/>
                </a:solidFill>
              </a:rPr>
              <a:t>repeated </a:t>
            </a:r>
            <a:r>
              <a:rPr lang="en-US" baseline="0" dirty="0">
                <a:solidFill>
                  <a:schemeClr val="tx1"/>
                </a:solidFill>
              </a:rPr>
              <a:t>in lines </a:t>
            </a:r>
            <a:r>
              <a:rPr lang="en-US" dirty="0"/>
              <a:t>7-9</a:t>
            </a:r>
            <a:r>
              <a:rPr lang="en-US" baseline="0" dirty="0">
                <a:solidFill>
                  <a:schemeClr val="tx1"/>
                </a:solidFill>
              </a:rPr>
              <a:t>.</a:t>
            </a:r>
            <a:endParaRPr lang="he-IL"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47679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solidFill>
                  <a:schemeClr val="tx1"/>
                </a:solidFill>
              </a:rPr>
              <a:t>This is a straight forward solution for calculating the average of 10 numbers.</a:t>
            </a:r>
          </a:p>
          <a:p>
            <a:pPr>
              <a:defRPr/>
            </a:pPr>
            <a:r>
              <a:rPr lang="en-US" dirty="0">
                <a:solidFill>
                  <a:schemeClr val="tx1"/>
                </a:solidFill>
              </a:rPr>
              <a:t>Notice now the code in lines </a:t>
            </a:r>
            <a:r>
              <a:rPr lang="en-US" dirty="0"/>
              <a:t>4-6 </a:t>
            </a:r>
            <a:r>
              <a:rPr lang="en-US" b="1" dirty="0"/>
              <a:t>repeated</a:t>
            </a:r>
            <a:r>
              <a:rPr lang="en-US" dirty="0">
                <a:solidFill>
                  <a:schemeClr val="tx1"/>
                </a:solidFill>
              </a:rPr>
              <a:t> more than once (</a:t>
            </a:r>
            <a:r>
              <a:rPr lang="en-US" dirty="0"/>
              <a:t>3</a:t>
            </a:r>
            <a:r>
              <a:rPr lang="en-US" dirty="0">
                <a:solidFill>
                  <a:schemeClr val="tx1"/>
                </a:solidFill>
              </a:rPr>
              <a:t> times to be exact).</a:t>
            </a:r>
            <a:endParaRPr lang="en-US" dirty="0">
              <a:solidFill>
                <a:schemeClr val="tx1"/>
              </a:solidFill>
              <a:cs typeface="Calibri"/>
            </a:endParaRP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In real life, the size of data that programs deal with, is generally huge.</a:t>
            </a:r>
          </a:p>
          <a:p>
            <a:pPr eaLnBrk="1" fontAlgn="auto" hangingPunct="1">
              <a:spcBef>
                <a:spcPts val="0"/>
              </a:spcBef>
              <a:spcAft>
                <a:spcPts val="0"/>
              </a:spcAft>
              <a:defRPr/>
            </a:pPr>
            <a:r>
              <a:rPr lang="en-US" dirty="0">
                <a:solidFill>
                  <a:schemeClr val="tx1"/>
                </a:solidFill>
              </a:rPr>
              <a:t>For example:</a:t>
            </a:r>
          </a:p>
          <a:p>
            <a:pPr marL="171450" indent="-171450" eaLnBrk="1" fontAlgn="auto" hangingPunct="1">
              <a:spcBef>
                <a:spcPts val="0"/>
              </a:spcBef>
              <a:spcAft>
                <a:spcPts val="0"/>
              </a:spcAft>
              <a:buFont typeface="Arial" pitchFamily="34" charset="0"/>
              <a:buChar char="•"/>
              <a:defRPr/>
            </a:pPr>
            <a:r>
              <a:rPr lang="en-US" dirty="0">
                <a:solidFill>
                  <a:schemeClr val="tx1"/>
                </a:solidFill>
              </a:rPr>
              <a:t>Bank system calculations</a:t>
            </a:r>
          </a:p>
          <a:p>
            <a:pPr marL="171450" indent="-171450" eaLnBrk="1" fontAlgn="auto" hangingPunct="1">
              <a:spcBef>
                <a:spcPts val="0"/>
              </a:spcBef>
              <a:spcAft>
                <a:spcPts val="0"/>
              </a:spcAft>
              <a:buFont typeface="Arial" pitchFamily="34" charset="0"/>
              <a:buChar char="•"/>
              <a:defRPr/>
            </a:pPr>
            <a:r>
              <a:rPr lang="en-US" dirty="0">
                <a:solidFill>
                  <a:schemeClr val="tx1"/>
                </a:solidFill>
              </a:rPr>
              <a:t>Seeking information on the web.</a:t>
            </a:r>
          </a:p>
          <a:p>
            <a:pPr marL="171450" indent="-171450" eaLnBrk="1" fontAlgn="auto" hangingPunct="1">
              <a:spcBef>
                <a:spcPts val="0"/>
              </a:spcBef>
              <a:spcAft>
                <a:spcPts val="0"/>
              </a:spcAft>
              <a:buFont typeface="Arial" pitchFamily="34" charset="0"/>
              <a:buChar char="•"/>
              <a:defRPr/>
            </a:pPr>
            <a:r>
              <a:rPr lang="en-US" dirty="0">
                <a:solidFill>
                  <a:schemeClr val="tx1"/>
                </a:solidFill>
              </a:rPr>
              <a:t>Image processing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Network traffic monitoring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etc…</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It would be impractical to repeat the same few commands dozens, or hundreds or thousands of times.</a:t>
            </a:r>
          </a:p>
          <a:p>
            <a:pPr eaLnBrk="1" fontAlgn="auto" hangingPunct="1">
              <a:spcBef>
                <a:spcPts val="0"/>
              </a:spcBef>
              <a:spcAft>
                <a:spcPts val="0"/>
              </a:spcAft>
              <a:defRPr/>
            </a:pPr>
            <a:r>
              <a:rPr lang="en-US" dirty="0">
                <a:solidFill>
                  <a:schemeClr val="tx1"/>
                </a:solidFill>
              </a:rPr>
              <a:t>Programs would become unreadable, error-prone and hard to fix.</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There must be another solution for the repetition-of-similar-or-same-code problem!</a:t>
            </a: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658059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i="0" dirty="0">
                <a:solidFill>
                  <a:schemeClr val="tx1"/>
                </a:solidFill>
              </a:rPr>
              <a:t>A </a:t>
            </a:r>
            <a:r>
              <a:rPr lang="en-US" sz="1200" b="1" i="0" dirty="0">
                <a:solidFill>
                  <a:schemeClr val="tx1"/>
                </a:solidFill>
              </a:rPr>
              <a:t>loop</a:t>
            </a:r>
            <a:r>
              <a:rPr lang="en-US" sz="1200" b="1" i="0" baseline="0" dirty="0">
                <a:solidFill>
                  <a:schemeClr val="tx1"/>
                </a:solidFill>
              </a:rPr>
              <a:t> </a:t>
            </a:r>
            <a:r>
              <a:rPr lang="en-US" sz="1200" i="0" baseline="0" dirty="0">
                <a:solidFill>
                  <a:schemeClr val="tx1"/>
                </a:solidFill>
              </a:rPr>
              <a:t>is a mechanism for </a:t>
            </a:r>
            <a:r>
              <a:rPr lang="en-US" sz="1200" dirty="0">
                <a:solidFill>
                  <a:schemeClr val="tx1"/>
                </a:solidFill>
              </a:rPr>
              <a:t>defining</a:t>
            </a:r>
            <a:r>
              <a:rPr lang="en-US" sz="1200" baseline="0" dirty="0">
                <a:solidFill>
                  <a:schemeClr val="tx1"/>
                </a:solidFill>
              </a:rPr>
              <a:t> the repetition of a</a:t>
            </a:r>
            <a:r>
              <a:rPr lang="en-US" sz="1200" dirty="0">
                <a:solidFill>
                  <a:schemeClr val="tx1"/>
                </a:solidFill>
              </a:rPr>
              <a:t> code segment.</a:t>
            </a:r>
          </a:p>
          <a:p>
            <a:pPr rtl="0" eaLnBrk="1" hangingPunct="1"/>
            <a:r>
              <a:rPr lang="en-US" sz="1200" dirty="0">
                <a:solidFill>
                  <a:schemeClr val="tx1"/>
                </a:solidFill>
              </a:rPr>
              <a:t>Each repetition is called an </a:t>
            </a:r>
            <a:r>
              <a:rPr lang="en-US" sz="1200" b="1" i="0" dirty="0">
                <a:solidFill>
                  <a:schemeClr val="tx1"/>
                </a:solidFill>
              </a:rPr>
              <a:t>Iteration</a:t>
            </a:r>
            <a:r>
              <a:rPr lang="en-US" sz="1200" b="0" i="0" dirty="0">
                <a:solidFill>
                  <a:schemeClr val="tx1"/>
                </a:solidFill>
              </a:rPr>
              <a:t>.</a:t>
            </a:r>
          </a:p>
          <a:p>
            <a:pPr eaLnBrk="1" hangingPunct="1"/>
            <a:endParaRPr lang="en-US" sz="1200" i="1" dirty="0">
              <a:solidFill>
                <a:schemeClr val="tx1"/>
              </a:solidFill>
            </a:endParaRPr>
          </a:p>
          <a:p>
            <a:pPr eaLnBrk="1" hangingPunct="1"/>
            <a:r>
              <a:rPr lang="en-US" sz="1200" i="0" dirty="0">
                <a:solidFill>
                  <a:schemeClr val="tx1"/>
                </a:solidFill>
              </a:rPr>
              <a:t>In</a:t>
            </a:r>
            <a:r>
              <a:rPr lang="en-US" sz="1200" i="0" baseline="0" dirty="0">
                <a:solidFill>
                  <a:schemeClr val="tx1"/>
                </a:solidFill>
              </a:rPr>
              <a:t> this chapter we will learn about the following loop types:</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while</a:t>
            </a:r>
            <a:r>
              <a:rPr lang="en-US" sz="1200" i="1" baseline="0" dirty="0">
                <a:solidFill>
                  <a:schemeClr val="tx1"/>
                </a:solidFill>
              </a:rPr>
              <a:t> </a:t>
            </a:r>
            <a:r>
              <a:rPr lang="en-US" sz="1200" i="0" baseline="0" dirty="0">
                <a:solidFill>
                  <a:schemeClr val="tx1"/>
                </a:solidFill>
              </a:rPr>
              <a:t>loop</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for</a:t>
            </a:r>
            <a:r>
              <a:rPr lang="en-US" sz="1200" i="1" baseline="0" dirty="0">
                <a:solidFill>
                  <a:schemeClr val="tx1"/>
                </a:solidFill>
              </a:rPr>
              <a:t> </a:t>
            </a:r>
            <a:r>
              <a:rPr lang="en-US" sz="1200" i="0" baseline="0" dirty="0">
                <a:solidFill>
                  <a:schemeClr val="tx1"/>
                </a:solidFill>
              </a:rPr>
              <a:t>loop</a:t>
            </a:r>
            <a:endParaRPr lang="en-US" sz="1200" i="0" baseline="0" dirty="0">
              <a:solidFill>
                <a:schemeClr val="tx1"/>
              </a:solidFill>
              <a:cs typeface="Calibri" panose="020F0502020204030204"/>
            </a:endParaRPr>
          </a:p>
          <a:p>
            <a:pPr eaLnBrk="1" hangingPunct="1">
              <a:buFont typeface="Arial" pitchFamily="34" charset="0"/>
              <a:buChar char="•"/>
            </a:pPr>
            <a:endParaRPr lang="en-US" sz="1200" i="0" baseline="0" dirty="0">
              <a:solidFill>
                <a:schemeClr val="tx1"/>
              </a:solidFill>
              <a:cs typeface="Calibri" panose="020F0502020204030204"/>
            </a:endParaRPr>
          </a:p>
          <a:p>
            <a:pPr eaLnBrk="1" hangingPunct="1">
              <a:buFont typeface="Arial" pitchFamily="34" charset="0"/>
              <a:buNone/>
            </a:pPr>
            <a:r>
              <a:rPr lang="en-US" sz="1200" i="0" baseline="0" dirty="0">
                <a:solidFill>
                  <a:schemeClr val="tx1"/>
                </a:solidFill>
              </a:rPr>
              <a:t>These are not the only loop types in </a:t>
            </a:r>
            <a:r>
              <a:rPr lang="en-US" dirty="0"/>
              <a:t>Python,</a:t>
            </a:r>
            <a:r>
              <a:rPr lang="en-US" sz="1200" i="0" baseline="0" dirty="0">
                <a:solidFill>
                  <a:schemeClr val="tx1"/>
                </a:solidFill>
              </a:rPr>
              <a:t> but they are very common in most programming languages.</a:t>
            </a:r>
            <a:endParaRPr lang="en-US" sz="1200" i="1"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4011830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i="0" dirty="0">
                <a:solidFill>
                  <a:schemeClr val="tx1"/>
                </a:solidFill>
              </a:rPr>
              <a:t>A </a:t>
            </a:r>
            <a:r>
              <a:rPr lang="en-US" sz="1200" b="1" i="0" dirty="0">
                <a:solidFill>
                  <a:schemeClr val="tx1"/>
                </a:solidFill>
              </a:rPr>
              <a:t>loop</a:t>
            </a:r>
            <a:r>
              <a:rPr lang="en-US" sz="1200" b="1" i="0" baseline="0" dirty="0">
                <a:solidFill>
                  <a:schemeClr val="tx1"/>
                </a:solidFill>
              </a:rPr>
              <a:t> </a:t>
            </a:r>
            <a:r>
              <a:rPr lang="en-US" sz="1200" i="0" baseline="0" dirty="0">
                <a:solidFill>
                  <a:schemeClr val="tx1"/>
                </a:solidFill>
              </a:rPr>
              <a:t>is a mechanism for </a:t>
            </a:r>
            <a:r>
              <a:rPr lang="en-US" sz="1200" dirty="0">
                <a:solidFill>
                  <a:schemeClr val="tx1"/>
                </a:solidFill>
              </a:rPr>
              <a:t>defining</a:t>
            </a:r>
            <a:r>
              <a:rPr lang="en-US" sz="1200" baseline="0" dirty="0">
                <a:solidFill>
                  <a:schemeClr val="tx1"/>
                </a:solidFill>
              </a:rPr>
              <a:t> the repetition of a</a:t>
            </a:r>
            <a:r>
              <a:rPr lang="en-US" sz="1200" dirty="0">
                <a:solidFill>
                  <a:schemeClr val="tx1"/>
                </a:solidFill>
              </a:rPr>
              <a:t> code segment.</a:t>
            </a:r>
          </a:p>
          <a:p>
            <a:pPr rtl="0" eaLnBrk="1" hangingPunct="1"/>
            <a:r>
              <a:rPr lang="en-US" sz="1200" dirty="0">
                <a:solidFill>
                  <a:schemeClr val="tx1"/>
                </a:solidFill>
              </a:rPr>
              <a:t>Each repetition is called an </a:t>
            </a:r>
            <a:r>
              <a:rPr lang="en-US" sz="1200" b="1" i="0" dirty="0">
                <a:solidFill>
                  <a:schemeClr val="tx1"/>
                </a:solidFill>
              </a:rPr>
              <a:t>Iteration</a:t>
            </a:r>
            <a:r>
              <a:rPr lang="en-US" sz="1200" b="0" i="0" dirty="0">
                <a:solidFill>
                  <a:schemeClr val="tx1"/>
                </a:solidFill>
              </a:rPr>
              <a:t>.</a:t>
            </a:r>
          </a:p>
          <a:p>
            <a:pPr eaLnBrk="1" hangingPunct="1"/>
            <a:endParaRPr lang="en-US" sz="1200" i="1" dirty="0">
              <a:solidFill>
                <a:schemeClr val="tx1"/>
              </a:solidFill>
            </a:endParaRPr>
          </a:p>
          <a:p>
            <a:pPr eaLnBrk="1" hangingPunct="1"/>
            <a:r>
              <a:rPr lang="en-US" sz="1200" i="0" dirty="0">
                <a:solidFill>
                  <a:schemeClr val="tx1"/>
                </a:solidFill>
              </a:rPr>
              <a:t>In</a:t>
            </a:r>
            <a:r>
              <a:rPr lang="en-US" sz="1200" i="0" baseline="0" dirty="0">
                <a:solidFill>
                  <a:schemeClr val="tx1"/>
                </a:solidFill>
              </a:rPr>
              <a:t> this chapter we will learn about the following loop types:</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while</a:t>
            </a:r>
            <a:r>
              <a:rPr lang="en-US" sz="1200" i="1" baseline="0" dirty="0">
                <a:solidFill>
                  <a:schemeClr val="tx1"/>
                </a:solidFill>
              </a:rPr>
              <a:t> </a:t>
            </a:r>
            <a:r>
              <a:rPr lang="en-US" sz="1200" i="0" baseline="0" dirty="0">
                <a:solidFill>
                  <a:schemeClr val="tx1"/>
                </a:solidFill>
              </a:rPr>
              <a:t>loop</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for</a:t>
            </a:r>
            <a:r>
              <a:rPr lang="en-US" sz="1200" i="1" baseline="0" dirty="0">
                <a:solidFill>
                  <a:schemeClr val="tx1"/>
                </a:solidFill>
              </a:rPr>
              <a:t> </a:t>
            </a:r>
            <a:r>
              <a:rPr lang="en-US" sz="1200" i="0" baseline="0" dirty="0">
                <a:solidFill>
                  <a:schemeClr val="tx1"/>
                </a:solidFill>
              </a:rPr>
              <a:t>loop</a:t>
            </a:r>
            <a:endParaRPr lang="en-US" sz="1200" i="0" baseline="0" dirty="0">
              <a:solidFill>
                <a:schemeClr val="tx1"/>
              </a:solidFill>
              <a:cs typeface="Calibri" panose="020F0502020204030204"/>
            </a:endParaRPr>
          </a:p>
          <a:p>
            <a:pPr eaLnBrk="1" hangingPunct="1">
              <a:buFont typeface="Arial" pitchFamily="34" charset="0"/>
              <a:buChar char="•"/>
            </a:pPr>
            <a:endParaRPr lang="en-US" sz="1200" i="0" baseline="0" dirty="0">
              <a:solidFill>
                <a:schemeClr val="tx1"/>
              </a:solidFill>
              <a:cs typeface="Calibri" panose="020F0502020204030204"/>
            </a:endParaRPr>
          </a:p>
          <a:p>
            <a:pPr eaLnBrk="1" hangingPunct="1">
              <a:buFont typeface="Arial" pitchFamily="34" charset="0"/>
              <a:buNone/>
            </a:pPr>
            <a:r>
              <a:rPr lang="en-US" sz="1200" i="0" baseline="0" dirty="0">
                <a:solidFill>
                  <a:schemeClr val="tx1"/>
                </a:solidFill>
              </a:rPr>
              <a:t>These are not the only loop types in </a:t>
            </a:r>
            <a:r>
              <a:rPr lang="en-US" dirty="0"/>
              <a:t>Python,</a:t>
            </a:r>
            <a:r>
              <a:rPr lang="en-US" sz="1200" i="0" baseline="0" dirty="0">
                <a:solidFill>
                  <a:schemeClr val="tx1"/>
                </a:solidFill>
              </a:rPr>
              <a:t> but they are very common in most programming languages.</a:t>
            </a:r>
            <a:endParaRPr lang="en-US" sz="1200" i="1"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814324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a:t>
            </a:r>
            <a:r>
              <a:rPr lang="en-US" sz="1200" baseline="0" dirty="0">
                <a:solidFill>
                  <a:schemeClr val="tx1"/>
                </a:solidFill>
                <a:latin typeface="Tahoma" pitchFamily="34" charset="0"/>
                <a:cs typeface="Tahoma" pitchFamily="34" charset="0"/>
              </a:rPr>
              <a:t> </a:t>
            </a:r>
            <a:r>
              <a:rPr lang="en-US" sz="1200" b="1" i="0" baseline="0" dirty="0">
                <a:solidFill>
                  <a:schemeClr val="tx1"/>
                </a:solidFill>
                <a:latin typeface="Tahoma" pitchFamily="34" charset="0"/>
                <a:cs typeface="Tahoma" pitchFamily="34" charset="0"/>
              </a:rPr>
              <a:t>while</a:t>
            </a:r>
            <a:r>
              <a:rPr lang="en-US" sz="1200" b="0" i="0" baseline="0" dirty="0">
                <a:solidFill>
                  <a:schemeClr val="tx1"/>
                </a:solidFill>
                <a:latin typeface="Tahoma" pitchFamily="34" charset="0"/>
                <a:cs typeface="Tahoma" pitchFamily="34" charset="0"/>
              </a:rPr>
              <a:t> keyword </a:t>
            </a:r>
            <a:r>
              <a:rPr lang="en-US" sz="1200" i="0" baseline="0" dirty="0">
                <a:solidFill>
                  <a:schemeClr val="tx1"/>
                </a:solidFill>
                <a:latin typeface="Tahoma" pitchFamily="34" charset="0"/>
                <a:cs typeface="Tahoma" pitchFamily="34" charset="0"/>
              </a:rPr>
              <a:t>indicates the use of the </a:t>
            </a:r>
            <a:r>
              <a:rPr lang="en-US" sz="1200" b="1" i="0" baseline="0" dirty="0">
                <a:solidFill>
                  <a:schemeClr val="tx1"/>
                </a:solidFill>
                <a:latin typeface="Tahoma" pitchFamily="34" charset="0"/>
                <a:cs typeface="Tahoma" pitchFamily="34" charset="0"/>
              </a:rPr>
              <a:t>while loop</a:t>
            </a:r>
            <a:r>
              <a:rPr lang="en-US" sz="1200" i="1" baseline="0" dirty="0">
                <a:solidFill>
                  <a:schemeClr val="tx1"/>
                </a:solidFill>
                <a:latin typeface="Tahoma" pitchFamily="34" charset="0"/>
                <a:cs typeface="Tahoma" pitchFamily="34" charset="0"/>
              </a:rPr>
              <a:t>.</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 condition is checked.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If the condition evaluates to true, a block of commands (enclosed in braces) is executed.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When the program is done executing the block, the condition is checked again.</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The block will be executed again and again, as long as the condition </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evaluates to true.</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As soon as the condition turns to false the block is skipped.</a:t>
            </a:r>
            <a:endParaRPr lang="en-US" sz="1200" i="0" dirty="0">
              <a:solidFill>
                <a:schemeClr val="tx1"/>
              </a:solidFill>
              <a:latin typeface="Tahoma" pitchFamily="34" charset="0"/>
              <a:cs typeface="Tahoma" pitchFamily="34" charset="0"/>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2973526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342900" indent="-342900" algn="l" rtl="0">
              <a:spcBef>
                <a:spcPct val="20000"/>
              </a:spcBef>
              <a:buFont typeface="Arial" charset="0"/>
              <a:buNone/>
            </a:pPr>
            <a:r>
              <a:rPr lang="en-US" sz="1200" u="sng" dirty="0">
                <a:solidFill>
                  <a:schemeClr val="tx1"/>
                </a:solidFill>
                <a:latin typeface="Tahoma" pitchFamily="34" charset="0"/>
                <a:cs typeface="Tahoma" pitchFamily="34" charset="0"/>
              </a:rPr>
              <a:t>Syntax</a:t>
            </a:r>
          </a:p>
          <a:p>
            <a:pPr marL="342900" indent="-342900">
              <a:spcBef>
                <a:spcPct val="20000"/>
              </a:spcBef>
            </a:pPr>
            <a:r>
              <a:rPr lang="en-US" sz="1200" b="1" i="0" u="none" dirty="0">
                <a:solidFill>
                  <a:schemeClr val="tx1"/>
                </a:solidFill>
                <a:latin typeface="Tahoma"/>
                <a:ea typeface="Tahoma"/>
                <a:cs typeface="Tahoma"/>
              </a:rPr>
              <a:t>while</a:t>
            </a:r>
            <a:r>
              <a:rPr lang="en-US" dirty="0">
                <a:latin typeface="Tahoma"/>
                <a:ea typeface="Tahoma"/>
                <a:cs typeface="Tahoma"/>
              </a:rPr>
              <a:t> 'condition'</a:t>
            </a:r>
            <a:r>
              <a:rPr lang="en-US" b="1" dirty="0">
                <a:latin typeface="Tahoma"/>
                <a:ea typeface="Tahoma"/>
                <a:cs typeface="Tahoma"/>
              </a:rPr>
              <a:t>: </a:t>
            </a:r>
            <a:r>
              <a:rPr lang="en-US" dirty="0">
                <a:latin typeface="Tahoma"/>
                <a:ea typeface="Tahoma"/>
                <a:cs typeface="Tahoma"/>
              </a:rPr>
              <a:t>    </a:t>
            </a:r>
            <a:r>
              <a:rPr lang="en-US" sz="1200" i="0" u="none" baseline="0" dirty="0">
                <a:solidFill>
                  <a:schemeClr val="tx1"/>
                </a:solidFill>
                <a:latin typeface="Tahoma"/>
                <a:ea typeface="Tahoma"/>
                <a:cs typeface="Tahoma"/>
              </a:rPr>
              <a:t> //</a:t>
            </a:r>
            <a:r>
              <a:rPr lang="en-US" dirty="0">
                <a:latin typeface="Tahoma"/>
                <a:ea typeface="Tahoma"/>
                <a:cs typeface="Tahoma"/>
              </a:rPr>
              <a:t>colons</a:t>
            </a:r>
            <a:r>
              <a:rPr lang="en-US" sz="1200" i="0" u="none" baseline="0" dirty="0">
                <a:solidFill>
                  <a:schemeClr val="tx1"/>
                </a:solidFill>
                <a:latin typeface="Tahoma"/>
                <a:ea typeface="Tahoma"/>
                <a:cs typeface="Tahoma"/>
              </a:rPr>
              <a:t> at the end of the line</a:t>
            </a:r>
            <a:r>
              <a:rPr lang="en-US" dirty="0">
                <a:latin typeface="Tahoma"/>
                <a:ea typeface="Tahoma"/>
                <a:cs typeface="Tahoma"/>
              </a:rPr>
              <a:t> to determine the beginning of the loop scope</a:t>
            </a:r>
            <a:endParaRPr lang="en-US" sz="1200" i="0" u="none" baseline="0" dirty="0">
              <a:solidFill>
                <a:schemeClr val="tx1"/>
              </a:solidFill>
              <a:latin typeface="Tahoma"/>
              <a:ea typeface="Tahoma"/>
              <a:cs typeface="Tahoma"/>
            </a:endParaRPr>
          </a:p>
          <a:p>
            <a:pPr marL="342900" indent="-342900" algn="l" rtl="0">
              <a:spcBef>
                <a:spcPct val="20000"/>
              </a:spcBef>
              <a:buFont typeface="Arial" charset="0"/>
              <a:buNone/>
            </a:pPr>
            <a:endParaRPr lang="en-US" sz="1200" i="0" u="none" baseline="0" dirty="0">
              <a:solidFill>
                <a:schemeClr val="tx1"/>
              </a:solidFill>
              <a:latin typeface="Tahoma" pitchFamily="34" charset="0"/>
              <a:ea typeface="Tahoma"/>
              <a:cs typeface="Tahoma" pitchFamily="34" charset="0"/>
            </a:endParaRPr>
          </a:p>
          <a:p>
            <a:pPr marL="342900" indent="-342900">
              <a:spcBef>
                <a:spcPct val="20000"/>
              </a:spcBef>
            </a:pPr>
            <a:r>
              <a:rPr lang="en-US" sz="1200" i="0" u="none" baseline="0" dirty="0">
                <a:solidFill>
                  <a:schemeClr val="tx1"/>
                </a:solidFill>
                <a:latin typeface="Tahoma"/>
                <a:ea typeface="Tahoma"/>
                <a:cs typeface="Tahoma"/>
              </a:rPr>
              <a:t>	one or more commands</a:t>
            </a:r>
            <a:r>
              <a:rPr lang="en-US" dirty="0">
                <a:latin typeface="Tahoma"/>
                <a:ea typeface="Tahoma"/>
                <a:cs typeface="Tahoma"/>
              </a:rPr>
              <a:t> //in a slight indentation to the right </a:t>
            </a: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r>
              <a:rPr lang="en-US" sz="1200" i="0" u="none" baseline="0" dirty="0">
                <a:solidFill>
                  <a:schemeClr val="tx1"/>
                </a:solidFill>
                <a:latin typeface="Tahoma" pitchFamily="34" charset="0"/>
                <a:cs typeface="Tahoma" pitchFamily="34" charset="0"/>
              </a:rPr>
              <a:t>	…</a:t>
            </a:r>
          </a:p>
          <a:p>
            <a:pPr marL="342900" indent="-342900" algn="l" rtl="0">
              <a:spcBef>
                <a:spcPct val="20000"/>
              </a:spcBef>
              <a:buFont typeface="Arial" charset="0"/>
              <a:buNone/>
            </a:pP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endParaRPr lang="en-US" sz="1200" i="0" u="none" baseline="0" dirty="0">
              <a:solidFill>
                <a:schemeClr val="tx1"/>
              </a:solidFill>
              <a:latin typeface="Tahoma" pitchFamily="34" charset="0"/>
              <a:cs typeface="Tahoma" pitchFamily="34" charset="0"/>
            </a:endParaRPr>
          </a:p>
          <a:p>
            <a:pPr marL="342900" indent="-342900">
              <a:spcBef>
                <a:spcPct val="20000"/>
              </a:spcBef>
            </a:pPr>
            <a:r>
              <a:rPr lang="en-US" sz="1200" i="0" u="none" baseline="0" dirty="0">
                <a:solidFill>
                  <a:schemeClr val="tx1"/>
                </a:solidFill>
                <a:latin typeface="Tahoma"/>
                <a:ea typeface="Tahoma"/>
                <a:cs typeface="Tahoma"/>
              </a:rPr>
              <a:t>The </a:t>
            </a:r>
            <a:r>
              <a:rPr lang="en-US" dirty="0">
                <a:latin typeface="Tahoma"/>
                <a:ea typeface="Tahoma"/>
                <a:cs typeface="Tahoma"/>
              </a:rPr>
              <a:t>slight indentation to the right defines all the </a:t>
            </a:r>
            <a:r>
              <a:rPr lang="en-US" sz="1200" i="0" u="none" baseline="0" dirty="0">
                <a:solidFill>
                  <a:schemeClr val="tx1"/>
                </a:solidFill>
                <a:latin typeface="Tahoma"/>
                <a:ea typeface="Tahoma"/>
                <a:cs typeface="Tahoma"/>
              </a:rPr>
              <a:t>commands meant for repetition into a</a:t>
            </a:r>
            <a:r>
              <a:rPr lang="en-US" dirty="0">
                <a:latin typeface="Tahoma"/>
                <a:ea typeface="Tahoma"/>
                <a:cs typeface="Tahoma"/>
              </a:rPr>
              <a:t> </a:t>
            </a: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r>
              <a:rPr lang="en-US" sz="1200" i="0" u="none" baseline="0" dirty="0">
                <a:solidFill>
                  <a:schemeClr val="tx1"/>
                </a:solidFill>
                <a:latin typeface="Tahoma" pitchFamily="34" charset="0"/>
                <a:cs typeface="Tahoma" pitchFamily="34" charset="0"/>
              </a:rPr>
              <a:t>repeating block called the </a:t>
            </a:r>
            <a:r>
              <a:rPr lang="en-US" sz="1200" b="1" i="0" u="none" baseline="0" dirty="0">
                <a:solidFill>
                  <a:schemeClr val="tx1"/>
                </a:solidFill>
                <a:latin typeface="Tahoma" pitchFamily="34" charset="0"/>
                <a:cs typeface="Tahoma" pitchFamily="34" charset="0"/>
              </a:rPr>
              <a:t>loop block </a:t>
            </a:r>
            <a:r>
              <a:rPr lang="en-US" sz="1200" i="0" u="none" baseline="0" dirty="0">
                <a:solidFill>
                  <a:schemeClr val="tx1"/>
                </a:solidFill>
                <a:latin typeface="Tahoma" pitchFamily="34" charset="0"/>
                <a:cs typeface="Tahoma" pitchFamily="34" charset="0"/>
              </a:rPr>
              <a:t>(also known as </a:t>
            </a:r>
            <a:r>
              <a:rPr lang="en-US" sz="1200" b="1" i="0" u="none" baseline="0" dirty="0">
                <a:solidFill>
                  <a:schemeClr val="tx1"/>
                </a:solidFill>
                <a:latin typeface="Tahoma" pitchFamily="34" charset="0"/>
                <a:cs typeface="Tahoma" pitchFamily="34" charset="0"/>
              </a:rPr>
              <a:t>loop body</a:t>
            </a:r>
            <a:r>
              <a:rPr lang="en-US" sz="1200" i="0" u="none" baseline="0" dirty="0">
                <a:solidFill>
                  <a:schemeClr val="tx1"/>
                </a:solidFill>
                <a:latin typeface="Tahoma" pitchFamily="34" charset="0"/>
                <a:cs typeface="Tahoma" pitchFamily="34" charset="0"/>
              </a:rPr>
              <a:t>).</a:t>
            </a:r>
            <a:endParaRPr lang="en-US" sz="1200" i="1" u="none" baseline="0" dirty="0">
              <a:solidFill>
                <a:schemeClr val="tx1"/>
              </a:solidFill>
              <a:latin typeface="Tahoma" pitchFamily="34" charset="0"/>
              <a:cs typeface="Tahoma" pitchFamily="34" charset="0"/>
            </a:endParaRPr>
          </a:p>
          <a:p>
            <a:pPr marL="342900" indent="-342900" algn="l" rtl="0">
              <a:spcBef>
                <a:spcPct val="20000"/>
              </a:spcBef>
              <a:buFont typeface="Arial" charset="0"/>
              <a:buNone/>
            </a:pPr>
            <a:endParaRPr lang="en-US" sz="1200" i="0" u="none" baseline="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i="0" u="sng" baseline="0" dirty="0">
                <a:solidFill>
                  <a:schemeClr val="tx1"/>
                </a:solidFill>
                <a:latin typeface="Tahoma" pitchFamily="34" charset="0"/>
                <a:cs typeface="Tahoma" pitchFamily="34" charset="0"/>
              </a:rPr>
              <a:t>Action</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 loop continues to iterate as long as the value of the condition is true.</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 condition is re-evaluated before each repetition</a:t>
            </a:r>
            <a:r>
              <a:rPr lang="en-US" sz="1200" baseline="0" dirty="0">
                <a:solidFill>
                  <a:schemeClr val="tx1"/>
                </a:solidFill>
                <a:latin typeface="Tahoma" pitchFamily="34" charset="0"/>
                <a:cs typeface="Tahoma" pitchFamily="34" charset="0"/>
              </a:rPr>
              <a:t> of the loop block.</a:t>
            </a:r>
            <a:endParaRPr lang="en-US" sz="120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dirty="0">
                <a:solidFill>
                  <a:schemeClr val="tx1"/>
                </a:solidFill>
                <a:latin typeface="Tahoma"/>
                <a:ea typeface="Tahoma"/>
                <a:cs typeface="Tahoma"/>
              </a:rPr>
              <a:t>In this case the condition is (number &lt; 1000) and the loop block is in lines </a:t>
            </a:r>
            <a:r>
              <a:rPr lang="en-US" dirty="0">
                <a:latin typeface="Tahoma"/>
                <a:ea typeface="Tahoma"/>
                <a:cs typeface="Tahoma"/>
              </a:rPr>
              <a:t>3-4</a:t>
            </a:r>
            <a:r>
              <a:rPr lang="en-US" sz="1200" dirty="0">
                <a:solidFill>
                  <a:schemeClr val="tx1"/>
                </a:solidFill>
                <a:latin typeface="Tahoma"/>
                <a:ea typeface="Tahoma"/>
                <a:cs typeface="Tahoma"/>
              </a:rPr>
              <a:t>.</a:t>
            </a:r>
          </a:p>
          <a:p>
            <a:pPr marL="342900" indent="-342900" algn="l" rtl="0">
              <a:spcBef>
                <a:spcPct val="20000"/>
              </a:spcBef>
              <a:buFont typeface="Arial" charset="0"/>
              <a:buNone/>
            </a:pPr>
            <a:endParaRPr lang="en-US" sz="120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b="1" u="sng" dirty="0">
                <a:solidFill>
                  <a:schemeClr val="tx1"/>
                </a:solidFill>
                <a:latin typeface="Tahoma" pitchFamily="34" charset="0"/>
                <a:cs typeface="Tahoma" pitchFamily="34" charset="0"/>
              </a:rPr>
              <a:t>Important</a:t>
            </a:r>
          </a:p>
          <a:p>
            <a:pPr marL="342900" indent="-342900" algn="l" rtl="0">
              <a:spcBef>
                <a:spcPct val="20000"/>
              </a:spcBef>
              <a:buFont typeface="Arial" charset="0"/>
              <a:buNone/>
            </a:pPr>
            <a:r>
              <a:rPr lang="en-US" sz="1200" b="0" dirty="0">
                <a:solidFill>
                  <a:schemeClr val="tx1"/>
                </a:solidFill>
                <a:latin typeface="Tahoma" pitchFamily="34" charset="0"/>
                <a:cs typeface="Tahoma" pitchFamily="34" charset="0"/>
              </a:rPr>
              <a:t>Consider a loop in action.</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What makes it stop?</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If</a:t>
            </a:r>
            <a:r>
              <a:rPr lang="en-US" sz="1200" baseline="0" dirty="0">
                <a:solidFill>
                  <a:schemeClr val="tx1"/>
                </a:solidFill>
                <a:latin typeface="Tahoma" pitchFamily="34" charset="0"/>
                <a:cs typeface="Tahoma" pitchFamily="34" charset="0"/>
              </a:rPr>
              <a:t> the program is executing the code in the loop, will it do so “forever”?</a:t>
            </a:r>
          </a:p>
          <a:p>
            <a:pPr marL="342900" indent="-342900" algn="l" rtl="0">
              <a:spcBef>
                <a:spcPct val="20000"/>
              </a:spcBef>
              <a:buFont typeface="Arial" charset="0"/>
              <a:buNone/>
            </a:pPr>
            <a:r>
              <a:rPr lang="en-US" sz="1200" baseline="0" dirty="0">
                <a:solidFill>
                  <a:schemeClr val="tx1"/>
                </a:solidFill>
                <a:latin typeface="Tahoma" pitchFamily="34" charset="0"/>
                <a:cs typeface="Tahoma" pitchFamily="34" charset="0"/>
              </a:rPr>
              <a:t>For the program to eventually exit the loop the condition must be false at some </a:t>
            </a:r>
            <a:r>
              <a:rPr lang="en-US" dirty="0">
                <a:latin typeface="Tahoma" pitchFamily="34" charset="0"/>
                <a:cs typeface="Tahoma" pitchFamily="34" charset="0"/>
              </a:rPr>
              <a:t>p</a:t>
            </a:r>
            <a:r>
              <a:rPr lang="en-US" sz="1200" baseline="0" dirty="0">
                <a:solidFill>
                  <a:schemeClr val="tx1"/>
                </a:solidFill>
                <a:latin typeface="Tahoma" pitchFamily="34" charset="0"/>
                <a:cs typeface="Tahoma" pitchFamily="34" charset="0"/>
              </a:rPr>
              <a:t>oint.</a:t>
            </a:r>
            <a:endParaRPr lang="en-US" sz="1200" dirty="0">
              <a:solidFill>
                <a:schemeClr val="tx1"/>
              </a:solidFill>
              <a:latin typeface="Tahoma" pitchFamily="34" charset="0"/>
              <a:cs typeface="Tahoma" pitchFamily="34" charset="0"/>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1940927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The loop</a:t>
            </a:r>
            <a:r>
              <a:rPr lang="en-US" baseline="0" dirty="0"/>
              <a:t> block (lines </a:t>
            </a:r>
            <a:r>
              <a:rPr lang="en-US" dirty="0"/>
              <a:t>3-7</a:t>
            </a:r>
            <a:r>
              <a:rPr lang="en-US" baseline="0" dirty="0"/>
              <a:t>) consist of:</a:t>
            </a:r>
          </a:p>
          <a:p>
            <a:pPr marL="171450" indent="-171450" eaLnBrk="1" hangingPunct="1">
              <a:spcBef>
                <a:spcPct val="0"/>
              </a:spcBef>
              <a:buFont typeface="Arial" pitchFamily="34" charset="0"/>
              <a:buChar char="•"/>
            </a:pPr>
            <a:r>
              <a:rPr lang="en-US" baseline="0" dirty="0"/>
              <a:t>The commands the programmer wishes to repeat (lines </a:t>
            </a:r>
            <a:r>
              <a:rPr lang="en-US" dirty="0"/>
              <a:t>4-7</a:t>
            </a:r>
            <a:r>
              <a:rPr lang="en-US" baseline="0" dirty="0"/>
              <a:t>)</a:t>
            </a:r>
            <a:endParaRPr lang="en-US" baseline="0" dirty="0">
              <a:cs typeface="Calibri"/>
            </a:endParaRPr>
          </a:p>
          <a:p>
            <a:pPr marL="171450" indent="-171450" eaLnBrk="1" hangingPunct="1">
              <a:spcBef>
                <a:spcPct val="0"/>
              </a:spcBef>
              <a:buFont typeface="Arial" pitchFamily="34" charset="0"/>
              <a:buChar char="•"/>
            </a:pPr>
            <a:r>
              <a:rPr lang="en-US" baseline="0" dirty="0"/>
              <a:t>Commands to make changes that will eventually turn the condition from true to false (line </a:t>
            </a:r>
            <a:r>
              <a:rPr lang="en-US" dirty="0"/>
              <a:t>7</a:t>
            </a:r>
            <a:r>
              <a:rPr lang="en-US" baseline="0" dirty="0"/>
              <a:t>)</a:t>
            </a:r>
            <a:endParaRPr lang="en-US" baseline="0" dirty="0">
              <a:cs typeface="Calibri" panose="020F0502020204030204"/>
            </a:endParaRPr>
          </a:p>
          <a:p>
            <a:pPr eaLnBrk="1" hangingPunct="1">
              <a:spcBef>
                <a:spcPct val="0"/>
              </a:spcBef>
              <a:buFont typeface="Arial" pitchFamily="34" charset="0"/>
              <a:buChar char="•"/>
            </a:pPr>
            <a:endParaRPr lang="en-US" baseline="0" dirty="0"/>
          </a:p>
          <a:p>
            <a:pPr eaLnBrk="1" hangingPunct="1">
              <a:spcBef>
                <a:spcPct val="0"/>
              </a:spcBef>
              <a:buFont typeface="Arial" pitchFamily="34" charset="0"/>
              <a:buNone/>
            </a:pPr>
            <a:r>
              <a:rPr lang="en-US" baseline="0" dirty="0"/>
              <a:t>Now that we have the while loop in place, changing the number of times it is repeated (iterates) is very easy.</a:t>
            </a:r>
          </a:p>
          <a:p>
            <a:pPr eaLnBrk="1" hangingPunct="1">
              <a:spcBef>
                <a:spcPct val="0"/>
              </a:spcBef>
              <a:buFont typeface="Arial" pitchFamily="34" charset="0"/>
              <a:buNone/>
            </a:pPr>
            <a:r>
              <a:rPr lang="en-US" baseline="0" dirty="0"/>
              <a:t>All we need to do is the change the condition (in this case, line </a:t>
            </a:r>
            <a:r>
              <a:rPr lang="en-US" dirty="0"/>
              <a:t>3</a:t>
            </a:r>
            <a:r>
              <a:rPr lang="en-US" baseline="0" dirty="0"/>
              <a:t>) accordingly.</a:t>
            </a:r>
            <a:endParaRPr lang="en-US" baseline="0" dirty="0">
              <a:cs typeface="Calibri"/>
            </a:endParaRPr>
          </a:p>
          <a:p>
            <a:pPr eaLnBrk="1" hangingPunct="1">
              <a:spcBef>
                <a:spcPct val="0"/>
              </a:spcBef>
              <a:buFont typeface="Arial" pitchFamily="34" charset="0"/>
              <a:buNone/>
            </a:pPr>
            <a:r>
              <a:rPr lang="en-US" b="1" baseline="0" dirty="0"/>
              <a:t>No change in the loop block is needed.</a:t>
            </a: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110746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330775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B0F2-FB64-4E8F-BB3F-A19D298C4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1B8D41CC-CA75-4295-87C7-343DA29DB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73C24C3B-5AAB-46D7-B981-3B59020B6481}"/>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0841607B-DB89-4447-9198-D7534D5591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BBDF857-58ED-47A2-BA33-F1C75F210796}"/>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23009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CABB-90F0-4CAC-99D9-CF862B4B22C1}"/>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8515B73C-70C3-4E4F-8F47-EE2F117EE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2495D79-586E-4095-BD26-9F5E6ECDA402}"/>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D21063DB-97FB-4F8D-B30A-09E75DCC9B9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3EA39E6-B4C1-455D-8959-BE7B11896481}"/>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69762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3EC1D-A4B2-43F2-8AF1-8B252D322A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1D2BEBE-E518-4011-B43C-5D8DC3E4C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D42CB2F-BB7A-4670-8B03-6D614189844F}"/>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72EF140D-8D73-4AA2-B85C-1DA80B0E86E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AE3F1E3-4418-4289-A845-5701D28A36D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08029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1706352275"/>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591129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33583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C92F-E71A-4B3C-9FB7-FD5F2D2A7C2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DB5F956-1930-40AF-AC91-B04C921AD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F16CA94-68BF-4843-8DB8-D656E05CBC0F}"/>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959C3BA5-DF95-4EF6-A6DC-4B8BD5E4EE8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9DB53C2-C736-41FD-8DDA-6AC8298601D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04248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17C9-70B4-49E7-998E-58BB73D50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37EDF904-515F-4D1E-92E9-83FF29D6F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FF6C4-568D-422B-89D5-71B2A673C08A}"/>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CA40FC27-5D16-4C73-9DFF-D2C5BED38A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5FCA36-6734-4DE0-8F31-3949C711C9B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8846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541E-DFE3-42F7-AC9A-1181BDFA68F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1ECA132A-D5A7-4D16-93CB-BA38C6865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2E16354-9777-4E7C-8333-59D198C4ED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998798FD-778A-4003-B406-01ABA83920AD}"/>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6" name="Footer Placeholder 5">
            <a:extLst>
              <a:ext uri="{FF2B5EF4-FFF2-40B4-BE49-F238E27FC236}">
                <a16:creationId xmlns:a16="http://schemas.microsoft.com/office/drawing/2014/main" id="{0DA068E0-6C1D-43A7-AACA-12495B5A072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6C07070-5A56-49D5-8CE2-361FD2AF46D3}"/>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03334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E4AA-67D8-4F8C-B165-7EB00EE33E88}"/>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96395CB-0E2F-4977-A6CD-979DD2B6A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E862D-7E7C-4DF3-83D8-AA842A6DB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59613CE-F13A-4238-9715-2997ABB05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79CE5-16C4-464A-98DF-E0619E7A8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84C8A89-5D57-4B11-85DE-65897A0D262E}"/>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8" name="Footer Placeholder 7">
            <a:extLst>
              <a:ext uri="{FF2B5EF4-FFF2-40B4-BE49-F238E27FC236}">
                <a16:creationId xmlns:a16="http://schemas.microsoft.com/office/drawing/2014/main" id="{7492AD8F-AB13-46CD-B575-96D8C417B8E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13C44A75-88DE-4B77-A83A-A073EEB1063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04126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2D48-F611-4C20-A501-E42D55EA787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73B4F494-C301-474D-9820-F43EE37C3B7D}"/>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4" name="Footer Placeholder 3">
            <a:extLst>
              <a:ext uri="{FF2B5EF4-FFF2-40B4-BE49-F238E27FC236}">
                <a16:creationId xmlns:a16="http://schemas.microsoft.com/office/drawing/2014/main" id="{B2F81368-25F8-4419-B068-E991F4F72D8C}"/>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0A0A1445-9351-453D-ADE8-B23F82E75268}"/>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30354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1087C-2A85-4795-906C-9E4A11D0F159}"/>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3" name="Footer Placeholder 2">
            <a:extLst>
              <a:ext uri="{FF2B5EF4-FFF2-40B4-BE49-F238E27FC236}">
                <a16:creationId xmlns:a16="http://schemas.microsoft.com/office/drawing/2014/main" id="{904C3394-336E-4B3F-89F6-921C4F98D86D}"/>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E6C1EDD6-3A56-407F-8F48-87F6F5B07EAB}"/>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10387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A264-67D7-4B94-A6AC-39187DA94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4C40E8F-A94E-4B95-AD75-E0D50C951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BD708130-AA4E-4D68-AD93-02289A0F6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EB825-0DFD-4F27-BB41-128D0BECFAE5}"/>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6" name="Footer Placeholder 5">
            <a:extLst>
              <a:ext uri="{FF2B5EF4-FFF2-40B4-BE49-F238E27FC236}">
                <a16:creationId xmlns:a16="http://schemas.microsoft.com/office/drawing/2014/main" id="{1A2C910A-B4B6-4CB3-ABC9-8AFEAEC9701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5C7C1B1-8DE8-46D1-A124-C2A0FBC2CF5C}"/>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97588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995F-5804-4D85-8F9B-2349FAF18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1093F4D-0A05-4EBE-A003-69979427F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137F715B-BC89-4028-B736-0085C5DB7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AA3DD-ED4A-496E-94ED-5E0A5D0F0E8B}"/>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6" name="Footer Placeholder 5">
            <a:extLst>
              <a:ext uri="{FF2B5EF4-FFF2-40B4-BE49-F238E27FC236}">
                <a16:creationId xmlns:a16="http://schemas.microsoft.com/office/drawing/2014/main" id="{744B99CD-F854-40E9-8BB0-9600360EDD7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3C224B2-4AB5-4DD7-8CC3-82B76EF57004}"/>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15978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7DD1B-1AEF-4E83-A8DA-6A2D8EF49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31B0EF4-AFB9-44DC-9EEC-3BF165DC3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69AAFEE-DC44-4A3D-AD88-E54095D1A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6E470E03-7AD6-48C5-B6F8-6F4D70276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F0265880-C070-4F27-8FD0-6A42E42A1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1D955-8D9E-4895-B433-F1B9D10F71CB}" type="slidenum">
              <a:rPr lang="he-IL" smtClean="0"/>
              <a:t>‹#›</a:t>
            </a:fld>
            <a:endParaRPr lang="he-IL"/>
          </a:p>
        </p:txBody>
      </p:sp>
    </p:spTree>
    <p:extLst>
      <p:ext uri="{BB962C8B-B14F-4D97-AF65-F5344CB8AC3E}">
        <p14:creationId xmlns:p14="http://schemas.microsoft.com/office/powerpoint/2010/main" val="58085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552" y="1700808"/>
            <a:ext cx="7388072" cy="536365"/>
          </a:xfrm>
        </p:spPr>
        <p:txBody>
          <a:bodyPr>
            <a:normAutofit fontScale="90000"/>
          </a:bodyPr>
          <a:lstStyle/>
          <a:p>
            <a:pPr algn="l"/>
            <a:r>
              <a:rPr lang="en-US" b="1" dirty="0">
                <a:solidFill>
                  <a:srgbClr val="0F0F0F"/>
                </a:solidFill>
                <a:latin typeface="YouTube Sans"/>
              </a:rPr>
              <a:t>Template method and bridge design patterns</a:t>
            </a:r>
            <a:endParaRPr lang="en-US" b="1" i="0" dirty="0">
              <a:solidFill>
                <a:srgbClr val="0F0F0F"/>
              </a:solidFill>
              <a:effectLst/>
              <a:latin typeface="YouTube Sans"/>
            </a:endParaRPr>
          </a:p>
        </p:txBody>
      </p:sp>
    </p:spTree>
    <p:extLst>
      <p:ext uri="{BB962C8B-B14F-4D97-AF65-F5344CB8AC3E}">
        <p14:creationId xmlns:p14="http://schemas.microsoft.com/office/powerpoint/2010/main" val="230917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99581E-1496-4118-A38C-D3CB0A781467}"/>
              </a:ext>
            </a:extLst>
          </p:cNvPr>
          <p:cNvSpPr txBox="1"/>
          <p:nvPr/>
        </p:nvSpPr>
        <p:spPr>
          <a:xfrm>
            <a:off x="115410" y="1891009"/>
            <a:ext cx="11407806" cy="3046988"/>
          </a:xfrm>
          <a:prstGeom prst="rect">
            <a:avLst/>
          </a:prstGeom>
          <a:noFill/>
        </p:spPr>
        <p:txBody>
          <a:bodyPr wrap="square" rtlCol="0">
            <a:spAutoFit/>
          </a:bodyPr>
          <a:lstStyle/>
          <a:p>
            <a:r>
              <a:rPr lang="en-US" sz="2400" b="0" i="0" dirty="0">
                <a:solidFill>
                  <a:srgbClr val="292929"/>
                </a:solidFill>
                <a:effectLst/>
                <a:latin typeface="source-serif-pro"/>
              </a:rPr>
              <a:t>The template method design pattern allows the steps of a process or an algorithm to be redefined for different cases. It helps us to standardize a process.</a:t>
            </a:r>
          </a:p>
          <a:p>
            <a:endParaRPr lang="en-US" sz="2400" dirty="0">
              <a:solidFill>
                <a:srgbClr val="292929"/>
              </a:solidFill>
              <a:latin typeface="source-serif-pro"/>
            </a:endParaRPr>
          </a:p>
          <a:p>
            <a:r>
              <a:rPr lang="en-US" sz="2400" b="0" i="0" dirty="0">
                <a:solidFill>
                  <a:srgbClr val="292929"/>
                </a:solidFill>
                <a:effectLst/>
                <a:latin typeface="source-serif-pro"/>
              </a:rPr>
              <a:t>We have an algorithm that we designed to manage a process. This algorithm consists of certain steps. The order of the steps is determined because they are defined in the process. These steps need to have different behavior according to different needs. That is, the skeleton of our algorithm and its flow is clear. It is also clear what each step will do, but how this work is done should be customized according to the cases.</a:t>
            </a:r>
            <a:endParaRPr lang="en-US" sz="2400" dirty="0"/>
          </a:p>
        </p:txBody>
      </p:sp>
      <p:sp>
        <p:nvSpPr>
          <p:cNvPr id="9" name="Title 3">
            <a:extLst>
              <a:ext uri="{FF2B5EF4-FFF2-40B4-BE49-F238E27FC236}">
                <a16:creationId xmlns:a16="http://schemas.microsoft.com/office/drawing/2014/main" id="{669C2955-E20E-4E96-8E21-AFFFFF6FBC42}"/>
              </a:ext>
            </a:extLst>
          </p:cNvPr>
          <p:cNvSpPr>
            <a:spLocks noGrp="1"/>
          </p:cNvSpPr>
          <p:nvPr>
            <p:ph type="title"/>
          </p:nvPr>
        </p:nvSpPr>
        <p:spPr>
          <a:xfrm>
            <a:off x="115410" y="619701"/>
            <a:ext cx="10561173" cy="720000"/>
          </a:xfrm>
        </p:spPr>
        <p:txBody>
          <a:bodyPr>
            <a:normAutofit/>
          </a:bodyPr>
          <a:lstStyle/>
          <a:p>
            <a:r>
              <a:rPr lang="en-US" dirty="0"/>
              <a:t>Template method</a:t>
            </a:r>
            <a:endParaRPr lang="he-IL" dirty="0"/>
          </a:p>
        </p:txBody>
      </p:sp>
    </p:spTree>
    <p:extLst>
      <p:ext uri="{BB962C8B-B14F-4D97-AF65-F5344CB8AC3E}">
        <p14:creationId xmlns:p14="http://schemas.microsoft.com/office/powerpoint/2010/main" val="126592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1024468" y="1494000"/>
            <a:ext cx="10135146" cy="494840"/>
          </a:xfrm>
        </p:spPr>
        <p:txBody>
          <a:bodyPr>
            <a:noAutofit/>
          </a:bodyPr>
          <a:lstStyle/>
          <a:p>
            <a:pPr marL="0" indent="0" algn="l">
              <a:buNone/>
            </a:pPr>
            <a:r>
              <a:rPr lang="en-US" sz="2400" b="0" i="0" dirty="0">
                <a:solidFill>
                  <a:srgbClr val="292929"/>
                </a:solidFill>
                <a:effectLst/>
                <a:latin typeface="source-serif-pro"/>
              </a:rPr>
              <a:t>Another possibility could be: Consider that we do not know the content of some steps in the same algorithm steps. We define them as abstract steps. The class we are developing for the process can have both concrete (i.e. defined jobs) and abstract (not yet defined) methods. Abstract methods will be populated later, after implementation. The template method, which gives its name to the design pattern, is the main method that calls both concrete and abstract defined methods.</a:t>
            </a:r>
          </a:p>
          <a:p>
            <a:pPr marL="0" indent="0" algn="l">
              <a:buNone/>
            </a:pPr>
            <a:endParaRPr lang="en-US" sz="2400" dirty="0">
              <a:solidFill>
                <a:srgbClr val="292929"/>
              </a:solidFill>
              <a:latin typeface="source-serif-pro"/>
            </a:endParaRPr>
          </a:p>
          <a:p>
            <a:pPr marL="0" indent="0" algn="l">
              <a:buNone/>
            </a:pPr>
            <a:r>
              <a:rPr lang="en-US" sz="2400" b="0" i="0" dirty="0">
                <a:solidFill>
                  <a:srgbClr val="292929"/>
                </a:solidFill>
                <a:effectLst/>
                <a:latin typeface="source-serif-pro"/>
              </a:rPr>
              <a:t>Please note that we do not abstract the whole process with the template method design pattern. If we were doing that, we would be moving towards the strategy design pattern. Here we are abstracting some methods of an already fixed process. Strategy is a class, and template is a method.</a:t>
            </a:r>
            <a:endParaRPr lang="en-US" sz="3600" b="0" i="0" dirty="0">
              <a:solidFill>
                <a:srgbClr val="292929"/>
              </a:solidFill>
              <a:effectLst/>
              <a:latin typeface="source-serif-pro"/>
            </a:endParaRPr>
          </a:p>
        </p:txBody>
      </p:sp>
    </p:spTree>
    <p:extLst>
      <p:ext uri="{BB962C8B-B14F-4D97-AF65-F5344CB8AC3E}">
        <p14:creationId xmlns:p14="http://schemas.microsoft.com/office/powerpoint/2010/main" val="196020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76CF516-C861-4ECA-9387-67340CCBAF7C}"/>
              </a:ext>
            </a:extLst>
          </p:cNvPr>
          <p:cNvSpPr>
            <a:spLocks noChangeArrowheads="1"/>
          </p:cNvSpPr>
          <p:nvPr/>
        </p:nvSpPr>
        <p:spPr bwMode="auto">
          <a:xfrm>
            <a:off x="838200" y="2600331"/>
            <a:ext cx="10515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000" b="0" i="0" dirty="0">
                <a:solidFill>
                  <a:srgbClr val="292929"/>
                </a:solidFill>
                <a:effectLst/>
                <a:latin typeface="source-serif-pro"/>
              </a:rPr>
              <a:t>With the template method pattern, the varying stages of an algorithm are abstracted. The common points are abstracted to the superclass (these methods are called </a:t>
            </a:r>
            <a:r>
              <a:rPr lang="en-US" sz="2000" b="0" i="1" dirty="0">
                <a:solidFill>
                  <a:srgbClr val="292929"/>
                </a:solidFill>
                <a:effectLst/>
                <a:latin typeface="source-serif-pro"/>
              </a:rPr>
              <a:t>hook</a:t>
            </a:r>
            <a:r>
              <a:rPr lang="en-US" sz="2000" b="0" i="0" dirty="0">
                <a:solidFill>
                  <a:srgbClr val="292929"/>
                </a:solidFill>
                <a:effectLst/>
                <a:latin typeface="source-serif-pro"/>
              </a:rPr>
              <a:t>s), while the varying points are defined in the subclasses.</a:t>
            </a:r>
          </a:p>
          <a:p>
            <a:pPr algn="l"/>
            <a:endParaRPr lang="en-US" sz="2000" b="0" i="0" dirty="0">
              <a:solidFill>
                <a:srgbClr val="292929"/>
              </a:solidFill>
              <a:effectLst/>
              <a:latin typeface="source-serif-pro"/>
            </a:endParaRPr>
          </a:p>
          <a:p>
            <a:pPr algn="l"/>
            <a:r>
              <a:rPr lang="en-US" sz="2000" b="0" i="0" dirty="0">
                <a:solidFill>
                  <a:srgbClr val="292929"/>
                </a:solidFill>
                <a:effectLst/>
                <a:latin typeface="source-serif-pro"/>
              </a:rPr>
              <a:t>This design pattern is used very often. It is a robust refactoring tool. As the dispersed projects grow, Commonality and Variability analysis is made to reshape the structure. For the same processes, abstractions are made using the template pattern.</a:t>
            </a:r>
          </a:p>
        </p:txBody>
      </p:sp>
    </p:spTree>
    <p:extLst>
      <p:ext uri="{BB962C8B-B14F-4D97-AF65-F5344CB8AC3E}">
        <p14:creationId xmlns:p14="http://schemas.microsoft.com/office/powerpoint/2010/main" val="323622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292929"/>
                </a:solidFill>
                <a:effectLst/>
                <a:latin typeface="sohne"/>
              </a:rPr>
              <a:t>Code</a:t>
            </a:r>
          </a:p>
        </p:txBody>
      </p:sp>
      <p:sp>
        <p:nvSpPr>
          <p:cNvPr id="4" name="Rectangle 1">
            <a:extLst>
              <a:ext uri="{FF2B5EF4-FFF2-40B4-BE49-F238E27FC236}">
                <a16:creationId xmlns:a16="http://schemas.microsoft.com/office/drawing/2014/main" id="{176CF516-C861-4ECA-9387-67340CCBAF7C}"/>
              </a:ext>
            </a:extLst>
          </p:cNvPr>
          <p:cNvSpPr>
            <a:spLocks noChangeArrowheads="1"/>
          </p:cNvSpPr>
          <p:nvPr/>
        </p:nvSpPr>
        <p:spPr bwMode="auto">
          <a:xfrm>
            <a:off x="838200" y="1306388"/>
            <a:ext cx="1051560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400" b="0" i="0" dirty="0">
                <a:solidFill>
                  <a:srgbClr val="292929"/>
                </a:solidFill>
                <a:effectLst/>
                <a:latin typeface="source-serif-pro"/>
              </a:rPr>
              <a:t>We have a simple example. We have an algorithm that determines the money to be deducted from drivers using toll roads. The progress of the process is as follows:</a:t>
            </a:r>
          </a:p>
          <a:p>
            <a:pPr algn="l"/>
            <a:endParaRPr lang="en-US" sz="2400" b="0" i="0" dirty="0">
              <a:solidFill>
                <a:srgbClr val="292929"/>
              </a:solidFill>
              <a:effectLst/>
              <a:latin typeface="source-serif-pro"/>
            </a:endParaRPr>
          </a:p>
          <a:p>
            <a:pPr lvl="1">
              <a:buFont typeface="Arial" panose="020B0604020202020204" pitchFamily="34" charset="0"/>
              <a:buChar char="•"/>
            </a:pPr>
            <a:r>
              <a:rPr lang="en-US" sz="2400" b="0" i="0" dirty="0">
                <a:solidFill>
                  <a:srgbClr val="292929"/>
                </a:solidFill>
                <a:effectLst/>
                <a:latin typeface="source-serif-pro"/>
              </a:rPr>
              <a:t>First, read the license plate of the oncoming vehicle.</a:t>
            </a:r>
          </a:p>
          <a:p>
            <a:pPr lvl="1">
              <a:buFont typeface="Arial" panose="020B0604020202020204" pitchFamily="34" charset="0"/>
              <a:buChar char="•"/>
            </a:pPr>
            <a:r>
              <a:rPr lang="en-US" sz="2400" b="0" i="0" dirty="0">
                <a:solidFill>
                  <a:srgbClr val="292929"/>
                </a:solidFill>
                <a:effectLst/>
                <a:latin typeface="source-serif-pro"/>
              </a:rPr>
              <a:t>Then, send the plate to the system and see if there is a subscription record for this plate.</a:t>
            </a:r>
          </a:p>
          <a:p>
            <a:pPr lvl="1">
              <a:buFont typeface="Arial" panose="020B0604020202020204" pitchFamily="34" charset="0"/>
              <a:buChar char="•"/>
            </a:pPr>
            <a:r>
              <a:rPr lang="en-US" sz="2400" b="0" i="0" dirty="0">
                <a:solidFill>
                  <a:srgbClr val="292929"/>
                </a:solidFill>
                <a:effectLst/>
                <a:latin typeface="source-serif-pro"/>
              </a:rPr>
              <a:t>Set the toll.</a:t>
            </a:r>
          </a:p>
          <a:p>
            <a:pPr lvl="1">
              <a:buFont typeface="Arial" panose="020B0604020202020204" pitchFamily="34" charset="0"/>
              <a:buChar char="•"/>
            </a:pPr>
            <a:endParaRPr lang="en-US" sz="2400" b="0" i="0" dirty="0">
              <a:solidFill>
                <a:srgbClr val="292929"/>
              </a:solidFill>
              <a:effectLst/>
              <a:latin typeface="source-serif-pro"/>
            </a:endParaRPr>
          </a:p>
          <a:p>
            <a:pPr algn="l"/>
            <a:r>
              <a:rPr lang="en-US" sz="2400" b="0" i="0" dirty="0">
                <a:solidFill>
                  <a:srgbClr val="292929"/>
                </a:solidFill>
                <a:effectLst/>
                <a:latin typeface="source-serif-pro"/>
              </a:rPr>
              <a:t>The two methods would be the same for all cases, except for the determination of the toll. However, the toll varies by service. For example, we may want to do a separate calculation for a bridge crossing and a separate highway crossing. So the last method is left in the parent class as an abstract method. It is filled in the subclasses.</a:t>
            </a:r>
          </a:p>
        </p:txBody>
      </p:sp>
    </p:spTree>
    <p:extLst>
      <p:ext uri="{BB962C8B-B14F-4D97-AF65-F5344CB8AC3E}">
        <p14:creationId xmlns:p14="http://schemas.microsoft.com/office/powerpoint/2010/main" val="416400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9D4EF5D-F382-A9D7-E252-5E9BB1566A2D}"/>
              </a:ext>
            </a:extLst>
          </p:cNvPr>
          <p:cNvSpPr>
            <a:spLocks noChangeArrowheads="1"/>
          </p:cNvSpPr>
          <p:nvPr/>
        </p:nvSpPr>
        <p:spPr bwMode="auto">
          <a:xfrm>
            <a:off x="1052051" y="551289"/>
            <a:ext cx="10353369" cy="57554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err="1">
                <a:ln>
                  <a:noFill/>
                </a:ln>
                <a:solidFill>
                  <a:srgbClr val="CC7832"/>
                </a:solidFill>
                <a:effectLst/>
                <a:latin typeface="Arial Unicode MS"/>
              </a:rPr>
              <a:t>from</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abc</a:t>
            </a: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CC7832"/>
                </a:solidFill>
                <a:effectLst/>
                <a:latin typeface="Arial Unicode MS"/>
              </a:rPr>
              <a:t>import</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a:ln>
                  <a:noFill/>
                </a:ln>
                <a:solidFill>
                  <a:srgbClr val="A9B7C6"/>
                </a:solidFill>
                <a:effectLst/>
                <a:latin typeface="Arial Unicode MS"/>
              </a:rPr>
              <a:t>ABC</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abstractmethod</a:t>
            </a:r>
            <a:br>
              <a:rPr kumimoji="0" lang="he-IL" altLang="he-IL" sz="1600" b="0" i="0" u="none" strike="noStrike" cap="none" normalizeH="0" baseline="0" dirty="0">
                <a:ln>
                  <a:noFill/>
                </a:ln>
                <a:solidFill>
                  <a:srgbClr val="A9B7C6"/>
                </a:solidFill>
                <a:effectLst/>
                <a:latin typeface="Arial Unicode MS"/>
              </a:rPr>
            </a:br>
            <a:br>
              <a:rPr kumimoji="0" lang="he-IL" altLang="he-IL" sz="1600" b="0" i="0" u="none" strike="noStrike" cap="none" normalizeH="0" baseline="0" dirty="0">
                <a:ln>
                  <a:noFill/>
                </a:ln>
                <a:solidFill>
                  <a:srgbClr val="A9B7C6"/>
                </a:solidFill>
                <a:effectLst/>
                <a:latin typeface="Arial Unicode MS"/>
              </a:rPr>
            </a:b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err="1">
                <a:ln>
                  <a:noFill/>
                </a:ln>
                <a:solidFill>
                  <a:srgbClr val="CC7832"/>
                </a:solidFill>
                <a:effectLst/>
                <a:latin typeface="Arial Unicode MS"/>
              </a:rPr>
              <a:t>class</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Ticket</a:t>
            </a:r>
            <a:r>
              <a:rPr kumimoji="0" lang="he-IL" altLang="he-IL" sz="1600" b="0" i="0" u="none" strike="noStrike" cap="none" normalizeH="0" baseline="0" dirty="0">
                <a:ln>
                  <a:noFill/>
                </a:ln>
                <a:solidFill>
                  <a:srgbClr val="A9B7C6"/>
                </a:solidFill>
                <a:effectLst/>
                <a:latin typeface="Arial Unicode MS"/>
              </a:rPr>
              <a:t>(ABC):</a:t>
            </a:r>
            <a:br>
              <a:rPr kumimoji="0" lang="he-IL" altLang="he-IL" sz="1600" b="0" i="0" u="none" strike="noStrike" cap="none" normalizeH="0" baseline="0" dirty="0">
                <a:ln>
                  <a:noFill/>
                </a:ln>
                <a:solidFill>
                  <a:srgbClr val="A9B7C6"/>
                </a:solidFill>
                <a:effectLst/>
                <a:latin typeface="Arial Unicode MS"/>
              </a:rPr>
            </a:b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CC7832"/>
                </a:solidFill>
                <a:effectLst/>
                <a:latin typeface="Arial Unicode MS"/>
              </a:rPr>
              <a:t>def</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method</a:t>
            </a:r>
            <a:r>
              <a:rPr kumimoji="0" lang="he-IL" altLang="he-IL" sz="1600" b="0" i="0" u="none" strike="noStrike" cap="none" normalizeH="0" baseline="0" dirty="0">
                <a:ln>
                  <a:noFill/>
                </a:ln>
                <a:solidFill>
                  <a:srgbClr val="A9B7C6"/>
                </a:solidFill>
                <a:effectLst/>
                <a:latin typeface="Arial Unicode MS"/>
              </a:rPr>
              <a:t>(</a:t>
            </a:r>
            <a:r>
              <a:rPr kumimoji="0" lang="he-IL" altLang="he-IL" sz="1600" b="0" i="0" u="none" strike="noStrike" cap="none" normalizeH="0" baseline="0" dirty="0" err="1">
                <a:ln>
                  <a:noFill/>
                </a:ln>
                <a:solidFill>
                  <a:srgbClr val="A9B7C6"/>
                </a:solidFill>
                <a:effectLst/>
                <a:latin typeface="Arial Unicode MS"/>
              </a:rPr>
              <a:t>self</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a:ln>
                  <a:noFill/>
                </a:ln>
                <a:solidFill>
                  <a:srgbClr val="808080"/>
                </a:solidFill>
                <a:effectLst/>
                <a:latin typeface="Arial Unicode MS"/>
              </a:rPr>
              <a:t># </a:t>
            </a:r>
            <a:r>
              <a:rPr kumimoji="0" lang="he-IL" altLang="he-IL" sz="1600" b="0" i="0" u="none" strike="noStrike" cap="none" normalizeH="0" baseline="0" dirty="0" err="1">
                <a:ln>
                  <a:noFill/>
                </a:ln>
                <a:solidFill>
                  <a:srgbClr val="808080"/>
                </a:solidFill>
                <a:effectLst/>
                <a:latin typeface="Arial Unicode MS"/>
              </a:rPr>
              <a:t>read</a:t>
            </a:r>
            <a:r>
              <a:rPr kumimoji="0" lang="he-IL" altLang="he-IL" sz="1600" b="0" i="0" u="none" strike="noStrike" cap="none" normalizeH="0" baseline="0" dirty="0">
                <a:ln>
                  <a:noFill/>
                </a:ln>
                <a:solidFill>
                  <a:srgbClr val="808080"/>
                </a:solidFill>
                <a:effectLst/>
                <a:latin typeface="Arial Unicode MS"/>
              </a:rPr>
              <a:t> </a:t>
            </a:r>
            <a:r>
              <a:rPr kumimoji="0" lang="he-IL" altLang="he-IL" sz="1600" b="0" i="0" u="none" strike="noStrike" cap="none" normalizeH="0" baseline="0" dirty="0" err="1">
                <a:ln>
                  <a:noFill/>
                </a:ln>
                <a:solidFill>
                  <a:srgbClr val="808080"/>
                </a:solidFill>
                <a:effectLst/>
                <a:latin typeface="Arial Unicode MS"/>
              </a:rPr>
              <a:t>plate</a:t>
            </a:r>
            <a:br>
              <a:rPr kumimoji="0" lang="he-IL" altLang="he-IL" sz="1600" b="0" i="0" u="none" strike="noStrike" cap="none" normalizeH="0" baseline="0" dirty="0">
                <a:ln>
                  <a:noFill/>
                </a:ln>
                <a:solidFill>
                  <a:srgbClr val="808080"/>
                </a:solidFill>
                <a:effectLst/>
                <a:latin typeface="Arial Unicode MS"/>
              </a:rPr>
            </a:br>
            <a:r>
              <a:rPr kumimoji="0" lang="he-IL" altLang="he-IL" sz="1600" b="0" i="0" u="none" strike="noStrike" cap="none" normalizeH="0" baseline="0" dirty="0">
                <a:ln>
                  <a:noFill/>
                </a:ln>
                <a:solidFill>
                  <a:srgbClr val="808080"/>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plate</a:t>
            </a:r>
            <a:r>
              <a:rPr kumimoji="0" lang="he-IL" altLang="he-IL" sz="1600" b="0" i="0" u="none" strike="noStrike" cap="none" normalizeH="0" baseline="0" dirty="0">
                <a:ln>
                  <a:noFill/>
                </a:ln>
                <a:solidFill>
                  <a:srgbClr val="A9B7C6"/>
                </a:solidFill>
                <a:effectLst/>
                <a:latin typeface="Arial Unicode MS"/>
              </a:rPr>
              <a:t> = </a:t>
            </a:r>
            <a:r>
              <a:rPr kumimoji="0" lang="he-IL" altLang="he-IL" sz="1600" b="0" i="0" u="none" strike="noStrike" cap="none" normalizeH="0" baseline="0" dirty="0" err="1">
                <a:ln>
                  <a:noFill/>
                </a:ln>
                <a:solidFill>
                  <a:srgbClr val="A9B7C6"/>
                </a:solidFill>
                <a:effectLst/>
                <a:latin typeface="Arial Unicode MS"/>
              </a:rPr>
              <a:t>self.read_plate</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a:ln>
                  <a:noFill/>
                </a:ln>
                <a:solidFill>
                  <a:srgbClr val="808080"/>
                </a:solidFill>
                <a:effectLst/>
                <a:latin typeface="Arial Unicode MS"/>
              </a:rPr>
              <a:t># </a:t>
            </a:r>
            <a:r>
              <a:rPr kumimoji="0" lang="he-IL" altLang="he-IL" sz="1600" b="0" i="0" u="none" strike="noStrike" cap="none" normalizeH="0" baseline="0" dirty="0" err="1">
                <a:ln>
                  <a:noFill/>
                </a:ln>
                <a:solidFill>
                  <a:srgbClr val="808080"/>
                </a:solidFill>
                <a:effectLst/>
                <a:latin typeface="Arial Unicode MS"/>
              </a:rPr>
              <a:t>check</a:t>
            </a:r>
            <a:r>
              <a:rPr kumimoji="0" lang="he-IL" altLang="he-IL" sz="1600" b="0" i="0" u="none" strike="noStrike" cap="none" normalizeH="0" baseline="0" dirty="0">
                <a:ln>
                  <a:noFill/>
                </a:ln>
                <a:solidFill>
                  <a:srgbClr val="808080"/>
                </a:solidFill>
                <a:effectLst/>
                <a:latin typeface="Arial Unicode MS"/>
              </a:rPr>
              <a:t> </a:t>
            </a:r>
            <a:r>
              <a:rPr kumimoji="0" lang="he-IL" altLang="he-IL" sz="1600" b="0" i="0" u="none" strike="noStrike" cap="none" normalizeH="0" baseline="0" dirty="0" err="1">
                <a:ln>
                  <a:noFill/>
                </a:ln>
                <a:solidFill>
                  <a:srgbClr val="808080"/>
                </a:solidFill>
                <a:effectLst/>
                <a:latin typeface="Arial Unicode MS"/>
              </a:rPr>
              <a:t>record</a:t>
            </a:r>
            <a:br>
              <a:rPr kumimoji="0" lang="he-IL" altLang="he-IL" sz="1600" b="0" i="0" u="none" strike="noStrike" cap="none" normalizeH="0" baseline="0" dirty="0">
                <a:ln>
                  <a:noFill/>
                </a:ln>
                <a:solidFill>
                  <a:srgbClr val="808080"/>
                </a:solidFill>
                <a:effectLst/>
                <a:latin typeface="Arial Unicode MS"/>
              </a:rPr>
            </a:br>
            <a:r>
              <a:rPr kumimoji="0" lang="he-IL" altLang="he-IL" sz="1600" b="0" i="0" u="none" strike="noStrike" cap="none" normalizeH="0" baseline="0" dirty="0">
                <a:ln>
                  <a:noFill/>
                </a:ln>
                <a:solidFill>
                  <a:srgbClr val="808080"/>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record</a:t>
            </a:r>
            <a:r>
              <a:rPr kumimoji="0" lang="he-IL" altLang="he-IL" sz="1600" b="0" i="0" u="none" strike="noStrike" cap="none" normalizeH="0" baseline="0" dirty="0">
                <a:ln>
                  <a:noFill/>
                </a:ln>
                <a:solidFill>
                  <a:srgbClr val="A9B7C6"/>
                </a:solidFill>
                <a:effectLst/>
                <a:latin typeface="Arial Unicode MS"/>
              </a:rPr>
              <a:t> = </a:t>
            </a:r>
            <a:r>
              <a:rPr kumimoji="0" lang="he-IL" altLang="he-IL" sz="1600" b="0" i="0" u="none" strike="noStrike" cap="none" normalizeH="0" baseline="0" dirty="0" err="1">
                <a:ln>
                  <a:noFill/>
                </a:ln>
                <a:solidFill>
                  <a:srgbClr val="A9B7C6"/>
                </a:solidFill>
                <a:effectLst/>
                <a:latin typeface="Arial Unicode MS"/>
              </a:rPr>
              <a:t>self.check_record</a:t>
            </a:r>
            <a:r>
              <a:rPr kumimoji="0" lang="he-IL" altLang="he-IL" sz="1600" b="0" i="0" u="none" strike="noStrike" cap="none" normalizeH="0" baseline="0" dirty="0">
                <a:ln>
                  <a:noFill/>
                </a:ln>
                <a:solidFill>
                  <a:srgbClr val="A9B7C6"/>
                </a:solidFill>
                <a:effectLst/>
                <a:latin typeface="Arial Unicode MS"/>
              </a:rPr>
              <a:t>(</a:t>
            </a:r>
            <a:r>
              <a:rPr kumimoji="0" lang="he-IL" altLang="he-IL" sz="1600" b="0" i="0" u="none" strike="noStrike" cap="none" normalizeH="0" baseline="0" dirty="0" err="1">
                <a:ln>
                  <a:noFill/>
                </a:ln>
                <a:solidFill>
                  <a:srgbClr val="A9B7C6"/>
                </a:solidFill>
                <a:effectLst/>
                <a:latin typeface="Arial Unicode MS"/>
              </a:rPr>
              <a:t>plate</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a:ln>
                  <a:noFill/>
                </a:ln>
                <a:solidFill>
                  <a:srgbClr val="808080"/>
                </a:solidFill>
                <a:effectLst/>
                <a:latin typeface="Arial Unicode MS"/>
              </a:rPr>
              <a:t># </a:t>
            </a:r>
            <a:r>
              <a:rPr kumimoji="0" lang="he-IL" altLang="he-IL" sz="1600" b="0" i="0" u="none" strike="noStrike" cap="none" normalizeH="0" baseline="0" dirty="0" err="1">
                <a:ln>
                  <a:noFill/>
                </a:ln>
                <a:solidFill>
                  <a:srgbClr val="808080"/>
                </a:solidFill>
                <a:effectLst/>
                <a:latin typeface="Arial Unicode MS"/>
              </a:rPr>
              <a:t>decide</a:t>
            </a:r>
            <a:r>
              <a:rPr kumimoji="0" lang="he-IL" altLang="he-IL" sz="1600" b="0" i="0" u="none" strike="noStrike" cap="none" normalizeH="0" baseline="0" dirty="0">
                <a:ln>
                  <a:noFill/>
                </a:ln>
                <a:solidFill>
                  <a:srgbClr val="808080"/>
                </a:solidFill>
                <a:effectLst/>
                <a:latin typeface="Arial Unicode MS"/>
              </a:rPr>
              <a:t> </a:t>
            </a:r>
            <a:r>
              <a:rPr kumimoji="0" lang="he-IL" altLang="he-IL" sz="1600" b="0" i="0" u="none" strike="noStrike" cap="none" normalizeH="0" baseline="0" dirty="0" err="1">
                <a:ln>
                  <a:noFill/>
                </a:ln>
                <a:solidFill>
                  <a:srgbClr val="808080"/>
                </a:solidFill>
                <a:effectLst/>
                <a:latin typeface="Arial Unicode MS"/>
              </a:rPr>
              <a:t>price</a:t>
            </a:r>
            <a:br>
              <a:rPr kumimoji="0" lang="he-IL" altLang="he-IL" sz="1600" b="0" i="0" u="none" strike="noStrike" cap="none" normalizeH="0" baseline="0" dirty="0">
                <a:ln>
                  <a:noFill/>
                </a:ln>
                <a:solidFill>
                  <a:srgbClr val="808080"/>
                </a:solidFill>
                <a:effectLst/>
                <a:latin typeface="Arial Unicode MS"/>
              </a:rPr>
            </a:br>
            <a:r>
              <a:rPr kumimoji="0" lang="he-IL" altLang="he-IL" sz="1600" b="0" i="0" u="none" strike="noStrike" cap="none" normalizeH="0" baseline="0" dirty="0">
                <a:ln>
                  <a:noFill/>
                </a:ln>
                <a:solidFill>
                  <a:srgbClr val="808080"/>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price</a:t>
            </a:r>
            <a:r>
              <a:rPr kumimoji="0" lang="he-IL" altLang="he-IL" sz="1600" b="0" i="0" u="none" strike="noStrike" cap="none" normalizeH="0" baseline="0" dirty="0">
                <a:ln>
                  <a:noFill/>
                </a:ln>
                <a:solidFill>
                  <a:srgbClr val="A9B7C6"/>
                </a:solidFill>
                <a:effectLst/>
                <a:latin typeface="Arial Unicode MS"/>
              </a:rPr>
              <a:t> = </a:t>
            </a:r>
            <a:r>
              <a:rPr kumimoji="0" lang="he-IL" altLang="he-IL" sz="1600" b="0" i="0" u="none" strike="noStrike" cap="none" normalizeH="0" baseline="0" dirty="0" err="1">
                <a:ln>
                  <a:noFill/>
                </a:ln>
                <a:solidFill>
                  <a:srgbClr val="A9B7C6"/>
                </a:solidFill>
                <a:effectLst/>
                <a:latin typeface="Arial Unicode MS"/>
              </a:rPr>
              <a:t>self.decide_price</a:t>
            </a:r>
            <a:r>
              <a:rPr kumimoji="0" lang="he-IL" altLang="he-IL" sz="1600" b="0" i="0" u="none" strike="noStrike" cap="none" normalizeH="0" baseline="0" dirty="0">
                <a:ln>
                  <a:noFill/>
                </a:ln>
                <a:solidFill>
                  <a:srgbClr val="A9B7C6"/>
                </a:solidFill>
                <a:effectLst/>
                <a:latin typeface="Arial Unicode MS"/>
              </a:rPr>
              <a:t>(</a:t>
            </a:r>
            <a:r>
              <a:rPr kumimoji="0" lang="he-IL" altLang="he-IL" sz="1600" b="0" i="0" u="none" strike="noStrike" cap="none" normalizeH="0" baseline="0" dirty="0" err="1">
                <a:ln>
                  <a:noFill/>
                </a:ln>
                <a:solidFill>
                  <a:srgbClr val="A9B7C6"/>
                </a:solidFill>
                <a:effectLst/>
                <a:latin typeface="Arial Unicode MS"/>
              </a:rPr>
              <a:t>record</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CC7832"/>
                </a:solidFill>
                <a:effectLst/>
                <a:latin typeface="Arial Unicode MS"/>
              </a:rPr>
              <a:t>return</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price</a:t>
            </a:r>
            <a:br>
              <a:rPr kumimoji="0" lang="he-IL" altLang="he-IL" sz="1600" b="0" i="0" u="none" strike="noStrike" cap="none" normalizeH="0" baseline="0" dirty="0">
                <a:ln>
                  <a:noFill/>
                </a:ln>
                <a:solidFill>
                  <a:srgbClr val="A9B7C6"/>
                </a:solidFill>
                <a:effectLst/>
                <a:latin typeface="Arial Unicode MS"/>
              </a:rPr>
            </a:b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CC7832"/>
                </a:solidFill>
                <a:effectLst/>
                <a:latin typeface="Arial Unicode MS"/>
              </a:rPr>
              <a:t>def</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read_plate</a:t>
            </a:r>
            <a:r>
              <a:rPr kumimoji="0" lang="he-IL" altLang="he-IL" sz="1600" b="0" i="0" u="none" strike="noStrike" cap="none" normalizeH="0" baseline="0" dirty="0">
                <a:ln>
                  <a:noFill/>
                </a:ln>
                <a:solidFill>
                  <a:srgbClr val="A9B7C6"/>
                </a:solidFill>
                <a:effectLst/>
                <a:latin typeface="Arial Unicode MS"/>
              </a:rPr>
              <a:t>(</a:t>
            </a:r>
            <a:r>
              <a:rPr kumimoji="0" lang="he-IL" altLang="he-IL" sz="1600" b="0" i="0" u="none" strike="noStrike" cap="none" normalizeH="0" baseline="0" dirty="0" err="1">
                <a:ln>
                  <a:noFill/>
                </a:ln>
                <a:solidFill>
                  <a:srgbClr val="A9B7C6"/>
                </a:solidFill>
                <a:effectLst/>
                <a:latin typeface="Arial Unicode MS"/>
              </a:rPr>
              <a:t>self</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CC7832"/>
                </a:solidFill>
                <a:effectLst/>
                <a:latin typeface="Arial Unicode MS"/>
              </a:rPr>
              <a:t>return</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a:ln>
                  <a:noFill/>
                </a:ln>
                <a:solidFill>
                  <a:srgbClr val="6A8759"/>
                </a:solidFill>
                <a:effectLst/>
                <a:latin typeface="Arial Unicode MS"/>
              </a:rPr>
              <a:t>"34 XXX 123"</a:t>
            </a:r>
            <a:br>
              <a:rPr kumimoji="0" lang="he-IL" altLang="he-IL" sz="1600" b="0" i="0" u="none" strike="noStrike" cap="none" normalizeH="0" baseline="0" dirty="0">
                <a:ln>
                  <a:noFill/>
                </a:ln>
                <a:solidFill>
                  <a:srgbClr val="6A8759"/>
                </a:solidFill>
                <a:effectLst/>
                <a:latin typeface="Arial Unicode MS"/>
              </a:rPr>
            </a:br>
            <a:br>
              <a:rPr kumimoji="0" lang="he-IL" altLang="he-IL" sz="1600" b="0" i="0" u="none" strike="noStrike" cap="none" normalizeH="0" baseline="0" dirty="0">
                <a:ln>
                  <a:noFill/>
                </a:ln>
                <a:solidFill>
                  <a:srgbClr val="6A8759"/>
                </a:solidFill>
                <a:effectLst/>
                <a:latin typeface="Arial Unicode MS"/>
              </a:rPr>
            </a:br>
            <a:r>
              <a:rPr kumimoji="0" lang="he-IL" altLang="he-IL" sz="1600" b="0" i="0" u="none" strike="noStrike" cap="none" normalizeH="0" baseline="0" dirty="0">
                <a:ln>
                  <a:noFill/>
                </a:ln>
                <a:solidFill>
                  <a:srgbClr val="6A8759"/>
                </a:solidFill>
                <a:effectLst/>
                <a:latin typeface="Arial Unicode MS"/>
              </a:rPr>
              <a:t>    </a:t>
            </a:r>
            <a:r>
              <a:rPr kumimoji="0" lang="he-IL" altLang="he-IL" sz="1600" b="0" i="0" u="none" strike="noStrike" cap="none" normalizeH="0" baseline="0" dirty="0" err="1">
                <a:ln>
                  <a:noFill/>
                </a:ln>
                <a:solidFill>
                  <a:srgbClr val="CC7832"/>
                </a:solidFill>
                <a:effectLst/>
                <a:latin typeface="Arial Unicode MS"/>
              </a:rPr>
              <a:t>def</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get_licence</a:t>
            </a:r>
            <a:r>
              <a:rPr kumimoji="0" lang="he-IL" altLang="he-IL" sz="1600" b="0" i="0" u="none" strike="noStrike" cap="none" normalizeH="0" baseline="0" dirty="0">
                <a:ln>
                  <a:noFill/>
                </a:ln>
                <a:solidFill>
                  <a:srgbClr val="A9B7C6"/>
                </a:solidFill>
                <a:effectLst/>
                <a:latin typeface="Arial Unicode MS"/>
              </a:rPr>
              <a:t>(</a:t>
            </a:r>
            <a:r>
              <a:rPr kumimoji="0" lang="he-IL" altLang="he-IL" sz="1600" b="0" i="0" u="none" strike="noStrike" cap="none" normalizeH="0" baseline="0" dirty="0" err="1">
                <a:ln>
                  <a:noFill/>
                </a:ln>
                <a:solidFill>
                  <a:srgbClr val="A9B7C6"/>
                </a:solidFill>
                <a:effectLst/>
                <a:latin typeface="Arial Unicode MS"/>
              </a:rPr>
              <a:t>self</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plate</a:t>
            </a: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str</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CC7832"/>
                </a:solidFill>
                <a:effectLst/>
                <a:latin typeface="Arial Unicode MS"/>
              </a:rPr>
              <a:t>return</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a:ln>
                  <a:noFill/>
                </a:ln>
                <a:solidFill>
                  <a:srgbClr val="6897BB"/>
                </a:solidFill>
                <a:effectLst/>
                <a:latin typeface="Arial Unicode MS"/>
              </a:rPr>
              <a:t>1</a:t>
            </a:r>
            <a:br>
              <a:rPr kumimoji="0" lang="he-IL" altLang="he-IL" sz="1600" b="0" i="0" u="none" strike="noStrike" cap="none" normalizeH="0" baseline="0" dirty="0">
                <a:ln>
                  <a:noFill/>
                </a:ln>
                <a:solidFill>
                  <a:srgbClr val="6897BB"/>
                </a:solidFill>
                <a:effectLst/>
                <a:latin typeface="Arial Unicode MS"/>
              </a:rPr>
            </a:br>
            <a:br>
              <a:rPr kumimoji="0" lang="he-IL" altLang="he-IL" sz="1600" b="0" i="0" u="none" strike="noStrike" cap="none" normalizeH="0" baseline="0" dirty="0">
                <a:ln>
                  <a:noFill/>
                </a:ln>
                <a:solidFill>
                  <a:srgbClr val="6897BB"/>
                </a:solidFill>
                <a:effectLst/>
                <a:latin typeface="Arial Unicode MS"/>
              </a:rPr>
            </a:br>
            <a:r>
              <a:rPr kumimoji="0" lang="he-IL" altLang="he-IL" sz="1600" b="0" i="0" u="none" strike="noStrike" cap="none" normalizeH="0" baseline="0" dirty="0">
                <a:ln>
                  <a:noFill/>
                </a:ln>
                <a:solidFill>
                  <a:srgbClr val="6897BB"/>
                </a:solidFill>
                <a:effectLst/>
                <a:latin typeface="Arial Unicode MS"/>
              </a:rPr>
              <a:t>    </a:t>
            </a:r>
            <a:r>
              <a:rPr kumimoji="0" lang="he-IL" altLang="he-IL" sz="1600" b="0" i="0" u="none" strike="noStrike" cap="none" normalizeH="0" baseline="0" dirty="0">
                <a:ln>
                  <a:noFill/>
                </a:ln>
                <a:solidFill>
                  <a:srgbClr val="A9B7C6"/>
                </a:solidFill>
                <a:effectLst/>
                <a:latin typeface="Arial Unicode MS"/>
              </a:rPr>
              <a:t>@abstractmethod</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CC7832"/>
                </a:solidFill>
                <a:effectLst/>
                <a:latin typeface="Arial Unicode MS"/>
              </a:rPr>
              <a:t>def</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decide_price</a:t>
            </a:r>
            <a:r>
              <a:rPr kumimoji="0" lang="he-IL" altLang="he-IL" sz="1600" b="0" i="0" u="none" strike="noStrike" cap="none" normalizeH="0" baseline="0" dirty="0">
                <a:ln>
                  <a:noFill/>
                </a:ln>
                <a:solidFill>
                  <a:srgbClr val="A9B7C6"/>
                </a:solidFill>
                <a:effectLst/>
                <a:latin typeface="Arial Unicode MS"/>
              </a:rPr>
              <a:t>(</a:t>
            </a:r>
            <a:r>
              <a:rPr kumimoji="0" lang="he-IL" altLang="he-IL" sz="1600" b="0" i="0" u="none" strike="noStrike" cap="none" normalizeH="0" baseline="0" dirty="0" err="1">
                <a:ln>
                  <a:noFill/>
                </a:ln>
                <a:solidFill>
                  <a:srgbClr val="A9B7C6"/>
                </a:solidFill>
                <a:effectLst/>
                <a:latin typeface="Arial Unicode MS"/>
              </a:rPr>
              <a:t>self</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record</a:t>
            </a: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int</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CC7832"/>
                </a:solidFill>
                <a:effectLst/>
                <a:latin typeface="Arial Unicode MS"/>
              </a:rPr>
              <a:t>pass</a:t>
            </a:r>
            <a:endParaRPr kumimoji="0" lang="he-IL" altLang="he-IL"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878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FF3733-EF79-468E-BD05-1F3869837112}"/>
              </a:ext>
            </a:extLst>
          </p:cNvPr>
          <p:cNvSpPr txBox="1"/>
          <p:nvPr/>
        </p:nvSpPr>
        <p:spPr>
          <a:xfrm>
            <a:off x="815415" y="1757779"/>
            <a:ext cx="6253980" cy="3970318"/>
          </a:xfrm>
          <a:prstGeom prst="rect">
            <a:avLst/>
          </a:prstGeom>
          <a:noFill/>
        </p:spPr>
        <p:txBody>
          <a:bodyPr wrap="square" rtlCol="0">
            <a:spAutoFit/>
          </a:bodyPr>
          <a:lstStyle/>
          <a:p>
            <a:pPr algn="l"/>
            <a:r>
              <a:rPr lang="en-US" b="0" i="0" dirty="0">
                <a:solidFill>
                  <a:srgbClr val="292929"/>
                </a:solidFill>
                <a:effectLst/>
                <a:latin typeface="source-serif-pro"/>
              </a:rPr>
              <a:t>There is an </a:t>
            </a:r>
            <a:r>
              <a:rPr lang="en-US" b="1" i="0" dirty="0">
                <a:solidFill>
                  <a:srgbClr val="292929"/>
                </a:solidFill>
                <a:effectLst/>
                <a:latin typeface="source-serif-pro"/>
              </a:rPr>
              <a:t>is-a</a:t>
            </a:r>
            <a:r>
              <a:rPr lang="en-US" b="0" i="0" dirty="0">
                <a:solidFill>
                  <a:srgbClr val="292929"/>
                </a:solidFill>
                <a:effectLst/>
                <a:latin typeface="source-serif-pro"/>
              </a:rPr>
              <a:t> relationship between abstraction and its implementation. In this relationship, a dependency is formed between the two parties, namely abstraction, and implementation. If the abstraction changes, implementation has to change too. Interesting point of view, but inheritance is highly coupled. In some cases, we would like to stay away from it. The Bridge design pattern comes to our aid in these situations.</a:t>
            </a:r>
          </a:p>
          <a:p>
            <a:pPr algn="l"/>
            <a:endParaRPr lang="en-US" dirty="0">
              <a:solidFill>
                <a:srgbClr val="292929"/>
              </a:solidFill>
              <a:latin typeface="source-serif-pro"/>
            </a:endParaRPr>
          </a:p>
          <a:p>
            <a:pPr algn="l"/>
            <a:r>
              <a:rPr lang="en-US" b="0" i="0" dirty="0">
                <a:solidFill>
                  <a:srgbClr val="292929"/>
                </a:solidFill>
                <a:effectLst/>
                <a:latin typeface="source-serif-pro"/>
              </a:rPr>
              <a:t>We prefer the </a:t>
            </a:r>
            <a:r>
              <a:rPr lang="en-US" b="1" i="0" dirty="0">
                <a:solidFill>
                  <a:srgbClr val="292929"/>
                </a:solidFill>
                <a:effectLst/>
                <a:latin typeface="source-serif-pro"/>
              </a:rPr>
              <a:t>has-a</a:t>
            </a:r>
            <a:r>
              <a:rPr lang="en-US" b="0" i="0" dirty="0">
                <a:solidFill>
                  <a:srgbClr val="292929"/>
                </a:solidFill>
                <a:effectLst/>
                <a:latin typeface="source-serif-pro"/>
              </a:rPr>
              <a:t> relationship over the is-a relationship, </a:t>
            </a:r>
            <a:r>
              <a:rPr lang="en-US" b="1" i="0" dirty="0">
                <a:solidFill>
                  <a:srgbClr val="292929"/>
                </a:solidFill>
                <a:effectLst/>
                <a:latin typeface="source-serif-pro"/>
              </a:rPr>
              <a:t>composition</a:t>
            </a:r>
            <a:r>
              <a:rPr lang="en-US" b="0" i="0" dirty="0">
                <a:solidFill>
                  <a:srgbClr val="292929"/>
                </a:solidFill>
                <a:effectLst/>
                <a:latin typeface="source-serif-pro"/>
              </a:rPr>
              <a:t> over inheritance. In this way, the coupling is reduced. Because we no longer do direct inheritance, we prefer to </a:t>
            </a:r>
            <a:r>
              <a:rPr lang="en-US" b="1" i="0" dirty="0">
                <a:solidFill>
                  <a:srgbClr val="292929"/>
                </a:solidFill>
                <a:effectLst/>
                <a:latin typeface="source-serif-pro"/>
              </a:rPr>
              <a:t>use</a:t>
            </a:r>
            <a:r>
              <a:rPr lang="en-US" b="0" i="0" dirty="0">
                <a:solidFill>
                  <a:srgbClr val="292929"/>
                </a:solidFill>
                <a:effectLst/>
                <a:latin typeface="source-serif-pro"/>
              </a:rPr>
              <a:t> composition instead. Abstraction and implementation are placed under two hierarchies. </a:t>
            </a:r>
            <a:r>
              <a:rPr lang="en-US" b="1" i="0" dirty="0">
                <a:solidFill>
                  <a:srgbClr val="292929"/>
                </a:solidFill>
                <a:effectLst/>
                <a:latin typeface="source-serif-pro"/>
              </a:rPr>
              <a:t>has-a</a:t>
            </a:r>
            <a:r>
              <a:rPr lang="en-US" b="0" i="0" dirty="0">
                <a:solidFill>
                  <a:srgbClr val="292929"/>
                </a:solidFill>
                <a:effectLst/>
                <a:latin typeface="source-serif-pro"/>
              </a:rPr>
              <a:t> relation is established between these two hierarchies.</a:t>
            </a:r>
            <a:endParaRPr lang="en-US" b="0" i="0" dirty="0">
              <a:solidFill>
                <a:srgbClr val="1D1F25"/>
              </a:solidFill>
              <a:effectLst/>
              <a:latin typeface="Atkinson Hyperlegible"/>
            </a:endParaRPr>
          </a:p>
        </p:txBody>
      </p:sp>
      <p:sp>
        <p:nvSpPr>
          <p:cNvPr id="2" name="Title 1">
            <a:extLst>
              <a:ext uri="{FF2B5EF4-FFF2-40B4-BE49-F238E27FC236}">
                <a16:creationId xmlns:a16="http://schemas.microsoft.com/office/drawing/2014/main" id="{42782EFB-409B-67E0-C121-05CB3297C167}"/>
              </a:ext>
            </a:extLst>
          </p:cNvPr>
          <p:cNvSpPr>
            <a:spLocks noGrp="1"/>
          </p:cNvSpPr>
          <p:nvPr>
            <p:ph type="title"/>
          </p:nvPr>
        </p:nvSpPr>
        <p:spPr>
          <a:xfrm>
            <a:off x="838200" y="365125"/>
            <a:ext cx="10515600" cy="844243"/>
          </a:xfrm>
        </p:spPr>
        <p:txBody>
          <a:bodyPr>
            <a:normAutofit/>
          </a:bodyPr>
          <a:lstStyle/>
          <a:p>
            <a:pPr algn="l"/>
            <a:r>
              <a:rPr lang="en-US" b="1" dirty="0">
                <a:solidFill>
                  <a:srgbClr val="292929"/>
                </a:solidFill>
                <a:latin typeface="sohne"/>
              </a:rPr>
              <a:t>Bridge</a:t>
            </a:r>
            <a:endParaRPr lang="en-US" b="1" i="0" dirty="0">
              <a:solidFill>
                <a:srgbClr val="292929"/>
              </a:solidFill>
              <a:effectLst/>
              <a:latin typeface="sohne"/>
            </a:endParaRPr>
          </a:p>
        </p:txBody>
      </p:sp>
      <p:pic>
        <p:nvPicPr>
          <p:cNvPr id="2050" name="Picture 2">
            <a:extLst>
              <a:ext uri="{FF2B5EF4-FFF2-40B4-BE49-F238E27FC236}">
                <a16:creationId xmlns:a16="http://schemas.microsoft.com/office/drawing/2014/main" id="{75356A58-DBD8-23E0-62D0-ADE8F2715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395" y="2247900"/>
            <a:ext cx="48482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70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84D5-B63D-9AB8-670E-756A60560475}"/>
              </a:ext>
            </a:extLst>
          </p:cNvPr>
          <p:cNvSpPr>
            <a:spLocks noGrp="1"/>
          </p:cNvSpPr>
          <p:nvPr>
            <p:ph type="title"/>
          </p:nvPr>
        </p:nvSpPr>
        <p:spPr>
          <a:xfrm>
            <a:off x="838200" y="365125"/>
            <a:ext cx="10515600" cy="844243"/>
          </a:xfrm>
        </p:spPr>
        <p:txBody>
          <a:bodyPr>
            <a:normAutofit/>
          </a:bodyPr>
          <a:lstStyle/>
          <a:p>
            <a:pPr algn="l"/>
            <a:r>
              <a:rPr lang="en-US" b="1" dirty="0">
                <a:solidFill>
                  <a:srgbClr val="292929"/>
                </a:solidFill>
                <a:latin typeface="sohne"/>
              </a:rPr>
              <a:t>Code</a:t>
            </a:r>
            <a:endParaRPr lang="en-US" b="1" i="0" dirty="0">
              <a:solidFill>
                <a:srgbClr val="292929"/>
              </a:solidFill>
              <a:effectLst/>
              <a:latin typeface="sohne"/>
            </a:endParaRPr>
          </a:p>
        </p:txBody>
      </p:sp>
      <p:pic>
        <p:nvPicPr>
          <p:cNvPr id="3074" name="Picture 2">
            <a:extLst>
              <a:ext uri="{FF2B5EF4-FFF2-40B4-BE49-F238E27FC236}">
                <a16:creationId xmlns:a16="http://schemas.microsoft.com/office/drawing/2014/main" id="{138C5226-6905-E2B1-FEE8-FE481111F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555" y="1376516"/>
            <a:ext cx="833437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81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714B0E-DD48-4088-BA32-974E103D4336}"/>
              </a:ext>
            </a:extLst>
          </p:cNvPr>
          <p:cNvSpPr txBox="1"/>
          <p:nvPr/>
        </p:nvSpPr>
        <p:spPr>
          <a:xfrm>
            <a:off x="815412" y="1585041"/>
            <a:ext cx="4631659" cy="1477328"/>
          </a:xfrm>
          <a:prstGeom prst="rect">
            <a:avLst/>
          </a:prstGeom>
          <a:noFill/>
        </p:spPr>
        <p:txBody>
          <a:bodyPr wrap="square" rtlCol="0">
            <a:spAutoFit/>
          </a:bodyPr>
          <a:lstStyle/>
          <a:p>
            <a:r>
              <a:rPr lang="en-US" b="0" i="0" dirty="0">
                <a:solidFill>
                  <a:srgbClr val="292929"/>
                </a:solidFill>
                <a:effectLst/>
                <a:latin typeface="source-serif-pro"/>
              </a:rPr>
              <a:t>IOs is the abstract interface. Linux and Windows are the refined abstractions. When each OS’s operate method is called, the equivalent method within their implementation is called.</a:t>
            </a:r>
            <a:endParaRPr lang="en-US" dirty="0"/>
          </a:p>
        </p:txBody>
      </p:sp>
      <p:sp>
        <p:nvSpPr>
          <p:cNvPr id="6" name="Rectangle 1">
            <a:extLst>
              <a:ext uri="{FF2B5EF4-FFF2-40B4-BE49-F238E27FC236}">
                <a16:creationId xmlns:a16="http://schemas.microsoft.com/office/drawing/2014/main" id="{28B7A0E2-58F5-AC1C-ECD9-DE6DDB8F5719}"/>
              </a:ext>
            </a:extLst>
          </p:cNvPr>
          <p:cNvSpPr>
            <a:spLocks noChangeArrowheads="1"/>
          </p:cNvSpPr>
          <p:nvPr/>
        </p:nvSpPr>
        <p:spPr bwMode="auto">
          <a:xfrm>
            <a:off x="6096000" y="366623"/>
            <a:ext cx="5584723" cy="61247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800" b="0" i="0" u="none" strike="noStrike" cap="none" normalizeH="0" baseline="0" dirty="0" err="1">
                <a:ln>
                  <a:noFill/>
                </a:ln>
                <a:solidFill>
                  <a:srgbClr val="CC7832"/>
                </a:solidFill>
                <a:effectLst/>
                <a:latin typeface="Arial Unicode MS"/>
              </a:rPr>
              <a:t>from</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abc</a:t>
            </a: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CC7832"/>
                </a:solidFill>
                <a:effectLst/>
                <a:latin typeface="Arial Unicode MS"/>
              </a:rPr>
              <a:t>import</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ABCMeta</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abstractmethod</a:t>
            </a: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err="1">
                <a:ln>
                  <a:noFill/>
                </a:ln>
                <a:solidFill>
                  <a:srgbClr val="CC7832"/>
                </a:solidFill>
                <a:effectLst/>
                <a:latin typeface="Arial Unicode MS"/>
              </a:rPr>
              <a:t>class</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IOs</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err="1">
                <a:ln>
                  <a:noFill/>
                </a:ln>
                <a:solidFill>
                  <a:srgbClr val="A9B7C6"/>
                </a:solidFill>
                <a:effectLst/>
                <a:latin typeface="Arial Unicode MS"/>
              </a:rPr>
              <a:t>metaclass</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err="1">
                <a:ln>
                  <a:noFill/>
                </a:ln>
                <a:solidFill>
                  <a:srgbClr val="A9B7C6"/>
                </a:solidFill>
                <a:effectLst/>
                <a:latin typeface="Arial Unicode MS"/>
              </a:rPr>
              <a:t>ABCMeta</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1" u="none" strike="noStrike" cap="none" normalizeH="0" baseline="0" dirty="0">
                <a:ln>
                  <a:noFill/>
                </a:ln>
                <a:solidFill>
                  <a:srgbClr val="629755"/>
                </a:solidFill>
                <a:effectLst/>
                <a:latin typeface="Arial Unicode MS"/>
              </a:rPr>
              <a:t>"</a:t>
            </a:r>
            <a:r>
              <a:rPr kumimoji="0" lang="he-IL" altLang="he-IL" sz="800" b="0" i="1" u="none" strike="noStrike" cap="none" normalizeH="0" baseline="0" dirty="0" err="1">
                <a:ln>
                  <a:noFill/>
                </a:ln>
                <a:solidFill>
                  <a:srgbClr val="629755"/>
                </a:solidFill>
                <a:effectLst/>
                <a:latin typeface="Arial Unicode MS"/>
              </a:rPr>
              <a:t>The</a:t>
            </a:r>
            <a:r>
              <a:rPr kumimoji="0" lang="he-IL" altLang="he-IL" sz="800" b="0" i="1" u="none" strike="noStrike" cap="none" normalizeH="0" baseline="0" dirty="0">
                <a:ln>
                  <a:noFill/>
                </a:ln>
                <a:solidFill>
                  <a:srgbClr val="629755"/>
                </a:solidFill>
                <a:effectLst/>
                <a:latin typeface="Arial Unicode MS"/>
              </a:rPr>
              <a:t> </a:t>
            </a:r>
            <a:r>
              <a:rPr kumimoji="0" lang="he-IL" altLang="he-IL" sz="800" b="0" i="1" u="none" strike="noStrike" cap="none" normalizeH="0" baseline="0" dirty="0" err="1">
                <a:ln>
                  <a:noFill/>
                </a:ln>
                <a:solidFill>
                  <a:srgbClr val="629755"/>
                </a:solidFill>
                <a:effectLst/>
                <a:latin typeface="Arial Unicode MS"/>
              </a:rPr>
              <a:t>Operating</a:t>
            </a:r>
            <a:r>
              <a:rPr kumimoji="0" lang="he-IL" altLang="he-IL" sz="800" b="0" i="1" u="none" strike="noStrike" cap="none" normalizeH="0" baseline="0" dirty="0">
                <a:ln>
                  <a:noFill/>
                </a:ln>
                <a:solidFill>
                  <a:srgbClr val="629755"/>
                </a:solidFill>
                <a:effectLst/>
                <a:latin typeface="Arial Unicode MS"/>
              </a:rPr>
              <a:t> </a:t>
            </a:r>
            <a:r>
              <a:rPr kumimoji="0" lang="he-IL" altLang="he-IL" sz="800" b="0" i="1" u="none" strike="noStrike" cap="none" normalizeH="0" baseline="0" dirty="0" err="1">
                <a:ln>
                  <a:noFill/>
                </a:ln>
                <a:solidFill>
                  <a:srgbClr val="629755"/>
                </a:solidFill>
                <a:effectLst/>
                <a:latin typeface="Arial Unicode MS"/>
              </a:rPr>
              <a:t>System</a:t>
            </a:r>
            <a:r>
              <a:rPr kumimoji="0" lang="he-IL" altLang="he-IL" sz="800" b="0" i="1" u="none" strike="noStrike" cap="none" normalizeH="0" baseline="0" dirty="0">
                <a:ln>
                  <a:noFill/>
                </a:ln>
                <a:solidFill>
                  <a:srgbClr val="629755"/>
                </a:solidFill>
                <a:effectLst/>
                <a:latin typeface="Arial Unicode MS"/>
              </a:rPr>
              <a:t> </a:t>
            </a:r>
            <a:r>
              <a:rPr kumimoji="0" lang="he-IL" altLang="he-IL" sz="800" b="0" i="1" u="none" strike="noStrike" cap="none" normalizeH="0" baseline="0" dirty="0" err="1">
                <a:ln>
                  <a:noFill/>
                </a:ln>
                <a:solidFill>
                  <a:srgbClr val="629755"/>
                </a:solidFill>
                <a:effectLst/>
                <a:latin typeface="Arial Unicode MS"/>
              </a:rPr>
              <a:t>Abstraction</a:t>
            </a:r>
            <a:r>
              <a:rPr kumimoji="0" lang="he-IL" altLang="he-IL" sz="800" b="0" i="1" u="none" strike="noStrike" cap="none" normalizeH="0" baseline="0" dirty="0">
                <a:ln>
                  <a:noFill/>
                </a:ln>
                <a:solidFill>
                  <a:srgbClr val="629755"/>
                </a:solidFill>
                <a:effectLst/>
                <a:latin typeface="Arial Unicode MS"/>
              </a:rPr>
              <a:t> </a:t>
            </a:r>
            <a:r>
              <a:rPr kumimoji="0" lang="he-IL" altLang="he-IL" sz="800" b="0" i="1" u="none" strike="noStrike" cap="none" normalizeH="0" baseline="0" dirty="0" err="1">
                <a:ln>
                  <a:noFill/>
                </a:ln>
                <a:solidFill>
                  <a:srgbClr val="629755"/>
                </a:solidFill>
                <a:effectLst/>
                <a:latin typeface="Arial Unicode MS"/>
              </a:rPr>
              <a:t>Interface</a:t>
            </a:r>
            <a:r>
              <a:rPr kumimoji="0" lang="he-IL" altLang="he-IL" sz="800" b="0" i="1" u="none" strike="noStrike" cap="none" normalizeH="0" baseline="0" dirty="0">
                <a:ln>
                  <a:noFill/>
                </a:ln>
                <a:solidFill>
                  <a:srgbClr val="629755"/>
                </a:solidFill>
                <a:effectLst/>
                <a:latin typeface="Arial Unicode MS"/>
              </a:rPr>
              <a:t>"</a:t>
            </a:r>
            <a:br>
              <a:rPr kumimoji="0" lang="he-IL" altLang="he-IL" sz="800" b="0" i="1" u="none" strike="noStrike" cap="none" normalizeH="0" baseline="0" dirty="0">
                <a:ln>
                  <a:noFill/>
                </a:ln>
                <a:solidFill>
                  <a:srgbClr val="629755"/>
                </a:solidFill>
                <a:effectLst/>
                <a:latin typeface="Arial Unicode MS"/>
              </a:rPr>
            </a:br>
            <a:br>
              <a:rPr kumimoji="0" lang="he-IL" altLang="he-IL" sz="800" b="0" i="1" u="none" strike="noStrike" cap="none" normalizeH="0" baseline="0" dirty="0">
                <a:ln>
                  <a:noFill/>
                </a:ln>
                <a:solidFill>
                  <a:srgbClr val="629755"/>
                </a:solidFill>
                <a:effectLst/>
                <a:latin typeface="Arial Unicode MS"/>
              </a:rPr>
            </a:br>
            <a:r>
              <a:rPr kumimoji="0" lang="he-IL" altLang="he-IL" sz="800" b="0" i="1" u="none" strike="noStrike" cap="none" normalizeH="0" baseline="0" dirty="0">
                <a:ln>
                  <a:noFill/>
                </a:ln>
                <a:solidFill>
                  <a:srgbClr val="629755"/>
                </a:solidFill>
                <a:effectLst/>
                <a:latin typeface="Arial Unicode MS"/>
              </a:rPr>
              <a:t>    </a:t>
            </a:r>
            <a:r>
              <a:rPr kumimoji="0" lang="he-IL" altLang="he-IL" sz="800" b="0" i="0" u="none" strike="noStrike" cap="none" normalizeH="0" baseline="0" dirty="0">
                <a:ln>
                  <a:noFill/>
                </a:ln>
                <a:solidFill>
                  <a:srgbClr val="A9B7C6"/>
                </a:solidFill>
                <a:effectLst/>
                <a:latin typeface="Arial Unicode MS"/>
              </a:rPr>
              <a:t>@staticmethod</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@abstractmethod</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CC7832"/>
                </a:solidFill>
                <a:effectLst/>
                <a:latin typeface="Arial Unicode MS"/>
              </a:rPr>
              <a:t>def</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operate</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1" u="none" strike="noStrike" cap="none" normalizeH="0" baseline="0" dirty="0">
                <a:ln>
                  <a:noFill/>
                </a:ln>
                <a:solidFill>
                  <a:srgbClr val="629755"/>
                </a:solidFill>
                <a:effectLst/>
                <a:latin typeface="Arial Unicode MS"/>
              </a:rPr>
              <a:t>"</a:t>
            </a:r>
            <a:r>
              <a:rPr kumimoji="0" lang="he-IL" altLang="he-IL" sz="800" b="0" i="1" u="none" strike="noStrike" cap="none" normalizeH="0" baseline="0" dirty="0" err="1">
                <a:ln>
                  <a:noFill/>
                </a:ln>
                <a:solidFill>
                  <a:srgbClr val="629755"/>
                </a:solidFill>
                <a:effectLst/>
                <a:latin typeface="Arial Unicode MS"/>
              </a:rPr>
              <a:t>will</a:t>
            </a:r>
            <a:r>
              <a:rPr kumimoji="0" lang="he-IL" altLang="he-IL" sz="800" b="0" i="1" u="none" strike="noStrike" cap="none" normalizeH="0" baseline="0" dirty="0">
                <a:ln>
                  <a:noFill/>
                </a:ln>
                <a:solidFill>
                  <a:srgbClr val="629755"/>
                </a:solidFill>
                <a:effectLst/>
                <a:latin typeface="Arial Unicode MS"/>
              </a:rPr>
              <a:t> </a:t>
            </a:r>
            <a:r>
              <a:rPr kumimoji="0" lang="he-IL" altLang="he-IL" sz="800" b="0" i="1" u="none" strike="noStrike" cap="none" normalizeH="0" baseline="0" dirty="0" err="1">
                <a:ln>
                  <a:noFill/>
                </a:ln>
                <a:solidFill>
                  <a:srgbClr val="629755"/>
                </a:solidFill>
                <a:effectLst/>
                <a:latin typeface="Arial Unicode MS"/>
              </a:rPr>
              <a:t>be</a:t>
            </a:r>
            <a:r>
              <a:rPr kumimoji="0" lang="he-IL" altLang="he-IL" sz="800" b="0" i="1" u="none" strike="noStrike" cap="none" normalizeH="0" baseline="0" dirty="0">
                <a:ln>
                  <a:noFill/>
                </a:ln>
                <a:solidFill>
                  <a:srgbClr val="629755"/>
                </a:solidFill>
                <a:effectLst/>
                <a:latin typeface="Arial Unicode MS"/>
              </a:rPr>
              <a:t> </a:t>
            </a:r>
            <a:r>
              <a:rPr kumimoji="0" lang="he-IL" altLang="he-IL" sz="800" b="0" i="1" u="none" strike="noStrike" cap="none" normalizeH="0" baseline="0" dirty="0" err="1">
                <a:ln>
                  <a:noFill/>
                </a:ln>
                <a:solidFill>
                  <a:srgbClr val="629755"/>
                </a:solidFill>
                <a:effectLst/>
                <a:latin typeface="Arial Unicode MS"/>
              </a:rPr>
              <a:t>overridden</a:t>
            </a:r>
            <a:r>
              <a:rPr kumimoji="0" lang="he-IL" altLang="he-IL" sz="800" b="0" i="1" u="none" strike="noStrike" cap="none" normalizeH="0" baseline="0" dirty="0">
                <a:ln>
                  <a:noFill/>
                </a:ln>
                <a:solidFill>
                  <a:srgbClr val="629755"/>
                </a:solidFill>
                <a:effectLst/>
                <a:latin typeface="Arial Unicode MS"/>
              </a:rPr>
              <a:t> </a:t>
            </a:r>
            <a:r>
              <a:rPr kumimoji="0" lang="he-IL" altLang="he-IL" sz="800" b="0" i="1" u="none" strike="noStrike" cap="none" normalizeH="0" baseline="0" dirty="0" err="1">
                <a:ln>
                  <a:noFill/>
                </a:ln>
                <a:solidFill>
                  <a:srgbClr val="629755"/>
                </a:solidFill>
                <a:effectLst/>
                <a:latin typeface="Arial Unicode MS"/>
              </a:rPr>
              <a:t>in</a:t>
            </a:r>
            <a:r>
              <a:rPr kumimoji="0" lang="he-IL" altLang="he-IL" sz="800" b="0" i="1" u="none" strike="noStrike" cap="none" normalizeH="0" baseline="0" dirty="0">
                <a:ln>
                  <a:noFill/>
                </a:ln>
                <a:solidFill>
                  <a:srgbClr val="629755"/>
                </a:solidFill>
                <a:effectLst/>
                <a:latin typeface="Arial Unicode MS"/>
              </a:rPr>
              <a:t> </a:t>
            </a:r>
            <a:r>
              <a:rPr kumimoji="0" lang="he-IL" altLang="he-IL" sz="800" b="0" i="1" u="none" strike="noStrike" cap="none" normalizeH="0" baseline="0" dirty="0" err="1">
                <a:ln>
                  <a:noFill/>
                </a:ln>
                <a:solidFill>
                  <a:srgbClr val="629755"/>
                </a:solidFill>
                <a:effectLst/>
                <a:latin typeface="Arial Unicode MS"/>
              </a:rPr>
              <a:t>implementer</a:t>
            </a:r>
            <a:r>
              <a:rPr kumimoji="0" lang="he-IL" altLang="he-IL" sz="800" b="0" i="1" u="none" strike="noStrike" cap="none" normalizeH="0" baseline="0" dirty="0">
                <a:ln>
                  <a:noFill/>
                </a:ln>
                <a:solidFill>
                  <a:srgbClr val="629755"/>
                </a:solidFill>
                <a:effectLst/>
                <a:latin typeface="Arial Unicode MS"/>
              </a:rPr>
              <a:t>"</a:t>
            </a:r>
            <a:br>
              <a:rPr kumimoji="0" lang="he-IL" altLang="he-IL" sz="800" b="0" i="1" u="none" strike="noStrike" cap="none" normalizeH="0" baseline="0" dirty="0">
                <a:ln>
                  <a:noFill/>
                </a:ln>
                <a:solidFill>
                  <a:srgbClr val="629755"/>
                </a:solidFill>
                <a:effectLst/>
                <a:latin typeface="Arial Unicode MS"/>
              </a:rPr>
            </a:br>
            <a:br>
              <a:rPr kumimoji="0" lang="he-IL" altLang="he-IL" sz="800" b="0" i="1" u="none" strike="noStrike" cap="none" normalizeH="0" baseline="0" dirty="0">
                <a:ln>
                  <a:noFill/>
                </a:ln>
                <a:solidFill>
                  <a:srgbClr val="629755"/>
                </a:solidFill>
                <a:effectLst/>
                <a:latin typeface="Arial Unicode MS"/>
              </a:rPr>
            </a:br>
            <a:br>
              <a:rPr kumimoji="0" lang="he-IL" altLang="he-IL" sz="800" b="0" i="1" u="none" strike="noStrike" cap="none" normalizeH="0" baseline="0" dirty="0">
                <a:ln>
                  <a:noFill/>
                </a:ln>
                <a:solidFill>
                  <a:srgbClr val="629755"/>
                </a:solidFill>
                <a:effectLst/>
                <a:latin typeface="Arial Unicode MS"/>
              </a:rPr>
            </a:br>
            <a:r>
              <a:rPr kumimoji="0" lang="he-IL" altLang="he-IL" sz="800" b="0" i="0" u="none" strike="noStrike" cap="none" normalizeH="0" baseline="0" dirty="0" err="1">
                <a:ln>
                  <a:noFill/>
                </a:ln>
                <a:solidFill>
                  <a:srgbClr val="CC7832"/>
                </a:solidFill>
                <a:effectLst/>
                <a:latin typeface="Arial Unicode MS"/>
              </a:rPr>
              <a:t>class</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IOsImplementer</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err="1">
                <a:ln>
                  <a:noFill/>
                </a:ln>
                <a:solidFill>
                  <a:srgbClr val="A9B7C6"/>
                </a:solidFill>
                <a:effectLst/>
                <a:latin typeface="Arial Unicode MS"/>
              </a:rPr>
              <a:t>metaclass</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err="1">
                <a:ln>
                  <a:noFill/>
                </a:ln>
                <a:solidFill>
                  <a:srgbClr val="A9B7C6"/>
                </a:solidFill>
                <a:effectLst/>
                <a:latin typeface="Arial Unicode MS"/>
              </a:rPr>
              <a:t>ABCMeta</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1" u="none" strike="noStrike" cap="none" normalizeH="0" baseline="0" dirty="0">
                <a:ln>
                  <a:noFill/>
                </a:ln>
                <a:solidFill>
                  <a:srgbClr val="629755"/>
                </a:solidFill>
                <a:effectLst/>
                <a:latin typeface="Arial Unicode MS"/>
              </a:rPr>
              <a:t>"</a:t>
            </a:r>
            <a:r>
              <a:rPr kumimoji="0" lang="he-IL" altLang="he-IL" sz="800" b="0" i="1" u="none" strike="noStrike" cap="none" normalizeH="0" baseline="0" dirty="0" err="1">
                <a:ln>
                  <a:noFill/>
                </a:ln>
                <a:solidFill>
                  <a:srgbClr val="629755"/>
                </a:solidFill>
                <a:effectLst/>
                <a:latin typeface="Arial Unicode MS"/>
              </a:rPr>
              <a:t>Os</a:t>
            </a:r>
            <a:r>
              <a:rPr kumimoji="0" lang="he-IL" altLang="he-IL" sz="800" b="0" i="1" u="none" strike="noStrike" cap="none" normalizeH="0" baseline="0" dirty="0">
                <a:ln>
                  <a:noFill/>
                </a:ln>
                <a:solidFill>
                  <a:srgbClr val="629755"/>
                </a:solidFill>
                <a:effectLst/>
                <a:latin typeface="Arial Unicode MS"/>
              </a:rPr>
              <a:t> </a:t>
            </a:r>
            <a:r>
              <a:rPr kumimoji="0" lang="he-IL" altLang="he-IL" sz="800" b="0" i="1" u="none" strike="noStrike" cap="none" normalizeH="0" baseline="0" dirty="0" err="1">
                <a:ln>
                  <a:noFill/>
                </a:ln>
                <a:solidFill>
                  <a:srgbClr val="629755"/>
                </a:solidFill>
                <a:effectLst/>
                <a:latin typeface="Arial Unicode MS"/>
              </a:rPr>
              <a:t>Implementer</a:t>
            </a:r>
            <a:r>
              <a:rPr kumimoji="0" lang="he-IL" altLang="he-IL" sz="800" b="0" i="1" u="none" strike="noStrike" cap="none" normalizeH="0" baseline="0" dirty="0">
                <a:ln>
                  <a:noFill/>
                </a:ln>
                <a:solidFill>
                  <a:srgbClr val="629755"/>
                </a:solidFill>
                <a:effectLst/>
                <a:latin typeface="Arial Unicode MS"/>
              </a:rPr>
              <a:t>"</a:t>
            </a:r>
            <a:br>
              <a:rPr kumimoji="0" lang="he-IL" altLang="he-IL" sz="800" b="0" i="1" u="none" strike="noStrike" cap="none" normalizeH="0" baseline="0" dirty="0">
                <a:ln>
                  <a:noFill/>
                </a:ln>
                <a:solidFill>
                  <a:srgbClr val="629755"/>
                </a:solidFill>
                <a:effectLst/>
                <a:latin typeface="Arial Unicode MS"/>
              </a:rPr>
            </a:br>
            <a:br>
              <a:rPr kumimoji="0" lang="he-IL" altLang="he-IL" sz="800" b="0" i="1" u="none" strike="noStrike" cap="none" normalizeH="0" baseline="0" dirty="0">
                <a:ln>
                  <a:noFill/>
                </a:ln>
                <a:solidFill>
                  <a:srgbClr val="629755"/>
                </a:solidFill>
                <a:effectLst/>
                <a:latin typeface="Arial Unicode MS"/>
              </a:rPr>
            </a:br>
            <a:r>
              <a:rPr kumimoji="0" lang="he-IL" altLang="he-IL" sz="800" b="0" i="1" u="none" strike="noStrike" cap="none" normalizeH="0" baseline="0" dirty="0">
                <a:ln>
                  <a:noFill/>
                </a:ln>
                <a:solidFill>
                  <a:srgbClr val="629755"/>
                </a:solidFill>
                <a:effectLst/>
                <a:latin typeface="Arial Unicode MS"/>
              </a:rPr>
              <a:t>    </a:t>
            </a:r>
            <a:r>
              <a:rPr kumimoji="0" lang="he-IL" altLang="he-IL" sz="800" b="0" i="0" u="none" strike="noStrike" cap="none" normalizeH="0" baseline="0" dirty="0">
                <a:ln>
                  <a:noFill/>
                </a:ln>
                <a:solidFill>
                  <a:srgbClr val="A9B7C6"/>
                </a:solidFill>
                <a:effectLst/>
                <a:latin typeface="Arial Unicode MS"/>
              </a:rPr>
              <a:t>@staticmethod</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@abstractmethod</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CC7832"/>
                </a:solidFill>
                <a:effectLst/>
                <a:latin typeface="Arial Unicode MS"/>
              </a:rPr>
              <a:t>def</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operate_implement</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1" u="none" strike="noStrike" cap="none" normalizeH="0" baseline="0" dirty="0">
                <a:ln>
                  <a:noFill/>
                </a:ln>
                <a:solidFill>
                  <a:srgbClr val="629755"/>
                </a:solidFill>
                <a:effectLst/>
                <a:latin typeface="Arial Unicode MS"/>
              </a:rPr>
              <a:t>""""""</a:t>
            </a:r>
            <a:br>
              <a:rPr kumimoji="0" lang="he-IL" altLang="he-IL" sz="800" b="0" i="1" u="none" strike="noStrike" cap="none" normalizeH="0" baseline="0" dirty="0">
                <a:ln>
                  <a:noFill/>
                </a:ln>
                <a:solidFill>
                  <a:srgbClr val="629755"/>
                </a:solidFill>
                <a:effectLst/>
                <a:latin typeface="Arial Unicode MS"/>
              </a:rPr>
            </a:br>
            <a:br>
              <a:rPr kumimoji="0" lang="he-IL" altLang="he-IL" sz="800" b="0" i="1" u="none" strike="noStrike" cap="none" normalizeH="0" baseline="0" dirty="0">
                <a:ln>
                  <a:noFill/>
                </a:ln>
                <a:solidFill>
                  <a:srgbClr val="629755"/>
                </a:solidFill>
                <a:effectLst/>
                <a:latin typeface="Arial Unicode MS"/>
              </a:rPr>
            </a:br>
            <a:br>
              <a:rPr kumimoji="0" lang="he-IL" altLang="he-IL" sz="800" b="0" i="1" u="none" strike="noStrike" cap="none" normalizeH="0" baseline="0" dirty="0">
                <a:ln>
                  <a:noFill/>
                </a:ln>
                <a:solidFill>
                  <a:srgbClr val="629755"/>
                </a:solidFill>
                <a:effectLst/>
                <a:latin typeface="Arial Unicode MS"/>
              </a:rPr>
            </a:br>
            <a:r>
              <a:rPr kumimoji="0" lang="he-IL" altLang="he-IL" sz="800" b="0" i="0" u="none" strike="noStrike" cap="none" normalizeH="0" baseline="0" dirty="0" err="1">
                <a:ln>
                  <a:noFill/>
                </a:ln>
                <a:solidFill>
                  <a:srgbClr val="CC7832"/>
                </a:solidFill>
                <a:effectLst/>
                <a:latin typeface="Arial Unicode MS"/>
              </a:rPr>
              <a:t>class</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Linux</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err="1">
                <a:ln>
                  <a:noFill/>
                </a:ln>
                <a:solidFill>
                  <a:srgbClr val="A9B7C6"/>
                </a:solidFill>
                <a:effectLst/>
                <a:latin typeface="Arial Unicode MS"/>
              </a:rPr>
              <a:t>IOs</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CC7832"/>
                </a:solidFill>
                <a:effectLst/>
                <a:latin typeface="Arial Unicode MS"/>
              </a:rPr>
              <a:t>def</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a:ln>
                  <a:noFill/>
                </a:ln>
                <a:solidFill>
                  <a:srgbClr val="A9B7C6"/>
                </a:solidFill>
                <a:effectLst/>
                <a:latin typeface="Arial Unicode MS"/>
              </a:rPr>
              <a:t>__</a:t>
            </a:r>
            <a:r>
              <a:rPr kumimoji="0" lang="he-IL" altLang="he-IL" sz="800" b="0" i="0" u="none" strike="noStrike" cap="none" normalizeH="0" baseline="0" dirty="0" err="1">
                <a:ln>
                  <a:noFill/>
                </a:ln>
                <a:solidFill>
                  <a:srgbClr val="A9B7C6"/>
                </a:solidFill>
                <a:effectLst/>
                <a:latin typeface="Arial Unicode MS"/>
              </a:rPr>
              <a:t>init</a:t>
            </a:r>
            <a:r>
              <a:rPr kumimoji="0" lang="he-IL" altLang="he-IL" sz="800" b="0" i="0" u="none" strike="noStrike" cap="none" normalizeH="0" baseline="0" dirty="0">
                <a:ln>
                  <a:noFill/>
                </a:ln>
                <a:solidFill>
                  <a:srgbClr val="A9B7C6"/>
                </a:solidFill>
                <a:effectLst/>
                <a:latin typeface="Arial Unicode MS"/>
              </a:rPr>
              <a:t>__(</a:t>
            </a:r>
            <a:r>
              <a:rPr kumimoji="0" lang="he-IL" altLang="he-IL" sz="800" b="0" i="0" u="none" strike="noStrike" cap="none" normalizeH="0" baseline="0" dirty="0" err="1">
                <a:ln>
                  <a:noFill/>
                </a:ln>
                <a:solidFill>
                  <a:srgbClr val="A9B7C6"/>
                </a:solidFill>
                <a:effectLst/>
                <a:latin typeface="Arial Unicode MS"/>
              </a:rPr>
              <a:t>self</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implementer</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self.implementer</a:t>
            </a:r>
            <a:r>
              <a:rPr kumimoji="0" lang="he-IL" altLang="he-IL" sz="800" b="0" i="0" u="none" strike="noStrike" cap="none" normalizeH="0" baseline="0" dirty="0">
                <a:ln>
                  <a:noFill/>
                </a:ln>
                <a:solidFill>
                  <a:srgbClr val="A9B7C6"/>
                </a:solidFill>
                <a:effectLst/>
                <a:latin typeface="Arial Unicode MS"/>
              </a:rPr>
              <a:t> = </a:t>
            </a:r>
            <a:r>
              <a:rPr kumimoji="0" lang="he-IL" altLang="he-IL" sz="800" b="0" i="0" u="none" strike="noStrike" cap="none" normalizeH="0" baseline="0" dirty="0" err="1">
                <a:ln>
                  <a:noFill/>
                </a:ln>
                <a:solidFill>
                  <a:srgbClr val="A9B7C6"/>
                </a:solidFill>
                <a:effectLst/>
                <a:latin typeface="Arial Unicode MS"/>
              </a:rPr>
              <a:t>implementer</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CC7832"/>
                </a:solidFill>
                <a:effectLst/>
                <a:latin typeface="Arial Unicode MS"/>
              </a:rPr>
              <a:t>def</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operate</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err="1">
                <a:ln>
                  <a:noFill/>
                </a:ln>
                <a:solidFill>
                  <a:srgbClr val="A9B7C6"/>
                </a:solidFill>
                <a:effectLst/>
                <a:latin typeface="Arial Unicode MS"/>
              </a:rPr>
              <a:t>self</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self.implementer.operate_implement</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err="1">
                <a:ln>
                  <a:noFill/>
                </a:ln>
                <a:solidFill>
                  <a:srgbClr val="CC7832"/>
                </a:solidFill>
                <a:effectLst/>
                <a:latin typeface="Arial Unicode MS"/>
              </a:rPr>
              <a:t>class</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Windows</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err="1">
                <a:ln>
                  <a:noFill/>
                </a:ln>
                <a:solidFill>
                  <a:srgbClr val="A9B7C6"/>
                </a:solidFill>
                <a:effectLst/>
                <a:latin typeface="Arial Unicode MS"/>
              </a:rPr>
              <a:t>IOs</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CC7832"/>
                </a:solidFill>
                <a:effectLst/>
                <a:latin typeface="Arial Unicode MS"/>
              </a:rPr>
              <a:t>def</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a:ln>
                  <a:noFill/>
                </a:ln>
                <a:solidFill>
                  <a:srgbClr val="A9B7C6"/>
                </a:solidFill>
                <a:effectLst/>
                <a:latin typeface="Arial Unicode MS"/>
              </a:rPr>
              <a:t>__</a:t>
            </a:r>
            <a:r>
              <a:rPr kumimoji="0" lang="he-IL" altLang="he-IL" sz="800" b="0" i="0" u="none" strike="noStrike" cap="none" normalizeH="0" baseline="0" dirty="0" err="1">
                <a:ln>
                  <a:noFill/>
                </a:ln>
                <a:solidFill>
                  <a:srgbClr val="A9B7C6"/>
                </a:solidFill>
                <a:effectLst/>
                <a:latin typeface="Arial Unicode MS"/>
              </a:rPr>
              <a:t>init</a:t>
            </a:r>
            <a:r>
              <a:rPr kumimoji="0" lang="he-IL" altLang="he-IL" sz="800" b="0" i="0" u="none" strike="noStrike" cap="none" normalizeH="0" baseline="0" dirty="0">
                <a:ln>
                  <a:noFill/>
                </a:ln>
                <a:solidFill>
                  <a:srgbClr val="A9B7C6"/>
                </a:solidFill>
                <a:effectLst/>
                <a:latin typeface="Arial Unicode MS"/>
              </a:rPr>
              <a:t>__(</a:t>
            </a:r>
            <a:r>
              <a:rPr kumimoji="0" lang="he-IL" altLang="he-IL" sz="800" b="0" i="0" u="none" strike="noStrike" cap="none" normalizeH="0" baseline="0" dirty="0" err="1">
                <a:ln>
                  <a:noFill/>
                </a:ln>
                <a:solidFill>
                  <a:srgbClr val="A9B7C6"/>
                </a:solidFill>
                <a:effectLst/>
                <a:latin typeface="Arial Unicode MS"/>
              </a:rPr>
              <a:t>self</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implementer</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self.implementer</a:t>
            </a:r>
            <a:r>
              <a:rPr kumimoji="0" lang="he-IL" altLang="he-IL" sz="800" b="0" i="0" u="none" strike="noStrike" cap="none" normalizeH="0" baseline="0" dirty="0">
                <a:ln>
                  <a:noFill/>
                </a:ln>
                <a:solidFill>
                  <a:srgbClr val="A9B7C6"/>
                </a:solidFill>
                <a:effectLst/>
                <a:latin typeface="Arial Unicode MS"/>
              </a:rPr>
              <a:t> = </a:t>
            </a:r>
            <a:r>
              <a:rPr kumimoji="0" lang="he-IL" altLang="he-IL" sz="800" b="0" i="0" u="none" strike="noStrike" cap="none" normalizeH="0" baseline="0" dirty="0" err="1">
                <a:ln>
                  <a:noFill/>
                </a:ln>
                <a:solidFill>
                  <a:srgbClr val="A9B7C6"/>
                </a:solidFill>
                <a:effectLst/>
                <a:latin typeface="Arial Unicode MS"/>
              </a:rPr>
              <a:t>implementer</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CC7832"/>
                </a:solidFill>
                <a:effectLst/>
                <a:latin typeface="Arial Unicode MS"/>
              </a:rPr>
              <a:t>def</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operate</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err="1">
                <a:ln>
                  <a:noFill/>
                </a:ln>
                <a:solidFill>
                  <a:srgbClr val="A9B7C6"/>
                </a:solidFill>
                <a:effectLst/>
                <a:latin typeface="Arial Unicode MS"/>
              </a:rPr>
              <a:t>self</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self.implementer.operate_implement</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err="1">
                <a:ln>
                  <a:noFill/>
                </a:ln>
                <a:solidFill>
                  <a:srgbClr val="CC7832"/>
                </a:solidFill>
                <a:effectLst/>
                <a:latin typeface="Arial Unicode MS"/>
              </a:rPr>
              <a:t>class</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LinuxImplementer</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err="1">
                <a:ln>
                  <a:noFill/>
                </a:ln>
                <a:solidFill>
                  <a:srgbClr val="A9B7C6"/>
                </a:solidFill>
                <a:effectLst/>
                <a:latin typeface="Arial Unicode MS"/>
              </a:rPr>
              <a:t>IOsImplementer</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CC7832"/>
                </a:solidFill>
                <a:effectLst/>
                <a:latin typeface="Arial Unicode MS"/>
              </a:rPr>
              <a:t>def</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operate_implement</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err="1">
                <a:ln>
                  <a:noFill/>
                </a:ln>
                <a:solidFill>
                  <a:srgbClr val="A9B7C6"/>
                </a:solidFill>
                <a:effectLst/>
                <a:latin typeface="Arial Unicode MS"/>
              </a:rPr>
              <a:t>self</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print</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a:ln>
                  <a:noFill/>
                </a:ln>
                <a:solidFill>
                  <a:srgbClr val="6A8759"/>
                </a:solidFill>
                <a:effectLst/>
                <a:latin typeface="Arial Unicode MS"/>
              </a:rPr>
              <a:t>"</a:t>
            </a:r>
            <a:r>
              <a:rPr kumimoji="0" lang="he-IL" altLang="he-IL" sz="800" b="0" i="0" u="none" strike="noStrike" cap="none" normalizeH="0" baseline="0" dirty="0" err="1">
                <a:ln>
                  <a:noFill/>
                </a:ln>
                <a:solidFill>
                  <a:srgbClr val="6A8759"/>
                </a:solidFill>
                <a:effectLst/>
                <a:latin typeface="Arial Unicode MS"/>
              </a:rPr>
              <a:t>Sudo</a:t>
            </a:r>
            <a:r>
              <a:rPr kumimoji="0" lang="he-IL" altLang="he-IL" sz="800" b="0" i="0" u="none" strike="noStrike" cap="none" normalizeH="0" baseline="0" dirty="0">
                <a:ln>
                  <a:noFill/>
                </a:ln>
                <a:solidFill>
                  <a:srgbClr val="6A8759"/>
                </a:solidFill>
                <a:effectLst/>
                <a:latin typeface="Arial Unicode MS"/>
              </a:rPr>
              <a:t>!"</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err="1">
                <a:ln>
                  <a:noFill/>
                </a:ln>
                <a:solidFill>
                  <a:srgbClr val="CC7832"/>
                </a:solidFill>
                <a:effectLst/>
                <a:latin typeface="Arial Unicode MS"/>
              </a:rPr>
              <a:t>class</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WindowsImplementer</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err="1">
                <a:ln>
                  <a:noFill/>
                </a:ln>
                <a:solidFill>
                  <a:srgbClr val="A9B7C6"/>
                </a:solidFill>
                <a:effectLst/>
                <a:latin typeface="Arial Unicode MS"/>
              </a:rPr>
              <a:t>IOsImplementer</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CC7832"/>
                </a:solidFill>
                <a:effectLst/>
                <a:latin typeface="Arial Unicode MS"/>
              </a:rPr>
              <a:t>def</a:t>
            </a:r>
            <a:r>
              <a:rPr kumimoji="0" lang="he-IL" altLang="he-IL" sz="800" b="0" i="0" u="none" strike="noStrike" cap="none" normalizeH="0" baseline="0" dirty="0">
                <a:ln>
                  <a:noFill/>
                </a:ln>
                <a:solidFill>
                  <a:srgbClr val="CC7832"/>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operate_implement</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err="1">
                <a:ln>
                  <a:noFill/>
                </a:ln>
                <a:solidFill>
                  <a:srgbClr val="A9B7C6"/>
                </a:solidFill>
                <a:effectLst/>
                <a:latin typeface="Arial Unicode MS"/>
              </a:rPr>
              <a:t>self</a:t>
            </a:r>
            <a:r>
              <a:rPr kumimoji="0" lang="he-IL" altLang="he-IL" sz="800" b="0" i="0" u="none" strike="noStrike" cap="none" normalizeH="0" baseline="0" dirty="0">
                <a:ln>
                  <a:noFill/>
                </a:ln>
                <a:solidFill>
                  <a:srgbClr val="A9B7C6"/>
                </a:solidFill>
                <a:effectLst/>
                <a:latin typeface="Arial Unicode MS"/>
              </a:rPr>
              <a:t>):</a:t>
            </a:r>
            <a:br>
              <a:rPr kumimoji="0" lang="he-IL" altLang="he-IL" sz="800" b="0" i="0" u="none" strike="noStrike" cap="none" normalizeH="0" baseline="0" dirty="0">
                <a:ln>
                  <a:noFill/>
                </a:ln>
                <a:solidFill>
                  <a:srgbClr val="A9B7C6"/>
                </a:solidFill>
                <a:effectLst/>
                <a:latin typeface="Arial Unicode MS"/>
              </a:rPr>
            </a:br>
            <a:r>
              <a:rPr kumimoji="0" lang="he-IL" altLang="he-IL" sz="800" b="0" i="0" u="none" strike="noStrike" cap="none" normalizeH="0" baseline="0" dirty="0">
                <a:ln>
                  <a:noFill/>
                </a:ln>
                <a:solidFill>
                  <a:srgbClr val="A9B7C6"/>
                </a:solidFill>
                <a:effectLst/>
                <a:latin typeface="Arial Unicode MS"/>
              </a:rPr>
              <a:t>        </a:t>
            </a:r>
            <a:r>
              <a:rPr kumimoji="0" lang="he-IL" altLang="he-IL" sz="800" b="0" i="0" u="none" strike="noStrike" cap="none" normalizeH="0" baseline="0" dirty="0" err="1">
                <a:ln>
                  <a:noFill/>
                </a:ln>
                <a:solidFill>
                  <a:srgbClr val="A9B7C6"/>
                </a:solidFill>
                <a:effectLst/>
                <a:latin typeface="Arial Unicode MS"/>
              </a:rPr>
              <a:t>print</a:t>
            </a:r>
            <a:r>
              <a:rPr kumimoji="0" lang="he-IL" altLang="he-IL" sz="800" b="0" i="0" u="none" strike="noStrike" cap="none" normalizeH="0" baseline="0" dirty="0">
                <a:ln>
                  <a:noFill/>
                </a:ln>
                <a:solidFill>
                  <a:srgbClr val="A9B7C6"/>
                </a:solidFill>
                <a:effectLst/>
                <a:latin typeface="Arial Unicode MS"/>
              </a:rPr>
              <a:t>(</a:t>
            </a:r>
            <a:r>
              <a:rPr kumimoji="0" lang="he-IL" altLang="he-IL" sz="800" b="0" i="0" u="none" strike="noStrike" cap="none" normalizeH="0" baseline="0" dirty="0">
                <a:ln>
                  <a:noFill/>
                </a:ln>
                <a:solidFill>
                  <a:srgbClr val="6A8759"/>
                </a:solidFill>
                <a:effectLst/>
                <a:latin typeface="Arial Unicode MS"/>
              </a:rPr>
              <a:t>"</a:t>
            </a:r>
            <a:r>
              <a:rPr kumimoji="0" lang="he-IL" altLang="he-IL" sz="800" b="0" i="0" u="none" strike="noStrike" cap="none" normalizeH="0" baseline="0" dirty="0" err="1">
                <a:ln>
                  <a:noFill/>
                </a:ln>
                <a:solidFill>
                  <a:srgbClr val="6A8759"/>
                </a:solidFill>
                <a:effectLst/>
                <a:latin typeface="Arial Unicode MS"/>
              </a:rPr>
              <a:t>Windows</a:t>
            </a:r>
            <a:r>
              <a:rPr kumimoji="0" lang="he-IL" altLang="he-IL" sz="800" b="0" i="0" u="none" strike="noStrike" cap="none" normalizeH="0" baseline="0" dirty="0">
                <a:ln>
                  <a:noFill/>
                </a:ln>
                <a:solidFill>
                  <a:srgbClr val="6A8759"/>
                </a:solidFill>
                <a:effectLst/>
                <a:latin typeface="Arial Unicode MS"/>
              </a:rPr>
              <a:t>!"</a:t>
            </a:r>
            <a:r>
              <a:rPr kumimoji="0" lang="he-IL" altLang="he-IL" sz="800" b="0" i="0" u="none" strike="noStrike" cap="none" normalizeH="0" baseline="0" dirty="0">
                <a:ln>
                  <a:noFill/>
                </a:ln>
                <a:solidFill>
                  <a:srgbClr val="A9B7C6"/>
                </a:solidFill>
                <a:effectLst/>
                <a:latin typeface="Arial Unicode MS"/>
              </a:rPr>
              <a:t>)</a:t>
            </a:r>
            <a:endParaRPr kumimoji="0" lang="he-IL" altLang="he-IL"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67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1703</Words>
  <Application>Microsoft Office PowerPoint</Application>
  <PresentationFormat>מסך רחב</PresentationFormat>
  <Paragraphs>112</Paragraphs>
  <Slides>9</Slides>
  <Notes>8</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9</vt:i4>
      </vt:variant>
    </vt:vector>
  </HeadingPairs>
  <TitlesOfParts>
    <vt:vector size="21" baseType="lpstr">
      <vt:lpstr>Arial</vt:lpstr>
      <vt:lpstr>Arial Unicode MS</vt:lpstr>
      <vt:lpstr>Atkinson Hyperlegible</vt:lpstr>
      <vt:lpstr>Calibri</vt:lpstr>
      <vt:lpstr>Calibri Light</vt:lpstr>
      <vt:lpstr>Consolas</vt:lpstr>
      <vt:lpstr>Segoe</vt:lpstr>
      <vt:lpstr>sohne</vt:lpstr>
      <vt:lpstr>source-serif-pro</vt:lpstr>
      <vt:lpstr>Tahoma</vt:lpstr>
      <vt:lpstr>YouTube Sans</vt:lpstr>
      <vt:lpstr>Office Theme</vt:lpstr>
      <vt:lpstr>Template method and bridge design patterns</vt:lpstr>
      <vt:lpstr>Template method</vt:lpstr>
      <vt:lpstr>מצגת של PowerPoint‏</vt:lpstr>
      <vt:lpstr>מצגת של PowerPoint‏</vt:lpstr>
      <vt:lpstr>Code</vt:lpstr>
      <vt:lpstr>מצגת של PowerPoint‏</vt:lpstr>
      <vt:lpstr>Bridge</vt:lpstr>
      <vt:lpstr>Code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Loops</dc:title>
  <dc:creator>Tomer Avishar</dc:creator>
  <cp:lastModifiedBy>Grace Alison Yurkov</cp:lastModifiedBy>
  <cp:revision>130</cp:revision>
  <dcterms:created xsi:type="dcterms:W3CDTF">2021-12-07T07:23:56Z</dcterms:created>
  <dcterms:modified xsi:type="dcterms:W3CDTF">2023-06-30T06:23:18Z</dcterms:modified>
</cp:coreProperties>
</file>