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9" r:id="rId3"/>
    <p:sldId id="261" r:id="rId4"/>
    <p:sldId id="302" r:id="rId5"/>
    <p:sldId id="263" r:id="rId6"/>
    <p:sldId id="264" r:id="rId7"/>
    <p:sldId id="270" r:id="rId8"/>
    <p:sldId id="300" r:id="rId9"/>
    <p:sldId id="303" r:id="rId10"/>
    <p:sldId id="304" r:id="rId11"/>
    <p:sldId id="305"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273" r:id="rId25"/>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302C46-EE8B-480B-88D6-DFE69BC42E8C}" v="132" dt="2023-06-30T07:20:27.351"/>
    <p1510:client id="{F4F8DE7C-5555-4EE6-BBFF-BA202E1C1107}" v="15" dt="2023-06-30T06:45:28.4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ce Alison Yurkov" userId="b81c3101a651c776" providerId="LiveId" clId="{F4F8DE7C-5555-4EE6-BBFF-BA202E1C1107}"/>
    <pc:docChg chg="custSel addSld delSld modSld">
      <pc:chgData name="Grace Alison Yurkov" userId="b81c3101a651c776" providerId="LiveId" clId="{F4F8DE7C-5555-4EE6-BBFF-BA202E1C1107}" dt="2023-06-30T06:45:42.850" v="160"/>
      <pc:docMkLst>
        <pc:docMk/>
      </pc:docMkLst>
      <pc:sldChg chg="modSp mod">
        <pc:chgData name="Grace Alison Yurkov" userId="b81c3101a651c776" providerId="LiveId" clId="{F4F8DE7C-5555-4EE6-BBFF-BA202E1C1107}" dt="2023-06-30T06:32:39.295" v="28" actId="20577"/>
        <pc:sldMkLst>
          <pc:docMk/>
          <pc:sldMk cId="2309174585" sldId="256"/>
        </pc:sldMkLst>
        <pc:spChg chg="mod">
          <ac:chgData name="Grace Alison Yurkov" userId="b81c3101a651c776" providerId="LiveId" clId="{F4F8DE7C-5555-4EE6-BBFF-BA202E1C1107}" dt="2023-06-30T06:32:39.295" v="28" actId="20577"/>
          <ac:spMkLst>
            <pc:docMk/>
            <pc:sldMk cId="2309174585" sldId="256"/>
            <ac:spMk id="2" creationId="{00000000-0000-0000-0000-000000000000}"/>
          </ac:spMkLst>
        </pc:spChg>
      </pc:sldChg>
      <pc:sldChg chg="modSp mod">
        <pc:chgData name="Grace Alison Yurkov" userId="b81c3101a651c776" providerId="LiveId" clId="{F4F8DE7C-5555-4EE6-BBFF-BA202E1C1107}" dt="2023-06-30T06:36:07.008" v="30"/>
        <pc:sldMkLst>
          <pc:docMk/>
          <pc:sldMk cId="1265926479" sldId="259"/>
        </pc:sldMkLst>
        <pc:spChg chg="mod">
          <ac:chgData name="Grace Alison Yurkov" userId="b81c3101a651c776" providerId="LiveId" clId="{F4F8DE7C-5555-4EE6-BBFF-BA202E1C1107}" dt="2023-06-30T06:36:07.008" v="30"/>
          <ac:spMkLst>
            <pc:docMk/>
            <pc:sldMk cId="1265926479" sldId="259"/>
            <ac:spMk id="6" creationId="{A299581E-1496-4118-A38C-D3CB0A781467}"/>
          </ac:spMkLst>
        </pc:spChg>
      </pc:sldChg>
      <pc:sldChg chg="addSp modSp mod">
        <pc:chgData name="Grace Alison Yurkov" userId="b81c3101a651c776" providerId="LiveId" clId="{F4F8DE7C-5555-4EE6-BBFF-BA202E1C1107}" dt="2023-06-30T06:38:28.392" v="60" actId="1076"/>
        <pc:sldMkLst>
          <pc:docMk/>
          <pc:sldMk cId="1960207874" sldId="261"/>
        </pc:sldMkLst>
        <pc:spChg chg="add mod">
          <ac:chgData name="Grace Alison Yurkov" userId="b81c3101a651c776" providerId="LiveId" clId="{F4F8DE7C-5555-4EE6-BBFF-BA202E1C1107}" dt="2023-06-30T06:38:19.669" v="59" actId="115"/>
          <ac:spMkLst>
            <pc:docMk/>
            <pc:sldMk cId="1960207874" sldId="261"/>
            <ac:spMk id="2" creationId="{239CB368-6370-ADC9-3707-63E137D4F11A}"/>
          </ac:spMkLst>
        </pc:spChg>
        <pc:spChg chg="mod">
          <ac:chgData name="Grace Alison Yurkov" userId="b81c3101a651c776" providerId="LiveId" clId="{F4F8DE7C-5555-4EE6-BBFF-BA202E1C1107}" dt="2023-06-30T06:38:28.392" v="60" actId="1076"/>
          <ac:spMkLst>
            <pc:docMk/>
            <pc:sldMk cId="1960207874" sldId="261"/>
            <ac:spMk id="5" creationId="{00000000-0000-0000-0000-000000000000}"/>
          </ac:spMkLst>
        </pc:spChg>
      </pc:sldChg>
      <pc:sldChg chg="modSp mod">
        <pc:chgData name="Grace Alison Yurkov" userId="b81c3101a651c776" providerId="LiveId" clId="{F4F8DE7C-5555-4EE6-BBFF-BA202E1C1107}" dt="2023-06-30T06:40:55.202" v="94" actId="20577"/>
        <pc:sldMkLst>
          <pc:docMk/>
          <pc:sldMk cId="4164008649" sldId="263"/>
        </pc:sldMkLst>
        <pc:spChg chg="mod">
          <ac:chgData name="Grace Alison Yurkov" userId="b81c3101a651c776" providerId="LiveId" clId="{F4F8DE7C-5555-4EE6-BBFF-BA202E1C1107}" dt="2023-06-30T06:39:42.509" v="78"/>
          <ac:spMkLst>
            <pc:docMk/>
            <pc:sldMk cId="4164008649" sldId="263"/>
            <ac:spMk id="2" creationId="{00000000-0000-0000-0000-000000000000}"/>
          </ac:spMkLst>
        </pc:spChg>
        <pc:spChg chg="mod">
          <ac:chgData name="Grace Alison Yurkov" userId="b81c3101a651c776" providerId="LiveId" clId="{F4F8DE7C-5555-4EE6-BBFF-BA202E1C1107}" dt="2023-06-30T06:40:55.202" v="94" actId="20577"/>
          <ac:spMkLst>
            <pc:docMk/>
            <pc:sldMk cId="4164008649" sldId="263"/>
            <ac:spMk id="4" creationId="{176CF516-C861-4ECA-9387-67340CCBAF7C}"/>
          </ac:spMkLst>
        </pc:spChg>
      </pc:sldChg>
      <pc:sldChg chg="addSp delSp modSp mod">
        <pc:chgData name="Grace Alison Yurkov" userId="b81c3101a651c776" providerId="LiveId" clId="{F4F8DE7C-5555-4EE6-BBFF-BA202E1C1107}" dt="2023-06-30T06:42:12.610" v="115" actId="20577"/>
        <pc:sldMkLst>
          <pc:docMk/>
          <pc:sldMk cId="1498785572" sldId="264"/>
        </pc:sldMkLst>
        <pc:spChg chg="mod">
          <ac:chgData name="Grace Alison Yurkov" userId="b81c3101a651c776" providerId="LiveId" clId="{F4F8DE7C-5555-4EE6-BBFF-BA202E1C1107}" dt="2023-06-30T06:41:20.218" v="95"/>
          <ac:spMkLst>
            <pc:docMk/>
            <pc:sldMk cId="1498785572" sldId="264"/>
            <ac:spMk id="2" creationId="{00000000-0000-0000-0000-000000000000}"/>
          </ac:spMkLst>
        </pc:spChg>
        <pc:spChg chg="add del mod">
          <ac:chgData name="Grace Alison Yurkov" userId="b81c3101a651c776" providerId="LiveId" clId="{F4F8DE7C-5555-4EE6-BBFF-BA202E1C1107}" dt="2023-06-30T06:41:55.083" v="103" actId="478"/>
          <ac:spMkLst>
            <pc:docMk/>
            <pc:sldMk cId="1498785572" sldId="264"/>
            <ac:spMk id="3" creationId="{1A0E7070-1B79-3513-08E8-128E292FB751}"/>
          </ac:spMkLst>
        </pc:spChg>
        <pc:spChg chg="mod">
          <ac:chgData name="Grace Alison Yurkov" userId="b81c3101a651c776" providerId="LiveId" clId="{F4F8DE7C-5555-4EE6-BBFF-BA202E1C1107}" dt="2023-06-30T06:42:12.610" v="115" actId="20577"/>
          <ac:spMkLst>
            <pc:docMk/>
            <pc:sldMk cId="1498785572" sldId="264"/>
            <ac:spMk id="4" creationId="{8FD41903-A246-4CBA-90EA-2DFCD09A83FC}"/>
          </ac:spMkLst>
        </pc:spChg>
        <pc:spChg chg="del">
          <ac:chgData name="Grace Alison Yurkov" userId="b81c3101a651c776" providerId="LiveId" clId="{F4F8DE7C-5555-4EE6-BBFF-BA202E1C1107}" dt="2023-06-30T06:41:33.474" v="97" actId="478"/>
          <ac:spMkLst>
            <pc:docMk/>
            <pc:sldMk cId="1498785572" sldId="264"/>
            <ac:spMk id="7" creationId="{AC482D12-91EA-4940-A610-E1E18B03A4E0}"/>
          </ac:spMkLst>
        </pc:spChg>
      </pc:sldChg>
      <pc:sldChg chg="del">
        <pc:chgData name="Grace Alison Yurkov" userId="b81c3101a651c776" providerId="LiveId" clId="{F4F8DE7C-5555-4EE6-BBFF-BA202E1C1107}" dt="2023-06-30T06:42:26.919" v="116" actId="47"/>
        <pc:sldMkLst>
          <pc:docMk/>
          <pc:sldMk cId="2284701874" sldId="266"/>
        </pc:sldMkLst>
      </pc:sldChg>
      <pc:sldChg chg="del">
        <pc:chgData name="Grace Alison Yurkov" userId="b81c3101a651c776" providerId="LiveId" clId="{F4F8DE7C-5555-4EE6-BBFF-BA202E1C1107}" dt="2023-06-30T06:42:26.919" v="116" actId="47"/>
        <pc:sldMkLst>
          <pc:docMk/>
          <pc:sldMk cId="858811802" sldId="268"/>
        </pc:sldMkLst>
      </pc:sldChg>
      <pc:sldChg chg="modSp mod">
        <pc:chgData name="Grace Alison Yurkov" userId="b81c3101a651c776" providerId="LiveId" clId="{F4F8DE7C-5555-4EE6-BBFF-BA202E1C1107}" dt="2023-06-30T06:43:19.470" v="130" actId="20577"/>
        <pc:sldMkLst>
          <pc:docMk/>
          <pc:sldMk cId="408067067" sldId="270"/>
        </pc:sldMkLst>
        <pc:spChg chg="mod">
          <ac:chgData name="Grace Alison Yurkov" userId="b81c3101a651c776" providerId="LiveId" clId="{F4F8DE7C-5555-4EE6-BBFF-BA202E1C1107}" dt="2023-06-30T06:42:46.894" v="117"/>
          <ac:spMkLst>
            <pc:docMk/>
            <pc:sldMk cId="408067067" sldId="270"/>
            <ac:spMk id="4" creationId="{00000000-0000-0000-0000-000000000000}"/>
          </ac:spMkLst>
        </pc:spChg>
        <pc:spChg chg="mod">
          <ac:chgData name="Grace Alison Yurkov" userId="b81c3101a651c776" providerId="LiveId" clId="{F4F8DE7C-5555-4EE6-BBFF-BA202E1C1107}" dt="2023-06-30T06:43:19.470" v="130" actId="20577"/>
          <ac:spMkLst>
            <pc:docMk/>
            <pc:sldMk cId="408067067" sldId="270"/>
            <ac:spMk id="5" creationId="{43714B0E-DD48-4088-BA32-974E103D4336}"/>
          </ac:spMkLst>
        </pc:spChg>
      </pc:sldChg>
      <pc:sldChg chg="modSp mod">
        <pc:chgData name="Grace Alison Yurkov" userId="b81c3101a651c776" providerId="LiveId" clId="{F4F8DE7C-5555-4EE6-BBFF-BA202E1C1107}" dt="2023-06-30T06:45:42.850" v="160"/>
        <pc:sldMkLst>
          <pc:docMk/>
          <pc:sldMk cId="547801088" sldId="273"/>
        </pc:sldMkLst>
        <pc:spChg chg="mod">
          <ac:chgData name="Grace Alison Yurkov" userId="b81c3101a651c776" providerId="LiveId" clId="{F4F8DE7C-5555-4EE6-BBFF-BA202E1C1107}" dt="2023-06-30T06:45:42.850" v="160"/>
          <ac:spMkLst>
            <pc:docMk/>
            <pc:sldMk cId="547801088" sldId="273"/>
            <ac:spMk id="3" creationId="{2E459FE7-61C7-4C40-89B7-923478C0002A}"/>
          </ac:spMkLst>
        </pc:spChg>
      </pc:sldChg>
      <pc:sldChg chg="del">
        <pc:chgData name="Grace Alison Yurkov" userId="b81c3101a651c776" providerId="LiveId" clId="{F4F8DE7C-5555-4EE6-BBFF-BA202E1C1107}" dt="2023-06-30T06:45:31.901" v="159" actId="47"/>
        <pc:sldMkLst>
          <pc:docMk/>
          <pc:sldMk cId="678946894" sldId="285"/>
        </pc:sldMkLst>
      </pc:sldChg>
      <pc:sldChg chg="delSp modSp mod">
        <pc:chgData name="Grace Alison Yurkov" userId="b81c3101a651c776" providerId="LiveId" clId="{F4F8DE7C-5555-4EE6-BBFF-BA202E1C1107}" dt="2023-06-30T06:44:17.176" v="147" actId="20577"/>
        <pc:sldMkLst>
          <pc:docMk/>
          <pc:sldMk cId="247975831" sldId="300"/>
        </pc:sldMkLst>
        <pc:spChg chg="mod">
          <ac:chgData name="Grace Alison Yurkov" userId="b81c3101a651c776" providerId="LiveId" clId="{F4F8DE7C-5555-4EE6-BBFF-BA202E1C1107}" dt="2023-06-30T06:43:41.832" v="131"/>
          <ac:spMkLst>
            <pc:docMk/>
            <pc:sldMk cId="247975831" sldId="300"/>
            <ac:spMk id="4" creationId="{00000000-0000-0000-0000-000000000000}"/>
          </ac:spMkLst>
        </pc:spChg>
        <pc:spChg chg="mod">
          <ac:chgData name="Grace Alison Yurkov" userId="b81c3101a651c776" providerId="LiveId" clId="{F4F8DE7C-5555-4EE6-BBFF-BA202E1C1107}" dt="2023-06-30T06:44:17.176" v="147" actId="20577"/>
          <ac:spMkLst>
            <pc:docMk/>
            <pc:sldMk cId="247975831" sldId="300"/>
            <ac:spMk id="5" creationId="{23E62E77-EF86-43A5-8D9B-46B514A74A90}"/>
          </ac:spMkLst>
        </pc:spChg>
        <pc:spChg chg="del">
          <ac:chgData name="Grace Alison Yurkov" userId="b81c3101a651c776" providerId="LiveId" clId="{F4F8DE7C-5555-4EE6-BBFF-BA202E1C1107}" dt="2023-06-30T06:43:45.322" v="132" actId="478"/>
          <ac:spMkLst>
            <pc:docMk/>
            <pc:sldMk cId="247975831" sldId="300"/>
            <ac:spMk id="6" creationId="{C8BED62D-698E-4CC5-BF82-E8EB0A83CD5F}"/>
          </ac:spMkLst>
        </pc:spChg>
      </pc:sldChg>
      <pc:sldChg chg="modSp mod">
        <pc:chgData name="Grace Alison Yurkov" userId="b81c3101a651c776" providerId="LiveId" clId="{F4F8DE7C-5555-4EE6-BBFF-BA202E1C1107}" dt="2023-06-30T06:39:18.967" v="77" actId="20577"/>
        <pc:sldMkLst>
          <pc:docMk/>
          <pc:sldMk cId="3236220660" sldId="302"/>
        </pc:sldMkLst>
        <pc:spChg chg="mod">
          <ac:chgData name="Grace Alison Yurkov" userId="b81c3101a651c776" providerId="LiveId" clId="{F4F8DE7C-5555-4EE6-BBFF-BA202E1C1107}" dt="2023-06-30T06:38:46.987" v="61"/>
          <ac:spMkLst>
            <pc:docMk/>
            <pc:sldMk cId="3236220660" sldId="302"/>
            <ac:spMk id="2" creationId="{00000000-0000-0000-0000-000000000000}"/>
          </ac:spMkLst>
        </pc:spChg>
        <pc:spChg chg="mod">
          <ac:chgData name="Grace Alison Yurkov" userId="b81c3101a651c776" providerId="LiveId" clId="{F4F8DE7C-5555-4EE6-BBFF-BA202E1C1107}" dt="2023-06-30T06:39:18.967" v="77" actId="20577"/>
          <ac:spMkLst>
            <pc:docMk/>
            <pc:sldMk cId="3236220660" sldId="302"/>
            <ac:spMk id="4" creationId="{176CF516-C861-4ECA-9387-67340CCBAF7C}"/>
          </ac:spMkLst>
        </pc:spChg>
      </pc:sldChg>
      <pc:sldChg chg="modSp add mod">
        <pc:chgData name="Grace Alison Yurkov" userId="b81c3101a651c776" providerId="LiveId" clId="{F4F8DE7C-5555-4EE6-BBFF-BA202E1C1107}" dt="2023-06-30T06:45:28.477" v="158" actId="20577"/>
        <pc:sldMkLst>
          <pc:docMk/>
          <pc:sldMk cId="2363295038" sldId="303"/>
        </pc:sldMkLst>
        <pc:spChg chg="mod">
          <ac:chgData name="Grace Alison Yurkov" userId="b81c3101a651c776" providerId="LiveId" clId="{F4F8DE7C-5555-4EE6-BBFF-BA202E1C1107}" dt="2023-06-30T06:44:46.063" v="149"/>
          <ac:spMkLst>
            <pc:docMk/>
            <pc:sldMk cId="2363295038" sldId="303"/>
            <ac:spMk id="4" creationId="{00000000-0000-0000-0000-000000000000}"/>
          </ac:spMkLst>
        </pc:spChg>
        <pc:spChg chg="mod">
          <ac:chgData name="Grace Alison Yurkov" userId="b81c3101a651c776" providerId="LiveId" clId="{F4F8DE7C-5555-4EE6-BBFF-BA202E1C1107}" dt="2023-06-30T06:45:28.477" v="158" actId="20577"/>
          <ac:spMkLst>
            <pc:docMk/>
            <pc:sldMk cId="2363295038" sldId="303"/>
            <ac:spMk id="5" creationId="{23E62E77-EF86-43A5-8D9B-46B514A74A90}"/>
          </ac:spMkLst>
        </pc:spChg>
      </pc:sldChg>
    </pc:docChg>
  </pc:docChgLst>
  <pc:docChgLst>
    <pc:chgData name="Tomer Avishar" userId="S::tomerav@sela.co.il::6f99e47e-5b46-447c-a55a-283bba137982" providerId="AD" clId="Web-{EEFE6B62-9B57-2FC7-D416-8D43C8B0892F}"/>
    <pc:docChg chg="modSld">
      <pc:chgData name="Tomer Avishar" userId="S::tomerav@sela.co.il::6f99e47e-5b46-447c-a55a-283bba137982" providerId="AD" clId="Web-{EEFE6B62-9B57-2FC7-D416-8D43C8B0892F}" dt="2022-01-16T14:25:08.679" v="5" actId="14100"/>
      <pc:docMkLst>
        <pc:docMk/>
      </pc:docMkLst>
      <pc:sldChg chg="addSp delSp modSp">
        <pc:chgData name="Tomer Avishar" userId="S::tomerav@sela.co.il::6f99e47e-5b46-447c-a55a-283bba137982" providerId="AD" clId="Web-{EEFE6B62-9B57-2FC7-D416-8D43C8B0892F}" dt="2022-01-16T14:25:08.679" v="5" actId="14100"/>
        <pc:sldMkLst>
          <pc:docMk/>
          <pc:sldMk cId="927001939" sldId="308"/>
        </pc:sldMkLst>
        <pc:spChg chg="add mod">
          <ac:chgData name="Tomer Avishar" userId="S::tomerav@sela.co.il::6f99e47e-5b46-447c-a55a-283bba137982" providerId="AD" clId="Web-{EEFE6B62-9B57-2FC7-D416-8D43C8B0892F}" dt="2022-01-16T14:25:08.679" v="5" actId="14100"/>
          <ac:spMkLst>
            <pc:docMk/>
            <pc:sldMk cId="927001939" sldId="308"/>
            <ac:spMk id="2" creationId="{A4D8F346-A204-4460-8B80-4437A72886CF}"/>
          </ac:spMkLst>
        </pc:spChg>
        <pc:picChg chg="del">
          <ac:chgData name="Tomer Avishar" userId="S::tomerav@sela.co.il::6f99e47e-5b46-447c-a55a-283bba137982" providerId="AD" clId="Web-{EEFE6B62-9B57-2FC7-D416-8D43C8B0892F}" dt="2022-01-16T14:25:00.882" v="2"/>
          <ac:picMkLst>
            <pc:docMk/>
            <pc:sldMk cId="927001939" sldId="308"/>
            <ac:picMk id="7" creationId="{AA69C018-80C1-4BF1-BE51-E6612004D865}"/>
          </ac:picMkLst>
        </pc:picChg>
      </pc:sldChg>
    </pc:docChg>
  </pc:docChgLst>
  <pc:docChgLst>
    <pc:chgData name="Dan Defrin" userId="S::dand@sela.co.il::d6af6d47-7f1d-4323-b764-b1431f09f0f1" providerId="AD" clId="Web-{367E2DBD-CC44-21AB-B7B7-27790B8DC63F}"/>
    <pc:docChg chg="modSld">
      <pc:chgData name="Dan Defrin" userId="S::dand@sela.co.il::d6af6d47-7f1d-4323-b764-b1431f09f0f1" providerId="AD" clId="Web-{367E2DBD-CC44-21AB-B7B7-27790B8DC63F}" dt="2022-01-20T15:39:01.610" v="328"/>
      <pc:docMkLst>
        <pc:docMk/>
      </pc:docMkLst>
      <pc:sldChg chg="modNotes">
        <pc:chgData name="Dan Defrin" userId="S::dand@sela.co.il::d6af6d47-7f1d-4323-b764-b1431f09f0f1" providerId="AD" clId="Web-{367E2DBD-CC44-21AB-B7B7-27790B8DC63F}" dt="2022-01-20T14:11:54.276" v="4"/>
        <pc:sldMkLst>
          <pc:docMk/>
          <pc:sldMk cId="1265926479" sldId="259"/>
        </pc:sldMkLst>
      </pc:sldChg>
      <pc:sldChg chg="modNotes">
        <pc:chgData name="Dan Defrin" userId="S::dand@sela.co.il::d6af6d47-7f1d-4323-b764-b1431f09f0f1" providerId="AD" clId="Web-{367E2DBD-CC44-21AB-B7B7-27790B8DC63F}" dt="2022-01-20T14:14:54.217" v="13"/>
        <pc:sldMkLst>
          <pc:docMk/>
          <pc:sldMk cId="1960207874" sldId="261"/>
        </pc:sldMkLst>
      </pc:sldChg>
      <pc:sldChg chg="modNotes">
        <pc:chgData name="Dan Defrin" userId="S::dand@sela.co.il::d6af6d47-7f1d-4323-b764-b1431f09f0f1" providerId="AD" clId="Web-{367E2DBD-CC44-21AB-B7B7-27790B8DC63F}" dt="2022-01-20T14:23:06.166" v="29"/>
        <pc:sldMkLst>
          <pc:docMk/>
          <pc:sldMk cId="4164008649" sldId="263"/>
        </pc:sldMkLst>
      </pc:sldChg>
      <pc:sldChg chg="modNotes">
        <pc:chgData name="Dan Defrin" userId="S::dand@sela.co.il::d6af6d47-7f1d-4323-b764-b1431f09f0f1" providerId="AD" clId="Web-{367E2DBD-CC44-21AB-B7B7-27790B8DC63F}" dt="2022-01-20T14:50:35.218" v="208"/>
        <pc:sldMkLst>
          <pc:docMk/>
          <pc:sldMk cId="2284701874" sldId="266"/>
        </pc:sldMkLst>
      </pc:sldChg>
      <pc:sldChg chg="modNotes">
        <pc:chgData name="Dan Defrin" userId="S::dand@sela.co.il::d6af6d47-7f1d-4323-b764-b1431f09f0f1" providerId="AD" clId="Web-{367E2DBD-CC44-21AB-B7B7-27790B8DC63F}" dt="2022-01-20T14:52:43.595" v="219"/>
        <pc:sldMkLst>
          <pc:docMk/>
          <pc:sldMk cId="858811802" sldId="268"/>
        </pc:sldMkLst>
      </pc:sldChg>
      <pc:sldChg chg="modNotes">
        <pc:chgData name="Dan Defrin" userId="S::dand@sela.co.il::d6af6d47-7f1d-4323-b764-b1431f09f0f1" providerId="AD" clId="Web-{367E2DBD-CC44-21AB-B7B7-27790B8DC63F}" dt="2022-01-20T14:54:17.082" v="225"/>
        <pc:sldMkLst>
          <pc:docMk/>
          <pc:sldMk cId="408067067" sldId="270"/>
        </pc:sldMkLst>
      </pc:sldChg>
      <pc:sldChg chg="modNotes">
        <pc:chgData name="Dan Defrin" userId="S::dand@sela.co.il::d6af6d47-7f1d-4323-b764-b1431f09f0f1" providerId="AD" clId="Web-{367E2DBD-CC44-21AB-B7B7-27790B8DC63F}" dt="2022-01-20T15:04:24.970" v="234"/>
        <pc:sldMkLst>
          <pc:docMk/>
          <pc:sldMk cId="547801088" sldId="273"/>
        </pc:sldMkLst>
      </pc:sldChg>
      <pc:sldChg chg="modNotes">
        <pc:chgData name="Dan Defrin" userId="S::dand@sela.co.il::d6af6d47-7f1d-4323-b764-b1431f09f0f1" providerId="AD" clId="Web-{367E2DBD-CC44-21AB-B7B7-27790B8DC63F}" dt="2022-01-20T15:08:20.757" v="251"/>
        <pc:sldMkLst>
          <pc:docMk/>
          <pc:sldMk cId="4030943770" sldId="279"/>
        </pc:sldMkLst>
      </pc:sldChg>
      <pc:sldChg chg="modNotes">
        <pc:chgData name="Dan Defrin" userId="S::dand@sela.co.il::d6af6d47-7f1d-4323-b764-b1431f09f0f1" providerId="AD" clId="Web-{367E2DBD-CC44-21AB-B7B7-27790B8DC63F}" dt="2022-01-20T15:09:25.649" v="254"/>
        <pc:sldMkLst>
          <pc:docMk/>
          <pc:sldMk cId="701332083" sldId="283"/>
        </pc:sldMkLst>
      </pc:sldChg>
      <pc:sldChg chg="modNotes">
        <pc:chgData name="Dan Defrin" userId="S::dand@sela.co.il::d6af6d47-7f1d-4323-b764-b1431f09f0f1" providerId="AD" clId="Web-{367E2DBD-CC44-21AB-B7B7-27790B8DC63F}" dt="2022-01-20T15:21:56.368" v="296"/>
        <pc:sldMkLst>
          <pc:docMk/>
          <pc:sldMk cId="678946894" sldId="285"/>
        </pc:sldMkLst>
      </pc:sldChg>
      <pc:sldChg chg="modNotes">
        <pc:chgData name="Dan Defrin" userId="S::dand@sela.co.il::d6af6d47-7f1d-4323-b764-b1431f09f0f1" providerId="AD" clId="Web-{367E2DBD-CC44-21AB-B7B7-27790B8DC63F}" dt="2022-01-20T15:24:22.403" v="297"/>
        <pc:sldMkLst>
          <pc:docMk/>
          <pc:sldMk cId="3608094555" sldId="287"/>
        </pc:sldMkLst>
      </pc:sldChg>
      <pc:sldChg chg="modNotes">
        <pc:chgData name="Dan Defrin" userId="S::dand@sela.co.il::d6af6d47-7f1d-4323-b764-b1431f09f0f1" providerId="AD" clId="Web-{367E2DBD-CC44-21AB-B7B7-27790B8DC63F}" dt="2022-01-20T15:27:20.704" v="309"/>
        <pc:sldMkLst>
          <pc:docMk/>
          <pc:sldMk cId="1055963554" sldId="304"/>
        </pc:sldMkLst>
      </pc:sldChg>
      <pc:sldChg chg="modNotes">
        <pc:chgData name="Dan Defrin" userId="S::dand@sela.co.il::d6af6d47-7f1d-4323-b764-b1431f09f0f1" providerId="AD" clId="Web-{367E2DBD-CC44-21AB-B7B7-27790B8DC63F}" dt="2022-01-20T15:29:26.331" v="313"/>
        <pc:sldMkLst>
          <pc:docMk/>
          <pc:sldMk cId="927001939" sldId="308"/>
        </pc:sldMkLst>
      </pc:sldChg>
      <pc:sldChg chg="modNotes">
        <pc:chgData name="Dan Defrin" userId="S::dand@sela.co.il::d6af6d47-7f1d-4323-b764-b1431f09f0f1" providerId="AD" clId="Web-{367E2DBD-CC44-21AB-B7B7-27790B8DC63F}" dt="2022-01-20T15:36:04.840" v="322"/>
        <pc:sldMkLst>
          <pc:docMk/>
          <pc:sldMk cId="4196927312" sldId="319"/>
        </pc:sldMkLst>
      </pc:sldChg>
      <pc:sldChg chg="modNotes">
        <pc:chgData name="Dan Defrin" userId="S::dand@sela.co.il::d6af6d47-7f1d-4323-b764-b1431f09f0f1" providerId="AD" clId="Web-{367E2DBD-CC44-21AB-B7B7-27790B8DC63F}" dt="2022-01-20T15:39:01.610" v="328"/>
        <pc:sldMkLst>
          <pc:docMk/>
          <pc:sldMk cId="3715073782" sldId="329"/>
        </pc:sldMkLst>
      </pc:sldChg>
    </pc:docChg>
  </pc:docChgLst>
  <pc:docChgLst>
    <pc:chgData name="Grace Alison Yurkov" userId="b81c3101a651c776" providerId="LiveId" clId="{7F302C46-EE8B-480B-88D6-DFE69BC42E8C}"/>
    <pc:docChg chg="undo custSel addSld delSld modSld">
      <pc:chgData name="Grace Alison Yurkov" userId="b81c3101a651c776" providerId="LiveId" clId="{7F302C46-EE8B-480B-88D6-DFE69BC42E8C}" dt="2023-06-30T07:20:57.201" v="386" actId="12"/>
      <pc:docMkLst>
        <pc:docMk/>
      </pc:docMkLst>
      <pc:sldChg chg="modSp mod">
        <pc:chgData name="Grace Alison Yurkov" userId="b81c3101a651c776" providerId="LiveId" clId="{7F302C46-EE8B-480B-88D6-DFE69BC42E8C}" dt="2023-06-30T06:49:32.583" v="0"/>
        <pc:sldMkLst>
          <pc:docMk/>
          <pc:sldMk cId="2309174585" sldId="256"/>
        </pc:sldMkLst>
        <pc:spChg chg="mod">
          <ac:chgData name="Grace Alison Yurkov" userId="b81c3101a651c776" providerId="LiveId" clId="{7F302C46-EE8B-480B-88D6-DFE69BC42E8C}" dt="2023-06-30T06:49:32.583" v="0"/>
          <ac:spMkLst>
            <pc:docMk/>
            <pc:sldMk cId="2309174585" sldId="256"/>
            <ac:spMk id="2" creationId="{00000000-0000-0000-0000-000000000000}"/>
          </ac:spMkLst>
        </pc:spChg>
      </pc:sldChg>
      <pc:sldChg chg="modSp mod">
        <pc:chgData name="Grace Alison Yurkov" userId="b81c3101a651c776" providerId="LiveId" clId="{7F302C46-EE8B-480B-88D6-DFE69BC42E8C}" dt="2023-06-30T06:50:16.536" v="2" actId="20577"/>
        <pc:sldMkLst>
          <pc:docMk/>
          <pc:sldMk cId="1265926479" sldId="259"/>
        </pc:sldMkLst>
        <pc:spChg chg="mod">
          <ac:chgData name="Grace Alison Yurkov" userId="b81c3101a651c776" providerId="LiveId" clId="{7F302C46-EE8B-480B-88D6-DFE69BC42E8C}" dt="2023-06-30T06:50:16.536" v="2" actId="20577"/>
          <ac:spMkLst>
            <pc:docMk/>
            <pc:sldMk cId="1265926479" sldId="259"/>
            <ac:spMk id="6" creationId="{A299581E-1496-4118-A38C-D3CB0A781467}"/>
          </ac:spMkLst>
        </pc:spChg>
      </pc:sldChg>
      <pc:sldChg chg="modSp mod">
        <pc:chgData name="Grace Alison Yurkov" userId="b81c3101a651c776" providerId="LiveId" clId="{7F302C46-EE8B-480B-88D6-DFE69BC42E8C}" dt="2023-06-30T06:51:21.801" v="38" actId="207"/>
        <pc:sldMkLst>
          <pc:docMk/>
          <pc:sldMk cId="1960207874" sldId="261"/>
        </pc:sldMkLst>
        <pc:spChg chg="mod">
          <ac:chgData name="Grace Alison Yurkov" userId="b81c3101a651c776" providerId="LiveId" clId="{7F302C46-EE8B-480B-88D6-DFE69BC42E8C}" dt="2023-06-30T06:50:29.323" v="28" actId="20577"/>
          <ac:spMkLst>
            <pc:docMk/>
            <pc:sldMk cId="1960207874" sldId="261"/>
            <ac:spMk id="2" creationId="{239CB368-6370-ADC9-3707-63E137D4F11A}"/>
          </ac:spMkLst>
        </pc:spChg>
        <pc:spChg chg="mod">
          <ac:chgData name="Grace Alison Yurkov" userId="b81c3101a651c776" providerId="LiveId" clId="{7F302C46-EE8B-480B-88D6-DFE69BC42E8C}" dt="2023-06-30T06:51:21.801" v="38" actId="207"/>
          <ac:spMkLst>
            <pc:docMk/>
            <pc:sldMk cId="1960207874" sldId="261"/>
            <ac:spMk id="5" creationId="{00000000-0000-0000-0000-000000000000}"/>
          </ac:spMkLst>
        </pc:spChg>
      </pc:sldChg>
      <pc:sldChg chg="addSp delSp modSp mod">
        <pc:chgData name="Grace Alison Yurkov" userId="b81c3101a651c776" providerId="LiveId" clId="{7F302C46-EE8B-480B-88D6-DFE69BC42E8C}" dt="2023-06-30T06:55:30.739" v="98"/>
        <pc:sldMkLst>
          <pc:docMk/>
          <pc:sldMk cId="4164008649" sldId="263"/>
        </pc:sldMkLst>
        <pc:spChg chg="del mod">
          <ac:chgData name="Grace Alison Yurkov" userId="b81c3101a651c776" providerId="LiveId" clId="{7F302C46-EE8B-480B-88D6-DFE69BC42E8C}" dt="2023-06-30T06:53:36.773" v="53" actId="478"/>
          <ac:spMkLst>
            <pc:docMk/>
            <pc:sldMk cId="4164008649" sldId="263"/>
            <ac:spMk id="2" creationId="{00000000-0000-0000-0000-000000000000}"/>
          </ac:spMkLst>
        </pc:spChg>
        <pc:spChg chg="mod">
          <ac:chgData name="Grace Alison Yurkov" userId="b81c3101a651c776" providerId="LiveId" clId="{7F302C46-EE8B-480B-88D6-DFE69BC42E8C}" dt="2023-06-30T06:55:13.418" v="92" actId="20577"/>
          <ac:spMkLst>
            <pc:docMk/>
            <pc:sldMk cId="4164008649" sldId="263"/>
            <ac:spMk id="4" creationId="{176CF516-C861-4ECA-9387-67340CCBAF7C}"/>
          </ac:spMkLst>
        </pc:spChg>
        <pc:spChg chg="add del mod">
          <ac:chgData name="Grace Alison Yurkov" userId="b81c3101a651c776" providerId="LiveId" clId="{7F302C46-EE8B-480B-88D6-DFE69BC42E8C}" dt="2023-06-30T06:53:40.619" v="54" actId="478"/>
          <ac:spMkLst>
            <pc:docMk/>
            <pc:sldMk cId="4164008649" sldId="263"/>
            <ac:spMk id="5" creationId="{6A14A259-F5A2-6E33-AEAD-B2C8F4606B9D}"/>
          </ac:spMkLst>
        </pc:spChg>
        <pc:spChg chg="add del">
          <ac:chgData name="Grace Alison Yurkov" userId="b81c3101a651c776" providerId="LiveId" clId="{7F302C46-EE8B-480B-88D6-DFE69BC42E8C}" dt="2023-06-30T06:53:50.163" v="56"/>
          <ac:spMkLst>
            <pc:docMk/>
            <pc:sldMk cId="4164008649" sldId="263"/>
            <ac:spMk id="6" creationId="{19DCC2F0-4996-6514-ABB3-B0D9F63DA502}"/>
          </ac:spMkLst>
        </pc:spChg>
        <pc:spChg chg="add mod">
          <ac:chgData name="Grace Alison Yurkov" userId="b81c3101a651c776" providerId="LiveId" clId="{7F302C46-EE8B-480B-88D6-DFE69BC42E8C}" dt="2023-06-30T06:55:16.102" v="94" actId="1076"/>
          <ac:spMkLst>
            <pc:docMk/>
            <pc:sldMk cId="4164008649" sldId="263"/>
            <ac:spMk id="7" creationId="{911ED081-D624-8123-715A-BA406841D751}"/>
          </ac:spMkLst>
        </pc:spChg>
        <pc:spChg chg="add mod">
          <ac:chgData name="Grace Alison Yurkov" userId="b81c3101a651c776" providerId="LiveId" clId="{7F302C46-EE8B-480B-88D6-DFE69BC42E8C}" dt="2023-06-30T06:55:30.739" v="98"/>
          <ac:spMkLst>
            <pc:docMk/>
            <pc:sldMk cId="4164008649" sldId="263"/>
            <ac:spMk id="8" creationId="{3BB50278-7254-A6D4-7CBD-13B0BBD4B889}"/>
          </ac:spMkLst>
        </pc:spChg>
        <pc:spChg chg="add del">
          <ac:chgData name="Grace Alison Yurkov" userId="b81c3101a651c776" providerId="LiveId" clId="{7F302C46-EE8B-480B-88D6-DFE69BC42E8C}" dt="2023-06-30T06:55:26.215" v="97"/>
          <ac:spMkLst>
            <pc:docMk/>
            <pc:sldMk cId="4164008649" sldId="263"/>
            <ac:spMk id="9" creationId="{399C8B3F-A27C-24D3-7769-313FE1771FD3}"/>
          </ac:spMkLst>
        </pc:spChg>
      </pc:sldChg>
      <pc:sldChg chg="addSp delSp modSp mod">
        <pc:chgData name="Grace Alison Yurkov" userId="b81c3101a651c776" providerId="LiveId" clId="{7F302C46-EE8B-480B-88D6-DFE69BC42E8C}" dt="2023-06-30T06:57:30.629" v="118" actId="1076"/>
        <pc:sldMkLst>
          <pc:docMk/>
          <pc:sldMk cId="1498785572" sldId="264"/>
        </pc:sldMkLst>
        <pc:spChg chg="del">
          <ac:chgData name="Grace Alison Yurkov" userId="b81c3101a651c776" providerId="LiveId" clId="{7F302C46-EE8B-480B-88D6-DFE69BC42E8C}" dt="2023-06-30T06:55:52.577" v="99" actId="478"/>
          <ac:spMkLst>
            <pc:docMk/>
            <pc:sldMk cId="1498785572" sldId="264"/>
            <ac:spMk id="2" creationId="{00000000-0000-0000-0000-000000000000}"/>
          </ac:spMkLst>
        </pc:spChg>
        <pc:spChg chg="mod">
          <ac:chgData name="Grace Alison Yurkov" userId="b81c3101a651c776" providerId="LiveId" clId="{7F302C46-EE8B-480B-88D6-DFE69BC42E8C}" dt="2023-06-30T06:56:52.244" v="108" actId="404"/>
          <ac:spMkLst>
            <pc:docMk/>
            <pc:sldMk cId="1498785572" sldId="264"/>
            <ac:spMk id="4" creationId="{8FD41903-A246-4CBA-90EA-2DFCD09A83FC}"/>
          </ac:spMkLst>
        </pc:spChg>
        <pc:spChg chg="add del mod">
          <ac:chgData name="Grace Alison Yurkov" userId="b81c3101a651c776" providerId="LiveId" clId="{7F302C46-EE8B-480B-88D6-DFE69BC42E8C}" dt="2023-06-30T06:55:54.427" v="101" actId="478"/>
          <ac:spMkLst>
            <pc:docMk/>
            <pc:sldMk cId="1498785572" sldId="264"/>
            <ac:spMk id="5" creationId="{4DF38F96-9D69-95DD-F687-473D9168FBCC}"/>
          </ac:spMkLst>
        </pc:spChg>
        <pc:spChg chg="add mod">
          <ac:chgData name="Grace Alison Yurkov" userId="b81c3101a651c776" providerId="LiveId" clId="{7F302C46-EE8B-480B-88D6-DFE69BC42E8C}" dt="2023-06-30T06:57:30.629" v="118" actId="1076"/>
          <ac:spMkLst>
            <pc:docMk/>
            <pc:sldMk cId="1498785572" sldId="264"/>
            <ac:spMk id="6" creationId="{DBE9B476-F47A-C5F7-2EBC-8FB2E9649FB4}"/>
          </ac:spMkLst>
        </pc:spChg>
        <pc:spChg chg="add mod">
          <ac:chgData name="Grace Alison Yurkov" userId="b81c3101a651c776" providerId="LiveId" clId="{7F302C46-EE8B-480B-88D6-DFE69BC42E8C}" dt="2023-06-30T06:57:28.249" v="117" actId="1076"/>
          <ac:spMkLst>
            <pc:docMk/>
            <pc:sldMk cId="1498785572" sldId="264"/>
            <ac:spMk id="7" creationId="{782CC8D2-E4F1-E004-FB21-AF2A947AADC2}"/>
          </ac:spMkLst>
        </pc:spChg>
        <pc:spChg chg="add del">
          <ac:chgData name="Grace Alison Yurkov" userId="b81c3101a651c776" providerId="LiveId" clId="{7F302C46-EE8B-480B-88D6-DFE69BC42E8C}" dt="2023-06-30T06:57:09.599" v="112"/>
          <ac:spMkLst>
            <pc:docMk/>
            <pc:sldMk cId="1498785572" sldId="264"/>
            <ac:spMk id="8" creationId="{A0C156CF-F18D-50D0-D62E-B3F842D56B20}"/>
          </ac:spMkLst>
        </pc:spChg>
      </pc:sldChg>
      <pc:sldChg chg="addSp modSp mod">
        <pc:chgData name="Grace Alison Yurkov" userId="b81c3101a651c776" providerId="LiveId" clId="{7F302C46-EE8B-480B-88D6-DFE69BC42E8C}" dt="2023-06-30T06:58:55.647" v="125" actId="1076"/>
        <pc:sldMkLst>
          <pc:docMk/>
          <pc:sldMk cId="408067067" sldId="270"/>
        </pc:sldMkLst>
        <pc:spChg chg="add mod">
          <ac:chgData name="Grace Alison Yurkov" userId="b81c3101a651c776" providerId="LiveId" clId="{7F302C46-EE8B-480B-88D6-DFE69BC42E8C}" dt="2023-06-30T06:58:55.647" v="125" actId="1076"/>
          <ac:spMkLst>
            <pc:docMk/>
            <pc:sldMk cId="408067067" sldId="270"/>
            <ac:spMk id="2" creationId="{67AA067A-5B94-0A6B-89F1-C8634A94F949}"/>
          </ac:spMkLst>
        </pc:spChg>
        <pc:spChg chg="mod">
          <ac:chgData name="Grace Alison Yurkov" userId="b81c3101a651c776" providerId="LiveId" clId="{7F302C46-EE8B-480B-88D6-DFE69BC42E8C}" dt="2023-06-30T06:57:41.238" v="119"/>
          <ac:spMkLst>
            <pc:docMk/>
            <pc:sldMk cId="408067067" sldId="270"/>
            <ac:spMk id="4" creationId="{00000000-0000-0000-0000-000000000000}"/>
          </ac:spMkLst>
        </pc:spChg>
        <pc:spChg chg="mod">
          <ac:chgData name="Grace Alison Yurkov" userId="b81c3101a651c776" providerId="LiveId" clId="{7F302C46-EE8B-480B-88D6-DFE69BC42E8C}" dt="2023-06-30T06:58:30.121" v="122" actId="113"/>
          <ac:spMkLst>
            <pc:docMk/>
            <pc:sldMk cId="408067067" sldId="270"/>
            <ac:spMk id="5" creationId="{43714B0E-DD48-4088-BA32-974E103D4336}"/>
          </ac:spMkLst>
        </pc:spChg>
      </pc:sldChg>
      <pc:sldChg chg="modSp mod">
        <pc:chgData name="Grace Alison Yurkov" userId="b81c3101a651c776" providerId="LiveId" clId="{7F302C46-EE8B-480B-88D6-DFE69BC42E8C}" dt="2023-06-30T07:20:57.201" v="386" actId="12"/>
        <pc:sldMkLst>
          <pc:docMk/>
          <pc:sldMk cId="547801088" sldId="273"/>
        </pc:sldMkLst>
        <pc:spChg chg="mod">
          <ac:chgData name="Grace Alison Yurkov" userId="b81c3101a651c776" providerId="LiveId" clId="{7F302C46-EE8B-480B-88D6-DFE69BC42E8C}" dt="2023-06-30T07:20:57.201" v="386" actId="12"/>
          <ac:spMkLst>
            <pc:docMk/>
            <pc:sldMk cId="547801088" sldId="273"/>
            <ac:spMk id="3" creationId="{2E459FE7-61C7-4C40-89B7-923478C0002A}"/>
          </ac:spMkLst>
        </pc:spChg>
      </pc:sldChg>
      <pc:sldChg chg="addSp delSp modSp mod">
        <pc:chgData name="Grace Alison Yurkov" userId="b81c3101a651c776" providerId="LiveId" clId="{7F302C46-EE8B-480B-88D6-DFE69BC42E8C}" dt="2023-06-30T07:01:04.095" v="151" actId="1076"/>
        <pc:sldMkLst>
          <pc:docMk/>
          <pc:sldMk cId="247975831" sldId="300"/>
        </pc:sldMkLst>
        <pc:spChg chg="add del mod">
          <ac:chgData name="Grace Alison Yurkov" userId="b81c3101a651c776" providerId="LiveId" clId="{7F302C46-EE8B-480B-88D6-DFE69BC42E8C}" dt="2023-06-30T06:59:03.185" v="128" actId="478"/>
          <ac:spMkLst>
            <pc:docMk/>
            <pc:sldMk cId="247975831" sldId="300"/>
            <ac:spMk id="3" creationId="{D60A5B64-E722-779E-4FEA-F23C5DADECB8}"/>
          </ac:spMkLst>
        </pc:spChg>
        <pc:spChg chg="del">
          <ac:chgData name="Grace Alison Yurkov" userId="b81c3101a651c776" providerId="LiveId" clId="{7F302C46-EE8B-480B-88D6-DFE69BC42E8C}" dt="2023-06-30T06:58:59.798" v="126" actId="478"/>
          <ac:spMkLst>
            <pc:docMk/>
            <pc:sldMk cId="247975831" sldId="300"/>
            <ac:spMk id="4" creationId="{00000000-0000-0000-0000-000000000000}"/>
          </ac:spMkLst>
        </pc:spChg>
        <pc:spChg chg="mod">
          <ac:chgData name="Grace Alison Yurkov" userId="b81c3101a651c776" providerId="LiveId" clId="{7F302C46-EE8B-480B-88D6-DFE69BC42E8C}" dt="2023-06-30T07:00:32.608" v="141" actId="14100"/>
          <ac:spMkLst>
            <pc:docMk/>
            <pc:sldMk cId="247975831" sldId="300"/>
            <ac:spMk id="5" creationId="{23E62E77-EF86-43A5-8D9B-46B514A74A90}"/>
          </ac:spMkLst>
        </pc:spChg>
        <pc:spChg chg="add del">
          <ac:chgData name="Grace Alison Yurkov" userId="b81c3101a651c776" providerId="LiveId" clId="{7F302C46-EE8B-480B-88D6-DFE69BC42E8C}" dt="2023-06-30T06:59:25.619" v="130"/>
          <ac:spMkLst>
            <pc:docMk/>
            <pc:sldMk cId="247975831" sldId="300"/>
            <ac:spMk id="6" creationId="{429567B6-2327-C061-4334-D8CF23EC7BA1}"/>
          </ac:spMkLst>
        </pc:spChg>
        <pc:spChg chg="add mod">
          <ac:chgData name="Grace Alison Yurkov" userId="b81c3101a651c776" providerId="LiveId" clId="{7F302C46-EE8B-480B-88D6-DFE69BC42E8C}" dt="2023-06-30T07:01:04.095" v="151" actId="1076"/>
          <ac:spMkLst>
            <pc:docMk/>
            <pc:sldMk cId="247975831" sldId="300"/>
            <ac:spMk id="7" creationId="{C498273D-4614-4A73-A7AB-E84DBF125B86}"/>
          </ac:spMkLst>
        </pc:spChg>
      </pc:sldChg>
      <pc:sldChg chg="addSp delSp modSp mod">
        <pc:chgData name="Grace Alison Yurkov" userId="b81c3101a651c776" providerId="LiveId" clId="{7F302C46-EE8B-480B-88D6-DFE69BC42E8C}" dt="2023-06-30T06:52:39.942" v="51"/>
        <pc:sldMkLst>
          <pc:docMk/>
          <pc:sldMk cId="3236220660" sldId="302"/>
        </pc:sldMkLst>
        <pc:spChg chg="mod">
          <ac:chgData name="Grace Alison Yurkov" userId="b81c3101a651c776" providerId="LiveId" clId="{7F302C46-EE8B-480B-88D6-DFE69BC42E8C}" dt="2023-06-30T06:51:45.144" v="39"/>
          <ac:spMkLst>
            <pc:docMk/>
            <pc:sldMk cId="3236220660" sldId="302"/>
            <ac:spMk id="2" creationId="{00000000-0000-0000-0000-000000000000}"/>
          </ac:spMkLst>
        </pc:spChg>
        <pc:spChg chg="add mod">
          <ac:chgData name="Grace Alison Yurkov" userId="b81c3101a651c776" providerId="LiveId" clId="{7F302C46-EE8B-480B-88D6-DFE69BC42E8C}" dt="2023-06-30T06:52:39.942" v="51"/>
          <ac:spMkLst>
            <pc:docMk/>
            <pc:sldMk cId="3236220660" sldId="302"/>
            <ac:spMk id="3" creationId="{CB8ED7DC-0827-C078-1E16-381F087B344E}"/>
          </ac:spMkLst>
        </pc:spChg>
        <pc:spChg chg="del mod">
          <ac:chgData name="Grace Alison Yurkov" userId="b81c3101a651c776" providerId="LiveId" clId="{7F302C46-EE8B-480B-88D6-DFE69BC42E8C}" dt="2023-06-30T06:51:50.091" v="41" actId="478"/>
          <ac:spMkLst>
            <pc:docMk/>
            <pc:sldMk cId="3236220660" sldId="302"/>
            <ac:spMk id="4" creationId="{176CF516-C861-4ECA-9387-67340CCBAF7C}"/>
          </ac:spMkLst>
        </pc:spChg>
        <pc:spChg chg="add del">
          <ac:chgData name="Grace Alison Yurkov" userId="b81c3101a651c776" providerId="LiveId" clId="{7F302C46-EE8B-480B-88D6-DFE69BC42E8C}" dt="2023-06-30T06:52:08.522" v="45"/>
          <ac:spMkLst>
            <pc:docMk/>
            <pc:sldMk cId="3236220660" sldId="302"/>
            <ac:spMk id="5" creationId="{B3BB2921-B364-20CB-E26E-15AAE312BA0D}"/>
          </ac:spMkLst>
        </pc:spChg>
      </pc:sldChg>
      <pc:sldChg chg="addSp delSp modSp mod">
        <pc:chgData name="Grace Alison Yurkov" userId="b81c3101a651c776" providerId="LiveId" clId="{7F302C46-EE8B-480B-88D6-DFE69BC42E8C}" dt="2023-06-30T07:02:35.319" v="164" actId="1076"/>
        <pc:sldMkLst>
          <pc:docMk/>
          <pc:sldMk cId="2363295038" sldId="303"/>
        </pc:sldMkLst>
        <pc:spChg chg="add del mod">
          <ac:chgData name="Grace Alison Yurkov" userId="b81c3101a651c776" providerId="LiveId" clId="{7F302C46-EE8B-480B-88D6-DFE69BC42E8C}" dt="2023-06-30T07:01:46.228" v="153" actId="478"/>
          <ac:spMkLst>
            <pc:docMk/>
            <pc:sldMk cId="2363295038" sldId="303"/>
            <ac:spMk id="3" creationId="{FBD3FAA5-CDAA-C253-FDFF-2E6197C87C0B}"/>
          </ac:spMkLst>
        </pc:spChg>
        <pc:spChg chg="del">
          <ac:chgData name="Grace Alison Yurkov" userId="b81c3101a651c776" providerId="LiveId" clId="{7F302C46-EE8B-480B-88D6-DFE69BC42E8C}" dt="2023-06-30T07:01:41.713" v="152" actId="478"/>
          <ac:spMkLst>
            <pc:docMk/>
            <pc:sldMk cId="2363295038" sldId="303"/>
            <ac:spMk id="4" creationId="{00000000-0000-0000-0000-000000000000}"/>
          </ac:spMkLst>
        </pc:spChg>
        <pc:spChg chg="mod">
          <ac:chgData name="Grace Alison Yurkov" userId="b81c3101a651c776" providerId="LiveId" clId="{7F302C46-EE8B-480B-88D6-DFE69BC42E8C}" dt="2023-06-30T07:02:29.690" v="162" actId="14100"/>
          <ac:spMkLst>
            <pc:docMk/>
            <pc:sldMk cId="2363295038" sldId="303"/>
            <ac:spMk id="5" creationId="{23E62E77-EF86-43A5-8D9B-46B514A74A90}"/>
          </ac:spMkLst>
        </pc:spChg>
        <pc:spChg chg="add del">
          <ac:chgData name="Grace Alison Yurkov" userId="b81c3101a651c776" providerId="LiveId" clId="{7F302C46-EE8B-480B-88D6-DFE69BC42E8C}" dt="2023-06-30T07:01:49.287" v="155"/>
          <ac:spMkLst>
            <pc:docMk/>
            <pc:sldMk cId="2363295038" sldId="303"/>
            <ac:spMk id="6" creationId="{D1DEB8F9-85C8-83D9-F255-6850BFF9B4B9}"/>
          </ac:spMkLst>
        </pc:spChg>
        <pc:spChg chg="add mod">
          <ac:chgData name="Grace Alison Yurkov" userId="b81c3101a651c776" providerId="LiveId" clId="{7F302C46-EE8B-480B-88D6-DFE69BC42E8C}" dt="2023-06-30T07:02:35.319" v="164" actId="1076"/>
          <ac:spMkLst>
            <pc:docMk/>
            <pc:sldMk cId="2363295038" sldId="303"/>
            <ac:spMk id="7" creationId="{B5230A0E-8A54-F37D-3AD0-B0E9A2457BCD}"/>
          </ac:spMkLst>
        </pc:spChg>
      </pc:sldChg>
      <pc:sldChg chg="addSp delSp modSp add mod">
        <pc:chgData name="Grace Alison Yurkov" userId="b81c3101a651c776" providerId="LiveId" clId="{7F302C46-EE8B-480B-88D6-DFE69BC42E8C}" dt="2023-06-30T07:03:09.333" v="173" actId="1076"/>
        <pc:sldMkLst>
          <pc:docMk/>
          <pc:sldMk cId="3125312612" sldId="304"/>
        </pc:sldMkLst>
        <pc:spChg chg="add del mod">
          <ac:chgData name="Grace Alison Yurkov" userId="b81c3101a651c776" providerId="LiveId" clId="{7F302C46-EE8B-480B-88D6-DFE69BC42E8C}" dt="2023-06-30T07:02:58.466" v="167" actId="478"/>
          <ac:spMkLst>
            <pc:docMk/>
            <pc:sldMk cId="3125312612" sldId="304"/>
            <ac:spMk id="3" creationId="{82D6AE5E-0AD7-EB9F-EADA-6F3B74766D2F}"/>
          </ac:spMkLst>
        </pc:spChg>
        <pc:spChg chg="del">
          <ac:chgData name="Grace Alison Yurkov" userId="b81c3101a651c776" providerId="LiveId" clId="{7F302C46-EE8B-480B-88D6-DFE69BC42E8C}" dt="2023-06-30T07:02:56.838" v="165" actId="478"/>
          <ac:spMkLst>
            <pc:docMk/>
            <pc:sldMk cId="3125312612" sldId="304"/>
            <ac:spMk id="4" creationId="{00000000-0000-0000-0000-000000000000}"/>
          </ac:spMkLst>
        </pc:spChg>
        <pc:spChg chg="mod">
          <ac:chgData name="Grace Alison Yurkov" userId="b81c3101a651c776" providerId="LiveId" clId="{7F302C46-EE8B-480B-88D6-DFE69BC42E8C}" dt="2023-06-30T07:03:09.333" v="173" actId="1076"/>
          <ac:spMkLst>
            <pc:docMk/>
            <pc:sldMk cId="3125312612" sldId="304"/>
            <ac:spMk id="5" creationId="{43714B0E-DD48-4088-BA32-974E103D4336}"/>
          </ac:spMkLst>
        </pc:spChg>
      </pc:sldChg>
      <pc:sldChg chg="modSp add mod">
        <pc:chgData name="Grace Alison Yurkov" userId="b81c3101a651c776" providerId="LiveId" clId="{7F302C46-EE8B-480B-88D6-DFE69BC42E8C}" dt="2023-06-30T07:03:44.058" v="178" actId="404"/>
        <pc:sldMkLst>
          <pc:docMk/>
          <pc:sldMk cId="799880049" sldId="305"/>
        </pc:sldMkLst>
        <pc:spChg chg="mod">
          <ac:chgData name="Grace Alison Yurkov" userId="b81c3101a651c776" providerId="LiveId" clId="{7F302C46-EE8B-480B-88D6-DFE69BC42E8C}" dt="2023-06-30T07:03:22.861" v="174"/>
          <ac:spMkLst>
            <pc:docMk/>
            <pc:sldMk cId="799880049" sldId="305"/>
            <ac:spMk id="4" creationId="{00000000-0000-0000-0000-000000000000}"/>
          </ac:spMkLst>
        </pc:spChg>
        <pc:spChg chg="mod">
          <ac:chgData name="Grace Alison Yurkov" userId="b81c3101a651c776" providerId="LiveId" clId="{7F302C46-EE8B-480B-88D6-DFE69BC42E8C}" dt="2023-06-30T07:03:44.058" v="178" actId="404"/>
          <ac:spMkLst>
            <pc:docMk/>
            <pc:sldMk cId="799880049" sldId="305"/>
            <ac:spMk id="5" creationId="{23E62E77-EF86-43A5-8D9B-46B514A74A90}"/>
          </ac:spMkLst>
        </pc:spChg>
      </pc:sldChg>
      <pc:sldChg chg="addSp delSp modSp add mod">
        <pc:chgData name="Grace Alison Yurkov" userId="b81c3101a651c776" providerId="LiveId" clId="{7F302C46-EE8B-480B-88D6-DFE69BC42E8C}" dt="2023-06-30T07:05:48.458" v="212" actId="1076"/>
        <pc:sldMkLst>
          <pc:docMk/>
          <pc:sldMk cId="661914416" sldId="306"/>
        </pc:sldMkLst>
        <pc:spChg chg="add del mod">
          <ac:chgData name="Grace Alison Yurkov" userId="b81c3101a651c776" providerId="LiveId" clId="{7F302C46-EE8B-480B-88D6-DFE69BC42E8C}" dt="2023-06-30T07:03:53.080" v="181" actId="478"/>
          <ac:spMkLst>
            <pc:docMk/>
            <pc:sldMk cId="661914416" sldId="306"/>
            <ac:spMk id="3" creationId="{3D37CD63-77BA-7390-64A4-961F8E67B0CC}"/>
          </ac:spMkLst>
        </pc:spChg>
        <pc:spChg chg="del mod">
          <ac:chgData name="Grace Alison Yurkov" userId="b81c3101a651c776" providerId="LiveId" clId="{7F302C46-EE8B-480B-88D6-DFE69BC42E8C}" dt="2023-06-30T07:03:51.268" v="180" actId="478"/>
          <ac:spMkLst>
            <pc:docMk/>
            <pc:sldMk cId="661914416" sldId="306"/>
            <ac:spMk id="4" creationId="{00000000-0000-0000-0000-000000000000}"/>
          </ac:spMkLst>
        </pc:spChg>
        <pc:spChg chg="mod">
          <ac:chgData name="Grace Alison Yurkov" userId="b81c3101a651c776" providerId="LiveId" clId="{7F302C46-EE8B-480B-88D6-DFE69BC42E8C}" dt="2023-06-30T07:05:40.392" v="210" actId="404"/>
          <ac:spMkLst>
            <pc:docMk/>
            <pc:sldMk cId="661914416" sldId="306"/>
            <ac:spMk id="5" creationId="{23E62E77-EF86-43A5-8D9B-46B514A74A90}"/>
          </ac:spMkLst>
        </pc:spChg>
        <pc:spChg chg="add del">
          <ac:chgData name="Grace Alison Yurkov" userId="b81c3101a651c776" providerId="LiveId" clId="{7F302C46-EE8B-480B-88D6-DFE69BC42E8C}" dt="2023-06-30T07:04:06.302" v="185"/>
          <ac:spMkLst>
            <pc:docMk/>
            <pc:sldMk cId="661914416" sldId="306"/>
            <ac:spMk id="6" creationId="{AF96473E-32EE-FA0F-9D24-494DA2AA1D39}"/>
          </ac:spMkLst>
        </pc:spChg>
        <pc:spChg chg="add mod">
          <ac:chgData name="Grace Alison Yurkov" userId="b81c3101a651c776" providerId="LiveId" clId="{7F302C46-EE8B-480B-88D6-DFE69BC42E8C}" dt="2023-06-30T07:05:48.458" v="212" actId="1076"/>
          <ac:spMkLst>
            <pc:docMk/>
            <pc:sldMk cId="661914416" sldId="306"/>
            <ac:spMk id="7" creationId="{71317D94-0129-E164-6E5A-0BFA28D2314D}"/>
          </ac:spMkLst>
        </pc:spChg>
        <pc:spChg chg="add mod">
          <ac:chgData name="Grace Alison Yurkov" userId="b81c3101a651c776" providerId="LiveId" clId="{7F302C46-EE8B-480B-88D6-DFE69BC42E8C}" dt="2023-06-30T07:05:44.027" v="211" actId="1076"/>
          <ac:spMkLst>
            <pc:docMk/>
            <pc:sldMk cId="661914416" sldId="306"/>
            <ac:spMk id="8" creationId="{8953F122-1C19-1AFA-8B46-35FFE5D0FC34}"/>
          </ac:spMkLst>
        </pc:spChg>
      </pc:sldChg>
      <pc:sldChg chg="addSp delSp modSp add mod">
        <pc:chgData name="Grace Alison Yurkov" userId="b81c3101a651c776" providerId="LiveId" clId="{7F302C46-EE8B-480B-88D6-DFE69BC42E8C}" dt="2023-06-30T07:07:28.367" v="236" actId="20577"/>
        <pc:sldMkLst>
          <pc:docMk/>
          <pc:sldMk cId="1791428775" sldId="307"/>
        </pc:sldMkLst>
        <pc:spChg chg="add del mod">
          <ac:chgData name="Grace Alison Yurkov" userId="b81c3101a651c776" providerId="LiveId" clId="{7F302C46-EE8B-480B-88D6-DFE69BC42E8C}" dt="2023-06-30T07:06:18.315" v="215" actId="478"/>
          <ac:spMkLst>
            <pc:docMk/>
            <pc:sldMk cId="1791428775" sldId="307"/>
            <ac:spMk id="3" creationId="{308AC1F2-484F-3B83-A445-57E2F6A7E530}"/>
          </ac:spMkLst>
        </pc:spChg>
        <pc:spChg chg="del">
          <ac:chgData name="Grace Alison Yurkov" userId="b81c3101a651c776" providerId="LiveId" clId="{7F302C46-EE8B-480B-88D6-DFE69BC42E8C}" dt="2023-06-30T07:06:16.776" v="214" actId="478"/>
          <ac:spMkLst>
            <pc:docMk/>
            <pc:sldMk cId="1791428775" sldId="307"/>
            <ac:spMk id="4" creationId="{00000000-0000-0000-0000-000000000000}"/>
          </ac:spMkLst>
        </pc:spChg>
        <pc:spChg chg="mod">
          <ac:chgData name="Grace Alison Yurkov" userId="b81c3101a651c776" providerId="LiveId" clId="{7F302C46-EE8B-480B-88D6-DFE69BC42E8C}" dt="2023-06-30T07:07:28.367" v="236" actId="20577"/>
          <ac:spMkLst>
            <pc:docMk/>
            <pc:sldMk cId="1791428775" sldId="307"/>
            <ac:spMk id="5" creationId="{23E62E77-EF86-43A5-8D9B-46B514A74A90}"/>
          </ac:spMkLst>
        </pc:spChg>
        <pc:spChg chg="add del">
          <ac:chgData name="Grace Alison Yurkov" userId="b81c3101a651c776" providerId="LiveId" clId="{7F302C46-EE8B-480B-88D6-DFE69BC42E8C}" dt="2023-06-30T07:06:20.926" v="217"/>
          <ac:spMkLst>
            <pc:docMk/>
            <pc:sldMk cId="1791428775" sldId="307"/>
            <ac:spMk id="6" creationId="{B99DF76B-9FDD-CB43-43BE-2955F594C3C0}"/>
          </ac:spMkLst>
        </pc:spChg>
        <pc:spChg chg="add mod">
          <ac:chgData name="Grace Alison Yurkov" userId="b81c3101a651c776" providerId="LiveId" clId="{7F302C46-EE8B-480B-88D6-DFE69BC42E8C}" dt="2023-06-30T07:07:02.356" v="222" actId="1076"/>
          <ac:spMkLst>
            <pc:docMk/>
            <pc:sldMk cId="1791428775" sldId="307"/>
            <ac:spMk id="7" creationId="{DBECCA60-DACA-7758-3478-E3EDDE61B704}"/>
          </ac:spMkLst>
        </pc:spChg>
        <pc:spChg chg="add del">
          <ac:chgData name="Grace Alison Yurkov" userId="b81c3101a651c776" providerId="LiveId" clId="{7F302C46-EE8B-480B-88D6-DFE69BC42E8C}" dt="2023-06-30T07:07:20.509" v="234"/>
          <ac:spMkLst>
            <pc:docMk/>
            <pc:sldMk cId="1791428775" sldId="307"/>
            <ac:spMk id="8" creationId="{F470DF0C-0E51-1D66-4A07-A8204D95961C}"/>
          </ac:spMkLst>
        </pc:spChg>
      </pc:sldChg>
      <pc:sldChg chg="addSp delSp modSp add mod">
        <pc:chgData name="Grace Alison Yurkov" userId="b81c3101a651c776" providerId="LiveId" clId="{7F302C46-EE8B-480B-88D6-DFE69BC42E8C}" dt="2023-06-30T07:08:13.998" v="244" actId="1076"/>
        <pc:sldMkLst>
          <pc:docMk/>
          <pc:sldMk cId="3435993016" sldId="308"/>
        </pc:sldMkLst>
        <pc:spChg chg="add mod">
          <ac:chgData name="Grace Alison Yurkov" userId="b81c3101a651c776" providerId="LiveId" clId="{7F302C46-EE8B-480B-88D6-DFE69BC42E8C}" dt="2023-06-30T07:08:13.998" v="244" actId="1076"/>
          <ac:spMkLst>
            <pc:docMk/>
            <pc:sldMk cId="3435993016" sldId="308"/>
            <ac:spMk id="2" creationId="{0D6E468A-A33D-97C1-957B-95B2290E6E02}"/>
          </ac:spMkLst>
        </pc:spChg>
        <pc:spChg chg="mod">
          <ac:chgData name="Grace Alison Yurkov" userId="b81c3101a651c776" providerId="LiveId" clId="{7F302C46-EE8B-480B-88D6-DFE69BC42E8C}" dt="2023-06-30T07:07:52.624" v="239"/>
          <ac:spMkLst>
            <pc:docMk/>
            <pc:sldMk cId="3435993016" sldId="308"/>
            <ac:spMk id="5" creationId="{23E62E77-EF86-43A5-8D9B-46B514A74A90}"/>
          </ac:spMkLst>
        </pc:spChg>
        <pc:spChg chg="del">
          <ac:chgData name="Grace Alison Yurkov" userId="b81c3101a651c776" providerId="LiveId" clId="{7F302C46-EE8B-480B-88D6-DFE69BC42E8C}" dt="2023-06-30T07:07:49.497" v="238" actId="478"/>
          <ac:spMkLst>
            <pc:docMk/>
            <pc:sldMk cId="3435993016" sldId="308"/>
            <ac:spMk id="7" creationId="{71317D94-0129-E164-6E5A-0BFA28D2314D}"/>
          </ac:spMkLst>
        </pc:spChg>
        <pc:spChg chg="del">
          <ac:chgData name="Grace Alison Yurkov" userId="b81c3101a651c776" providerId="LiveId" clId="{7F302C46-EE8B-480B-88D6-DFE69BC42E8C}" dt="2023-06-30T07:07:47.359" v="237" actId="478"/>
          <ac:spMkLst>
            <pc:docMk/>
            <pc:sldMk cId="3435993016" sldId="308"/>
            <ac:spMk id="8" creationId="{8953F122-1C19-1AFA-8B46-35FFE5D0FC34}"/>
          </ac:spMkLst>
        </pc:spChg>
      </pc:sldChg>
      <pc:sldChg chg="addSp delSp modSp add mod">
        <pc:chgData name="Grace Alison Yurkov" userId="b81c3101a651c776" providerId="LiveId" clId="{7F302C46-EE8B-480B-88D6-DFE69BC42E8C}" dt="2023-06-30T07:10:13.717" v="277"/>
        <pc:sldMkLst>
          <pc:docMk/>
          <pc:sldMk cId="3769554603" sldId="309"/>
        </pc:sldMkLst>
        <pc:spChg chg="add del">
          <ac:chgData name="Grace Alison Yurkov" userId="b81c3101a651c776" providerId="LiveId" clId="{7F302C46-EE8B-480B-88D6-DFE69BC42E8C}" dt="2023-06-30T07:08:50.928" v="250"/>
          <ac:spMkLst>
            <pc:docMk/>
            <pc:sldMk cId="3769554603" sldId="309"/>
            <ac:spMk id="2" creationId="{5E38B105-3CF8-9E93-F48F-631133F045BE}"/>
          </ac:spMkLst>
        </pc:spChg>
        <pc:spChg chg="add mod">
          <ac:chgData name="Grace Alison Yurkov" userId="b81c3101a651c776" providerId="LiveId" clId="{7F302C46-EE8B-480B-88D6-DFE69BC42E8C}" dt="2023-06-30T07:09:41.359" v="265" actId="20577"/>
          <ac:spMkLst>
            <pc:docMk/>
            <pc:sldMk cId="3769554603" sldId="309"/>
            <ac:spMk id="3" creationId="{0E8033B3-9821-B54A-6412-991A30ECAA34}"/>
          </ac:spMkLst>
        </pc:spChg>
        <pc:spChg chg="add del">
          <ac:chgData name="Grace Alison Yurkov" userId="b81c3101a651c776" providerId="LiveId" clId="{7F302C46-EE8B-480B-88D6-DFE69BC42E8C}" dt="2023-06-30T07:10:07.236" v="276"/>
          <ac:spMkLst>
            <pc:docMk/>
            <pc:sldMk cId="3769554603" sldId="309"/>
            <ac:spMk id="4" creationId="{A7B730F7-5823-3062-761C-B13F4EFACBBD}"/>
          </ac:spMkLst>
        </pc:spChg>
        <pc:spChg chg="mod">
          <ac:chgData name="Grace Alison Yurkov" userId="b81c3101a651c776" providerId="LiveId" clId="{7F302C46-EE8B-480B-88D6-DFE69BC42E8C}" dt="2023-06-30T07:10:13.717" v="277"/>
          <ac:spMkLst>
            <pc:docMk/>
            <pc:sldMk cId="3769554603" sldId="309"/>
            <ac:spMk id="5" creationId="{23E62E77-EF86-43A5-8D9B-46B514A74A90}"/>
          </ac:spMkLst>
        </pc:spChg>
        <pc:spChg chg="del mod">
          <ac:chgData name="Grace Alison Yurkov" userId="b81c3101a651c776" providerId="LiveId" clId="{7F302C46-EE8B-480B-88D6-DFE69BC42E8C}" dt="2023-06-30T07:08:41.993" v="247" actId="478"/>
          <ac:spMkLst>
            <pc:docMk/>
            <pc:sldMk cId="3769554603" sldId="309"/>
            <ac:spMk id="7" creationId="{71317D94-0129-E164-6E5A-0BFA28D2314D}"/>
          </ac:spMkLst>
        </pc:spChg>
        <pc:spChg chg="del">
          <ac:chgData name="Grace Alison Yurkov" userId="b81c3101a651c776" providerId="LiveId" clId="{7F302C46-EE8B-480B-88D6-DFE69BC42E8C}" dt="2023-06-30T07:08:47.765" v="248" actId="478"/>
          <ac:spMkLst>
            <pc:docMk/>
            <pc:sldMk cId="3769554603" sldId="309"/>
            <ac:spMk id="8" creationId="{8953F122-1C19-1AFA-8B46-35FFE5D0FC34}"/>
          </ac:spMkLst>
        </pc:spChg>
      </pc:sldChg>
      <pc:sldChg chg="modSp add mod">
        <pc:chgData name="Grace Alison Yurkov" userId="b81c3101a651c776" providerId="LiveId" clId="{7F302C46-EE8B-480B-88D6-DFE69BC42E8C}" dt="2023-06-30T07:10:58.880" v="284" actId="20577"/>
        <pc:sldMkLst>
          <pc:docMk/>
          <pc:sldMk cId="2970019679" sldId="310"/>
        </pc:sldMkLst>
        <pc:spChg chg="mod">
          <ac:chgData name="Grace Alison Yurkov" userId="b81c3101a651c776" providerId="LiveId" clId="{7F302C46-EE8B-480B-88D6-DFE69BC42E8C}" dt="2023-06-30T07:10:41.864" v="281"/>
          <ac:spMkLst>
            <pc:docMk/>
            <pc:sldMk cId="2970019679" sldId="310"/>
            <ac:spMk id="4" creationId="{00000000-0000-0000-0000-000000000000}"/>
          </ac:spMkLst>
        </pc:spChg>
        <pc:spChg chg="mod">
          <ac:chgData name="Grace Alison Yurkov" userId="b81c3101a651c776" providerId="LiveId" clId="{7F302C46-EE8B-480B-88D6-DFE69BC42E8C}" dt="2023-06-30T07:10:58.880" v="284" actId="20577"/>
          <ac:spMkLst>
            <pc:docMk/>
            <pc:sldMk cId="2970019679" sldId="310"/>
            <ac:spMk id="5" creationId="{23E62E77-EF86-43A5-8D9B-46B514A74A90}"/>
          </ac:spMkLst>
        </pc:spChg>
      </pc:sldChg>
      <pc:sldChg chg="add del">
        <pc:chgData name="Grace Alison Yurkov" userId="b81c3101a651c776" providerId="LiveId" clId="{7F302C46-EE8B-480B-88D6-DFE69BC42E8C}" dt="2023-06-30T07:10:22.245" v="278" actId="47"/>
        <pc:sldMkLst>
          <pc:docMk/>
          <pc:sldMk cId="3135547663" sldId="310"/>
        </pc:sldMkLst>
      </pc:sldChg>
      <pc:sldChg chg="add del">
        <pc:chgData name="Grace Alison Yurkov" userId="b81c3101a651c776" providerId="LiveId" clId="{7F302C46-EE8B-480B-88D6-DFE69BC42E8C}" dt="2023-06-30T07:10:24.267" v="279" actId="47"/>
        <pc:sldMkLst>
          <pc:docMk/>
          <pc:sldMk cId="1779782782" sldId="311"/>
        </pc:sldMkLst>
      </pc:sldChg>
      <pc:sldChg chg="addSp delSp modSp add mod">
        <pc:chgData name="Grace Alison Yurkov" userId="b81c3101a651c776" providerId="LiveId" clId="{7F302C46-EE8B-480B-88D6-DFE69BC42E8C}" dt="2023-06-30T07:12:11.577" v="301" actId="1076"/>
        <pc:sldMkLst>
          <pc:docMk/>
          <pc:sldMk cId="2318860035" sldId="311"/>
        </pc:sldMkLst>
        <pc:spChg chg="add del">
          <ac:chgData name="Grace Alison Yurkov" userId="b81c3101a651c776" providerId="LiveId" clId="{7F302C46-EE8B-480B-88D6-DFE69BC42E8C}" dt="2023-06-30T07:11:46.075" v="288"/>
          <ac:spMkLst>
            <pc:docMk/>
            <pc:sldMk cId="2318860035" sldId="311"/>
            <ac:spMk id="2" creationId="{3EAA71DF-76DE-C156-F5D6-ED9D35FDBAB4}"/>
          </ac:spMkLst>
        </pc:spChg>
        <pc:spChg chg="add mod">
          <ac:chgData name="Grace Alison Yurkov" userId="b81c3101a651c776" providerId="LiveId" clId="{7F302C46-EE8B-480B-88D6-DFE69BC42E8C}" dt="2023-06-30T07:12:11.577" v="301" actId="1076"/>
          <ac:spMkLst>
            <pc:docMk/>
            <pc:sldMk cId="2318860035" sldId="311"/>
            <ac:spMk id="3" creationId="{9A783835-EF2E-B722-BF49-393678444EBB}"/>
          </ac:spMkLst>
        </pc:spChg>
        <pc:spChg chg="mod">
          <ac:chgData name="Grace Alison Yurkov" userId="b81c3101a651c776" providerId="LiveId" clId="{7F302C46-EE8B-480B-88D6-DFE69BC42E8C}" dt="2023-06-30T07:12:01.164" v="296" actId="20577"/>
          <ac:spMkLst>
            <pc:docMk/>
            <pc:sldMk cId="2318860035" sldId="311"/>
            <ac:spMk id="5" creationId="{23E62E77-EF86-43A5-8D9B-46B514A74A90}"/>
          </ac:spMkLst>
        </pc:spChg>
        <pc:spChg chg="del">
          <ac:chgData name="Grace Alison Yurkov" userId="b81c3101a651c776" providerId="LiveId" clId="{7F302C46-EE8B-480B-88D6-DFE69BC42E8C}" dt="2023-06-30T07:11:42.879" v="286" actId="478"/>
          <ac:spMkLst>
            <pc:docMk/>
            <pc:sldMk cId="2318860035" sldId="311"/>
            <ac:spMk id="7" creationId="{71317D94-0129-E164-6E5A-0BFA28D2314D}"/>
          </ac:spMkLst>
        </pc:spChg>
        <pc:spChg chg="del mod">
          <ac:chgData name="Grace Alison Yurkov" userId="b81c3101a651c776" providerId="LiveId" clId="{7F302C46-EE8B-480B-88D6-DFE69BC42E8C}" dt="2023-06-30T07:11:54.551" v="290" actId="478"/>
          <ac:spMkLst>
            <pc:docMk/>
            <pc:sldMk cId="2318860035" sldId="311"/>
            <ac:spMk id="8" creationId="{8953F122-1C19-1AFA-8B46-35FFE5D0FC34}"/>
          </ac:spMkLst>
        </pc:spChg>
      </pc:sldChg>
      <pc:sldChg chg="addSp delSp modSp add mod">
        <pc:chgData name="Grace Alison Yurkov" userId="b81c3101a651c776" providerId="LiveId" clId="{7F302C46-EE8B-480B-88D6-DFE69BC42E8C}" dt="2023-06-30T07:14:12.765" v="310" actId="1076"/>
        <pc:sldMkLst>
          <pc:docMk/>
          <pc:sldMk cId="3242521580" sldId="312"/>
        </pc:sldMkLst>
        <pc:spChg chg="add del">
          <ac:chgData name="Grace Alison Yurkov" userId="b81c3101a651c776" providerId="LiveId" clId="{7F302C46-EE8B-480B-88D6-DFE69BC42E8C}" dt="2023-06-30T07:12:31.349" v="303"/>
          <ac:spMkLst>
            <pc:docMk/>
            <pc:sldMk cId="3242521580" sldId="312"/>
            <ac:spMk id="2" creationId="{A9CD5C55-1295-8B6F-BCAC-B0217B7A3F49}"/>
          </ac:spMkLst>
        </pc:spChg>
        <pc:spChg chg="add mod">
          <ac:chgData name="Grace Alison Yurkov" userId="b81c3101a651c776" providerId="LiveId" clId="{7F302C46-EE8B-480B-88D6-DFE69BC42E8C}" dt="2023-06-30T07:14:12.765" v="310" actId="1076"/>
          <ac:spMkLst>
            <pc:docMk/>
            <pc:sldMk cId="3242521580" sldId="312"/>
            <ac:spMk id="3" creationId="{EF0240FF-0DE0-29A9-77FF-5109E5AF600D}"/>
          </ac:spMkLst>
        </pc:spChg>
        <pc:spChg chg="mod">
          <ac:chgData name="Grace Alison Yurkov" userId="b81c3101a651c776" providerId="LiveId" clId="{7F302C46-EE8B-480B-88D6-DFE69BC42E8C}" dt="2023-06-30T07:14:03.710" v="307" actId="14100"/>
          <ac:spMkLst>
            <pc:docMk/>
            <pc:sldMk cId="3242521580" sldId="312"/>
            <ac:spMk id="5" creationId="{23E62E77-EF86-43A5-8D9B-46B514A74A90}"/>
          </ac:spMkLst>
        </pc:spChg>
        <pc:spChg chg="del mod">
          <ac:chgData name="Grace Alison Yurkov" userId="b81c3101a651c776" providerId="LiveId" clId="{7F302C46-EE8B-480B-88D6-DFE69BC42E8C}" dt="2023-06-30T07:12:38.326" v="306" actId="478"/>
          <ac:spMkLst>
            <pc:docMk/>
            <pc:sldMk cId="3242521580" sldId="312"/>
            <ac:spMk id="7" creationId="{DBECCA60-DACA-7758-3478-E3EDDE61B704}"/>
          </ac:spMkLst>
        </pc:spChg>
      </pc:sldChg>
      <pc:sldChg chg="addSp delSp modSp add mod">
        <pc:chgData name="Grace Alison Yurkov" userId="b81c3101a651c776" providerId="LiveId" clId="{7F302C46-EE8B-480B-88D6-DFE69BC42E8C}" dt="2023-06-30T07:14:45.414" v="321" actId="1076"/>
        <pc:sldMkLst>
          <pc:docMk/>
          <pc:sldMk cId="3190241700" sldId="313"/>
        </pc:sldMkLst>
        <pc:spChg chg="del mod">
          <ac:chgData name="Grace Alison Yurkov" userId="b81c3101a651c776" providerId="LiveId" clId="{7F302C46-EE8B-480B-88D6-DFE69BC42E8C}" dt="2023-06-30T07:14:37.179" v="315" actId="478"/>
          <ac:spMkLst>
            <pc:docMk/>
            <pc:sldMk cId="3190241700" sldId="313"/>
            <ac:spMk id="2" creationId="{0D6E468A-A33D-97C1-957B-95B2290E6E02}"/>
          </ac:spMkLst>
        </pc:spChg>
        <pc:spChg chg="add del">
          <ac:chgData name="Grace Alison Yurkov" userId="b81c3101a651c776" providerId="LiveId" clId="{7F302C46-EE8B-480B-88D6-DFE69BC42E8C}" dt="2023-06-30T07:14:27.780" v="312"/>
          <ac:spMkLst>
            <pc:docMk/>
            <pc:sldMk cId="3190241700" sldId="313"/>
            <ac:spMk id="3" creationId="{B500103A-6CC2-4B51-2019-C1BED79C97C6}"/>
          </ac:spMkLst>
        </pc:spChg>
        <pc:spChg chg="mod">
          <ac:chgData name="Grace Alison Yurkov" userId="b81c3101a651c776" providerId="LiveId" clId="{7F302C46-EE8B-480B-88D6-DFE69BC42E8C}" dt="2023-06-30T07:14:45.414" v="321" actId="1076"/>
          <ac:spMkLst>
            <pc:docMk/>
            <pc:sldMk cId="3190241700" sldId="313"/>
            <ac:spMk id="5" creationId="{23E62E77-EF86-43A5-8D9B-46B514A74A90}"/>
          </ac:spMkLst>
        </pc:spChg>
      </pc:sldChg>
      <pc:sldChg chg="add del">
        <pc:chgData name="Grace Alison Yurkov" userId="b81c3101a651c776" providerId="LiveId" clId="{7F302C46-EE8B-480B-88D6-DFE69BC42E8C}" dt="2023-06-30T07:14:49.020" v="322" actId="47"/>
        <pc:sldMkLst>
          <pc:docMk/>
          <pc:sldMk cId="87710659" sldId="314"/>
        </pc:sldMkLst>
      </pc:sldChg>
      <pc:sldChg chg="modSp add mod">
        <pc:chgData name="Grace Alison Yurkov" userId="b81c3101a651c776" providerId="LiveId" clId="{7F302C46-EE8B-480B-88D6-DFE69BC42E8C}" dt="2023-06-30T07:15:22.139" v="325"/>
        <pc:sldMkLst>
          <pc:docMk/>
          <pc:sldMk cId="3422533313" sldId="314"/>
        </pc:sldMkLst>
        <pc:spChg chg="mod">
          <ac:chgData name="Grace Alison Yurkov" userId="b81c3101a651c776" providerId="LiveId" clId="{7F302C46-EE8B-480B-88D6-DFE69BC42E8C}" dt="2023-06-30T07:15:06.845" v="324"/>
          <ac:spMkLst>
            <pc:docMk/>
            <pc:sldMk cId="3422533313" sldId="314"/>
            <ac:spMk id="4" creationId="{00000000-0000-0000-0000-000000000000}"/>
          </ac:spMkLst>
        </pc:spChg>
        <pc:spChg chg="mod">
          <ac:chgData name="Grace Alison Yurkov" userId="b81c3101a651c776" providerId="LiveId" clId="{7F302C46-EE8B-480B-88D6-DFE69BC42E8C}" dt="2023-06-30T07:15:22.139" v="325"/>
          <ac:spMkLst>
            <pc:docMk/>
            <pc:sldMk cId="3422533313" sldId="314"/>
            <ac:spMk id="5" creationId="{23E62E77-EF86-43A5-8D9B-46B514A74A90}"/>
          </ac:spMkLst>
        </pc:spChg>
      </pc:sldChg>
      <pc:sldChg chg="addSp delSp modSp add mod">
        <pc:chgData name="Grace Alison Yurkov" userId="b81c3101a651c776" providerId="LiveId" clId="{7F302C46-EE8B-480B-88D6-DFE69BC42E8C}" dt="2023-06-30T07:16:28.088" v="343" actId="1076"/>
        <pc:sldMkLst>
          <pc:docMk/>
          <pc:sldMk cId="3006399882" sldId="315"/>
        </pc:sldMkLst>
        <pc:spChg chg="add del mod">
          <ac:chgData name="Grace Alison Yurkov" userId="b81c3101a651c776" providerId="LiveId" clId="{7F302C46-EE8B-480B-88D6-DFE69BC42E8C}" dt="2023-06-30T07:15:58.165" v="335" actId="478"/>
          <ac:spMkLst>
            <pc:docMk/>
            <pc:sldMk cId="3006399882" sldId="315"/>
            <ac:spMk id="2" creationId="{069D7EB8-4E2E-6CA8-E064-33BA2AE1F915}"/>
          </ac:spMkLst>
        </pc:spChg>
        <pc:spChg chg="del mod">
          <ac:chgData name="Grace Alison Yurkov" userId="b81c3101a651c776" providerId="LiveId" clId="{7F302C46-EE8B-480B-88D6-DFE69BC42E8C}" dt="2023-06-30T07:15:45.682" v="330" actId="478"/>
          <ac:spMkLst>
            <pc:docMk/>
            <pc:sldMk cId="3006399882" sldId="315"/>
            <ac:spMk id="3" creationId="{9A783835-EF2E-B722-BF49-393678444EBB}"/>
          </ac:spMkLst>
        </pc:spChg>
        <pc:spChg chg="add del mod">
          <ac:chgData name="Grace Alison Yurkov" userId="b81c3101a651c776" providerId="LiveId" clId="{7F302C46-EE8B-480B-88D6-DFE69BC42E8C}" dt="2023-06-30T07:15:58.165" v="335" actId="478"/>
          <ac:spMkLst>
            <pc:docMk/>
            <pc:sldMk cId="3006399882" sldId="315"/>
            <ac:spMk id="4" creationId="{50413D98-021B-F624-FFB3-E2380098FC23}"/>
          </ac:spMkLst>
        </pc:spChg>
        <pc:spChg chg="del mod">
          <ac:chgData name="Grace Alison Yurkov" userId="b81c3101a651c776" providerId="LiveId" clId="{7F302C46-EE8B-480B-88D6-DFE69BC42E8C}" dt="2023-06-30T07:15:39.968" v="327" actId="478"/>
          <ac:spMkLst>
            <pc:docMk/>
            <pc:sldMk cId="3006399882" sldId="315"/>
            <ac:spMk id="5" creationId="{23E62E77-EF86-43A5-8D9B-46B514A74A90}"/>
          </ac:spMkLst>
        </pc:spChg>
        <pc:spChg chg="add mod">
          <ac:chgData name="Grace Alison Yurkov" userId="b81c3101a651c776" providerId="LiveId" clId="{7F302C46-EE8B-480B-88D6-DFE69BC42E8C}" dt="2023-06-30T07:16:04.736" v="338" actId="1076"/>
          <ac:spMkLst>
            <pc:docMk/>
            <pc:sldMk cId="3006399882" sldId="315"/>
            <ac:spMk id="6" creationId="{C181903D-A7CA-57F4-EC90-D7E79D30D4DF}"/>
          </ac:spMkLst>
        </pc:spChg>
        <pc:spChg chg="add del">
          <ac:chgData name="Grace Alison Yurkov" userId="b81c3101a651c776" providerId="LiveId" clId="{7F302C46-EE8B-480B-88D6-DFE69BC42E8C}" dt="2023-06-30T07:16:18.334" v="340"/>
          <ac:spMkLst>
            <pc:docMk/>
            <pc:sldMk cId="3006399882" sldId="315"/>
            <ac:spMk id="7" creationId="{B7D516A0-54F3-958F-9F94-E40A16FAFC96}"/>
          </ac:spMkLst>
        </pc:spChg>
        <pc:spChg chg="add mod">
          <ac:chgData name="Grace Alison Yurkov" userId="b81c3101a651c776" providerId="LiveId" clId="{7F302C46-EE8B-480B-88D6-DFE69BC42E8C}" dt="2023-06-30T07:16:28.088" v="343" actId="1076"/>
          <ac:spMkLst>
            <pc:docMk/>
            <pc:sldMk cId="3006399882" sldId="315"/>
            <ac:spMk id="8" creationId="{2364E514-6CC0-931D-615A-8A16C35289FF}"/>
          </ac:spMkLst>
        </pc:spChg>
      </pc:sldChg>
      <pc:sldChg chg="addSp delSp modSp add mod">
        <pc:chgData name="Grace Alison Yurkov" userId="b81c3101a651c776" providerId="LiveId" clId="{7F302C46-EE8B-480B-88D6-DFE69BC42E8C}" dt="2023-06-30T07:18:53.330" v="350" actId="1076"/>
        <pc:sldMkLst>
          <pc:docMk/>
          <pc:sldMk cId="3031765939" sldId="316"/>
        </pc:sldMkLst>
        <pc:spChg chg="add mod">
          <ac:chgData name="Grace Alison Yurkov" userId="b81c3101a651c776" providerId="LiveId" clId="{7F302C46-EE8B-480B-88D6-DFE69BC42E8C}" dt="2023-06-30T07:18:53.330" v="350" actId="1076"/>
          <ac:spMkLst>
            <pc:docMk/>
            <pc:sldMk cId="3031765939" sldId="316"/>
            <ac:spMk id="2" creationId="{FF87BB66-E0D1-BFD2-1222-B2129C8E6A7A}"/>
          </ac:spMkLst>
        </pc:spChg>
        <pc:spChg chg="del">
          <ac:chgData name="Grace Alison Yurkov" userId="b81c3101a651c776" providerId="LiveId" clId="{7F302C46-EE8B-480B-88D6-DFE69BC42E8C}" dt="2023-06-30T07:18:29.168" v="344" actId="478"/>
          <ac:spMkLst>
            <pc:docMk/>
            <pc:sldMk cId="3031765939" sldId="316"/>
            <ac:spMk id="3" creationId="{EF0240FF-0DE0-29A9-77FF-5109E5AF600D}"/>
          </ac:spMkLst>
        </pc:spChg>
        <pc:spChg chg="mod">
          <ac:chgData name="Grace Alison Yurkov" userId="b81c3101a651c776" providerId="LiveId" clId="{7F302C46-EE8B-480B-88D6-DFE69BC42E8C}" dt="2023-06-30T07:18:49.216" v="348"/>
          <ac:spMkLst>
            <pc:docMk/>
            <pc:sldMk cId="3031765939" sldId="316"/>
            <ac:spMk id="5" creationId="{23E62E77-EF86-43A5-8D9B-46B514A74A90}"/>
          </ac:spMkLst>
        </pc:spChg>
      </pc:sldChg>
      <pc:sldChg chg="addSp delSp modSp add mod">
        <pc:chgData name="Grace Alison Yurkov" userId="b81c3101a651c776" providerId="LiveId" clId="{7F302C46-EE8B-480B-88D6-DFE69BC42E8C}" dt="2023-06-30T07:20:27.342" v="384" actId="1076"/>
        <pc:sldMkLst>
          <pc:docMk/>
          <pc:sldMk cId="1766193912" sldId="317"/>
        </pc:sldMkLst>
        <pc:spChg chg="add del">
          <ac:chgData name="Grace Alison Yurkov" userId="b81c3101a651c776" providerId="LiveId" clId="{7F302C46-EE8B-480B-88D6-DFE69BC42E8C}" dt="2023-06-30T07:19:04.069" v="352"/>
          <ac:spMkLst>
            <pc:docMk/>
            <pc:sldMk cId="1766193912" sldId="317"/>
            <ac:spMk id="2" creationId="{BC881CA0-022C-2D79-4022-0406AEDF4321}"/>
          </ac:spMkLst>
        </pc:spChg>
        <pc:spChg chg="add mod">
          <ac:chgData name="Grace Alison Yurkov" userId="b81c3101a651c776" providerId="LiveId" clId="{7F302C46-EE8B-480B-88D6-DFE69BC42E8C}" dt="2023-06-30T07:20:27.342" v="384" actId="1076"/>
          <ac:spMkLst>
            <pc:docMk/>
            <pc:sldMk cId="1766193912" sldId="317"/>
            <ac:spMk id="3" creationId="{A928A8F3-65D9-1F64-E227-18C65FDE5BD8}"/>
          </ac:spMkLst>
        </pc:spChg>
        <pc:spChg chg="add del">
          <ac:chgData name="Grace Alison Yurkov" userId="b81c3101a651c776" providerId="LiveId" clId="{7F302C46-EE8B-480B-88D6-DFE69BC42E8C}" dt="2023-06-30T07:19:59.319" v="369"/>
          <ac:spMkLst>
            <pc:docMk/>
            <pc:sldMk cId="1766193912" sldId="317"/>
            <ac:spMk id="4" creationId="{C93DEBD1-18D2-4507-8501-9B6156D95A35}"/>
          </ac:spMkLst>
        </pc:spChg>
        <pc:spChg chg="mod">
          <ac:chgData name="Grace Alison Yurkov" userId="b81c3101a651c776" providerId="LiveId" clId="{7F302C46-EE8B-480B-88D6-DFE69BC42E8C}" dt="2023-06-30T07:20:16.908" v="378" actId="20577"/>
          <ac:spMkLst>
            <pc:docMk/>
            <pc:sldMk cId="1766193912" sldId="317"/>
            <ac:spMk id="5" creationId="{23E62E77-EF86-43A5-8D9B-46B514A74A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1D43D096-46E8-4CA0-A14E-854711339DA5}" type="datetimeFigureOut">
              <a:rPr lang="he-IL" smtClean="0"/>
              <a:t>י"א/תמוז/תשפ"ג</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B76B3F3-A009-4CE4-A3AE-558CB98C721C}" type="slidenum">
              <a:rPr lang="he-IL" smtClean="0"/>
              <a:t>‹#›</a:t>
            </a:fld>
            <a:endParaRPr lang="he-IL"/>
          </a:p>
        </p:txBody>
      </p:sp>
    </p:spTree>
    <p:extLst>
      <p:ext uri="{BB962C8B-B14F-4D97-AF65-F5344CB8AC3E}">
        <p14:creationId xmlns:p14="http://schemas.microsoft.com/office/powerpoint/2010/main" val="737154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spcBef>
                <a:spcPct val="0"/>
              </a:spcBef>
            </a:pPr>
            <a:r>
              <a:rPr lang="en-US" dirty="0">
                <a:solidFill>
                  <a:schemeClr val="tx1"/>
                </a:solidFill>
              </a:rPr>
              <a:t>This is</a:t>
            </a:r>
            <a:r>
              <a:rPr lang="en-US" baseline="0" dirty="0">
                <a:solidFill>
                  <a:schemeClr val="tx1"/>
                </a:solidFill>
              </a:rPr>
              <a:t> a straightforward solution for calculating the average of 2 numbers.</a:t>
            </a:r>
          </a:p>
          <a:p>
            <a:pPr eaLnBrk="1" hangingPunct="1">
              <a:spcBef>
                <a:spcPct val="0"/>
              </a:spcBef>
            </a:pPr>
            <a:r>
              <a:rPr lang="en-US" baseline="0" dirty="0">
                <a:solidFill>
                  <a:schemeClr val="tx1"/>
                </a:solidFill>
              </a:rPr>
              <a:t>Notice the code in lines </a:t>
            </a:r>
            <a:r>
              <a:rPr lang="en-US" dirty="0"/>
              <a:t>3-5</a:t>
            </a:r>
            <a:r>
              <a:rPr lang="en-US" baseline="0" dirty="0">
                <a:solidFill>
                  <a:schemeClr val="tx1"/>
                </a:solidFill>
              </a:rPr>
              <a:t>, </a:t>
            </a:r>
            <a:r>
              <a:rPr lang="en-US" b="1" baseline="0" dirty="0">
                <a:solidFill>
                  <a:schemeClr val="tx1"/>
                </a:solidFill>
              </a:rPr>
              <a:t>repeated </a:t>
            </a:r>
            <a:r>
              <a:rPr lang="en-US" baseline="0" dirty="0">
                <a:solidFill>
                  <a:schemeClr val="tx1"/>
                </a:solidFill>
              </a:rPr>
              <a:t>in lines </a:t>
            </a:r>
            <a:r>
              <a:rPr lang="en-US" dirty="0"/>
              <a:t>7-9</a:t>
            </a:r>
            <a:r>
              <a:rPr lang="en-US" baseline="0" dirty="0">
                <a:solidFill>
                  <a:schemeClr val="tx1"/>
                </a:solidFill>
              </a:rPr>
              <a:t>.</a:t>
            </a:r>
            <a:endParaRPr lang="he-IL"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2</a:t>
            </a:fld>
            <a:endParaRPr lang="en-US"/>
          </a:p>
        </p:txBody>
      </p:sp>
    </p:spTree>
    <p:extLst>
      <p:ext uri="{BB962C8B-B14F-4D97-AF65-F5344CB8AC3E}">
        <p14:creationId xmlns:p14="http://schemas.microsoft.com/office/powerpoint/2010/main" val="3476799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11</a:t>
            </a:fld>
            <a:endParaRPr lang="en-US"/>
          </a:p>
        </p:txBody>
      </p:sp>
    </p:spTree>
    <p:extLst>
      <p:ext uri="{BB962C8B-B14F-4D97-AF65-F5344CB8AC3E}">
        <p14:creationId xmlns:p14="http://schemas.microsoft.com/office/powerpoint/2010/main" val="281714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12</a:t>
            </a:fld>
            <a:endParaRPr lang="en-US"/>
          </a:p>
        </p:txBody>
      </p:sp>
    </p:spTree>
    <p:extLst>
      <p:ext uri="{BB962C8B-B14F-4D97-AF65-F5344CB8AC3E}">
        <p14:creationId xmlns:p14="http://schemas.microsoft.com/office/powerpoint/2010/main" val="28103726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13</a:t>
            </a:fld>
            <a:endParaRPr lang="en-US"/>
          </a:p>
        </p:txBody>
      </p:sp>
    </p:spTree>
    <p:extLst>
      <p:ext uri="{BB962C8B-B14F-4D97-AF65-F5344CB8AC3E}">
        <p14:creationId xmlns:p14="http://schemas.microsoft.com/office/powerpoint/2010/main" val="26123723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14</a:t>
            </a:fld>
            <a:endParaRPr lang="en-US"/>
          </a:p>
        </p:txBody>
      </p:sp>
    </p:spTree>
    <p:extLst>
      <p:ext uri="{BB962C8B-B14F-4D97-AF65-F5344CB8AC3E}">
        <p14:creationId xmlns:p14="http://schemas.microsoft.com/office/powerpoint/2010/main" val="37348945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15</a:t>
            </a:fld>
            <a:endParaRPr lang="en-US"/>
          </a:p>
        </p:txBody>
      </p:sp>
    </p:spTree>
    <p:extLst>
      <p:ext uri="{BB962C8B-B14F-4D97-AF65-F5344CB8AC3E}">
        <p14:creationId xmlns:p14="http://schemas.microsoft.com/office/powerpoint/2010/main" val="13763878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16</a:t>
            </a:fld>
            <a:endParaRPr lang="en-US"/>
          </a:p>
        </p:txBody>
      </p:sp>
    </p:spTree>
    <p:extLst>
      <p:ext uri="{BB962C8B-B14F-4D97-AF65-F5344CB8AC3E}">
        <p14:creationId xmlns:p14="http://schemas.microsoft.com/office/powerpoint/2010/main" val="8089943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17</a:t>
            </a:fld>
            <a:endParaRPr lang="en-US"/>
          </a:p>
        </p:txBody>
      </p:sp>
    </p:spTree>
    <p:extLst>
      <p:ext uri="{BB962C8B-B14F-4D97-AF65-F5344CB8AC3E}">
        <p14:creationId xmlns:p14="http://schemas.microsoft.com/office/powerpoint/2010/main" val="23745555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18</a:t>
            </a:fld>
            <a:endParaRPr lang="en-US"/>
          </a:p>
        </p:txBody>
      </p:sp>
    </p:spTree>
    <p:extLst>
      <p:ext uri="{BB962C8B-B14F-4D97-AF65-F5344CB8AC3E}">
        <p14:creationId xmlns:p14="http://schemas.microsoft.com/office/powerpoint/2010/main" val="2873369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19</a:t>
            </a:fld>
            <a:endParaRPr lang="en-US"/>
          </a:p>
        </p:txBody>
      </p:sp>
    </p:spTree>
    <p:extLst>
      <p:ext uri="{BB962C8B-B14F-4D97-AF65-F5344CB8AC3E}">
        <p14:creationId xmlns:p14="http://schemas.microsoft.com/office/powerpoint/2010/main" val="330102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20</a:t>
            </a:fld>
            <a:endParaRPr lang="en-US"/>
          </a:p>
        </p:txBody>
      </p:sp>
    </p:spTree>
    <p:extLst>
      <p:ext uri="{BB962C8B-B14F-4D97-AF65-F5344CB8AC3E}">
        <p14:creationId xmlns:p14="http://schemas.microsoft.com/office/powerpoint/2010/main" val="1698483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fontAlgn="auto" hangingPunct="1">
              <a:spcBef>
                <a:spcPts val="0"/>
              </a:spcBef>
              <a:spcAft>
                <a:spcPts val="0"/>
              </a:spcAft>
              <a:defRPr/>
            </a:pPr>
            <a:r>
              <a:rPr lang="en-US" dirty="0">
                <a:solidFill>
                  <a:schemeClr val="tx1"/>
                </a:solidFill>
              </a:rPr>
              <a:t>This is a straight forward solution for calculating the average of 10 numbers.</a:t>
            </a:r>
          </a:p>
          <a:p>
            <a:pPr>
              <a:defRPr/>
            </a:pPr>
            <a:r>
              <a:rPr lang="en-US" dirty="0">
                <a:solidFill>
                  <a:schemeClr val="tx1"/>
                </a:solidFill>
              </a:rPr>
              <a:t>Notice now the code in lines </a:t>
            </a:r>
            <a:r>
              <a:rPr lang="en-US" dirty="0"/>
              <a:t>4-6 </a:t>
            </a:r>
            <a:r>
              <a:rPr lang="en-US" b="1" dirty="0"/>
              <a:t>repeated</a:t>
            </a:r>
            <a:r>
              <a:rPr lang="en-US" dirty="0">
                <a:solidFill>
                  <a:schemeClr val="tx1"/>
                </a:solidFill>
              </a:rPr>
              <a:t> more than once (</a:t>
            </a:r>
            <a:r>
              <a:rPr lang="en-US" dirty="0"/>
              <a:t>3</a:t>
            </a:r>
            <a:r>
              <a:rPr lang="en-US" dirty="0">
                <a:solidFill>
                  <a:schemeClr val="tx1"/>
                </a:solidFill>
              </a:rPr>
              <a:t> times to be exact).</a:t>
            </a:r>
            <a:endParaRPr lang="en-US" dirty="0">
              <a:solidFill>
                <a:schemeClr val="tx1"/>
              </a:solidFill>
              <a:cs typeface="Calibri"/>
            </a:endParaRP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In real life, the size of data that programs deal with, is generally huge.</a:t>
            </a:r>
          </a:p>
          <a:p>
            <a:pPr eaLnBrk="1" fontAlgn="auto" hangingPunct="1">
              <a:spcBef>
                <a:spcPts val="0"/>
              </a:spcBef>
              <a:spcAft>
                <a:spcPts val="0"/>
              </a:spcAft>
              <a:defRPr/>
            </a:pPr>
            <a:r>
              <a:rPr lang="en-US" dirty="0">
                <a:solidFill>
                  <a:schemeClr val="tx1"/>
                </a:solidFill>
              </a:rPr>
              <a:t>For example:</a:t>
            </a:r>
          </a:p>
          <a:p>
            <a:pPr marL="171450" indent="-171450" eaLnBrk="1" fontAlgn="auto" hangingPunct="1">
              <a:spcBef>
                <a:spcPts val="0"/>
              </a:spcBef>
              <a:spcAft>
                <a:spcPts val="0"/>
              </a:spcAft>
              <a:buFont typeface="Arial" pitchFamily="34" charset="0"/>
              <a:buChar char="•"/>
              <a:defRPr/>
            </a:pPr>
            <a:r>
              <a:rPr lang="en-US" dirty="0">
                <a:solidFill>
                  <a:schemeClr val="tx1"/>
                </a:solidFill>
              </a:rPr>
              <a:t>Bank system calculations</a:t>
            </a:r>
          </a:p>
          <a:p>
            <a:pPr marL="171450" indent="-171450" eaLnBrk="1" fontAlgn="auto" hangingPunct="1">
              <a:spcBef>
                <a:spcPts val="0"/>
              </a:spcBef>
              <a:spcAft>
                <a:spcPts val="0"/>
              </a:spcAft>
              <a:buFont typeface="Arial" pitchFamily="34" charset="0"/>
              <a:buChar char="•"/>
              <a:defRPr/>
            </a:pPr>
            <a:r>
              <a:rPr lang="en-US" dirty="0">
                <a:solidFill>
                  <a:schemeClr val="tx1"/>
                </a:solidFill>
              </a:rPr>
              <a:t>Seeking information on the web.</a:t>
            </a:r>
          </a:p>
          <a:p>
            <a:pPr marL="171450" indent="-171450" eaLnBrk="1" fontAlgn="auto" hangingPunct="1">
              <a:spcBef>
                <a:spcPts val="0"/>
              </a:spcBef>
              <a:spcAft>
                <a:spcPts val="0"/>
              </a:spcAft>
              <a:buFont typeface="Arial" pitchFamily="34" charset="0"/>
              <a:buChar char="•"/>
              <a:defRPr/>
            </a:pPr>
            <a:r>
              <a:rPr lang="en-US" dirty="0">
                <a:solidFill>
                  <a:schemeClr val="tx1"/>
                </a:solidFill>
              </a:rPr>
              <a:t>Image processing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Network traffic monitoring </a:t>
            </a:r>
          </a:p>
          <a:p>
            <a:pPr marL="171450" indent="-171450" eaLnBrk="1" fontAlgn="auto" hangingPunct="1">
              <a:spcBef>
                <a:spcPts val="0"/>
              </a:spcBef>
              <a:spcAft>
                <a:spcPts val="0"/>
              </a:spcAft>
              <a:buFont typeface="Arial" pitchFamily="34" charset="0"/>
              <a:buChar char="•"/>
              <a:defRPr/>
            </a:pPr>
            <a:r>
              <a:rPr lang="en-US" dirty="0">
                <a:solidFill>
                  <a:schemeClr val="tx1"/>
                </a:solidFill>
              </a:rPr>
              <a:t>etc…</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It would be impractical to repeat the same few commands dozens, or hundreds or thousands of times.</a:t>
            </a:r>
          </a:p>
          <a:p>
            <a:pPr eaLnBrk="1" fontAlgn="auto" hangingPunct="1">
              <a:spcBef>
                <a:spcPts val="0"/>
              </a:spcBef>
              <a:spcAft>
                <a:spcPts val="0"/>
              </a:spcAft>
              <a:defRPr/>
            </a:pPr>
            <a:r>
              <a:rPr lang="en-US" dirty="0">
                <a:solidFill>
                  <a:schemeClr val="tx1"/>
                </a:solidFill>
              </a:rPr>
              <a:t>Programs would become unreadable, error-prone and hard to fix.</a:t>
            </a:r>
          </a:p>
          <a:p>
            <a:pPr eaLnBrk="1" fontAlgn="auto" hangingPunct="1">
              <a:spcBef>
                <a:spcPts val="0"/>
              </a:spcBef>
              <a:spcAft>
                <a:spcPts val="0"/>
              </a:spcAft>
              <a:defRPr/>
            </a:pPr>
            <a:endParaRPr lang="en-US" dirty="0">
              <a:solidFill>
                <a:schemeClr val="tx1"/>
              </a:solidFill>
            </a:endParaRPr>
          </a:p>
          <a:p>
            <a:pPr eaLnBrk="1" fontAlgn="auto" hangingPunct="1">
              <a:spcBef>
                <a:spcPts val="0"/>
              </a:spcBef>
              <a:spcAft>
                <a:spcPts val="0"/>
              </a:spcAft>
              <a:defRPr/>
            </a:pPr>
            <a:r>
              <a:rPr lang="en-US" dirty="0">
                <a:solidFill>
                  <a:schemeClr val="tx1"/>
                </a:solidFill>
              </a:rPr>
              <a:t>There must be another solution for the repetition-of-similar-or-same-code problem!</a:t>
            </a:r>
          </a:p>
        </p:txBody>
      </p:sp>
      <p:sp>
        <p:nvSpPr>
          <p:cNvPr id="4" name="Slide Number Placeholder 3"/>
          <p:cNvSpPr>
            <a:spLocks noGrp="1"/>
          </p:cNvSpPr>
          <p:nvPr>
            <p:ph type="sldNum" sz="quarter" idx="10"/>
          </p:nvPr>
        </p:nvSpPr>
        <p:spPr/>
        <p:txBody>
          <a:bodyPr/>
          <a:lstStyle/>
          <a:p>
            <a:fld id="{C18343ED-3762-4D46-A439-B4D407E13EF8}" type="slidenum">
              <a:rPr lang="en-US" smtClean="0"/>
              <a:pPr/>
              <a:t>3</a:t>
            </a:fld>
            <a:endParaRPr lang="en-US"/>
          </a:p>
        </p:txBody>
      </p:sp>
    </p:spTree>
    <p:extLst>
      <p:ext uri="{BB962C8B-B14F-4D97-AF65-F5344CB8AC3E}">
        <p14:creationId xmlns:p14="http://schemas.microsoft.com/office/powerpoint/2010/main" val="3658059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21</a:t>
            </a:fld>
            <a:endParaRPr lang="en-US"/>
          </a:p>
        </p:txBody>
      </p:sp>
    </p:spTree>
    <p:extLst>
      <p:ext uri="{BB962C8B-B14F-4D97-AF65-F5344CB8AC3E}">
        <p14:creationId xmlns:p14="http://schemas.microsoft.com/office/powerpoint/2010/main" val="20170123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22</a:t>
            </a:fld>
            <a:endParaRPr lang="en-US"/>
          </a:p>
        </p:txBody>
      </p:sp>
    </p:spTree>
    <p:extLst>
      <p:ext uri="{BB962C8B-B14F-4D97-AF65-F5344CB8AC3E}">
        <p14:creationId xmlns:p14="http://schemas.microsoft.com/office/powerpoint/2010/main" val="33128587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23</a:t>
            </a:fld>
            <a:endParaRPr lang="en-US"/>
          </a:p>
        </p:txBody>
      </p:sp>
    </p:spTree>
    <p:extLst>
      <p:ext uri="{BB962C8B-B14F-4D97-AF65-F5344CB8AC3E}">
        <p14:creationId xmlns:p14="http://schemas.microsoft.com/office/powerpoint/2010/main" val="4205965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this example, a</a:t>
            </a:r>
            <a:r>
              <a:rPr lang="en-US" baseline="0" dirty="0"/>
              <a:t> while loop is used for input-range check.</a:t>
            </a:r>
          </a:p>
          <a:p>
            <a:pPr eaLnBrk="1" hangingPunct="1">
              <a:spcBef>
                <a:spcPct val="0"/>
              </a:spcBef>
            </a:pPr>
            <a:r>
              <a:rPr lang="en-US" baseline="0" dirty="0"/>
              <a:t>The calculation that starts in line </a:t>
            </a:r>
            <a:r>
              <a:rPr lang="en-US" dirty="0"/>
              <a:t>3</a:t>
            </a:r>
            <a:r>
              <a:rPr lang="en-US" baseline="0" dirty="0"/>
              <a:t> assumes that the </a:t>
            </a:r>
            <a:r>
              <a:rPr lang="en-US" b="1" baseline="0" dirty="0"/>
              <a:t>score</a:t>
            </a:r>
            <a:r>
              <a:rPr lang="en-US" baseline="0" dirty="0"/>
              <a:t> is within a certain range (0..100).</a:t>
            </a:r>
          </a:p>
          <a:p>
            <a:pPr eaLnBrk="1" hangingPunct="1">
              <a:spcBef>
                <a:spcPct val="0"/>
              </a:spcBef>
            </a:pPr>
            <a:r>
              <a:rPr lang="en-US" baseline="0" dirty="0"/>
              <a:t>What if the input (line </a:t>
            </a:r>
            <a:r>
              <a:rPr lang="en-US" dirty="0"/>
              <a:t>2</a:t>
            </a:r>
            <a:r>
              <a:rPr lang="en-US" baseline="0" dirty="0"/>
              <a:t>) is outside that range, say </a:t>
            </a:r>
            <a:r>
              <a:rPr lang="en-US" b="1" baseline="0" dirty="0"/>
              <a:t>score = -5</a:t>
            </a:r>
            <a:r>
              <a:rPr lang="en-US" baseline="0" dirty="0"/>
              <a:t>?</a:t>
            </a:r>
          </a:p>
          <a:p>
            <a:pPr eaLnBrk="1" hangingPunct="1">
              <a:spcBef>
                <a:spcPct val="0"/>
              </a:spcBef>
            </a:pPr>
            <a:r>
              <a:rPr lang="en-US" baseline="0" dirty="0"/>
              <a:t>What is the meaning of line </a:t>
            </a:r>
            <a:r>
              <a:rPr lang="en-US" dirty="0"/>
              <a:t>6</a:t>
            </a:r>
            <a:r>
              <a:rPr lang="en-US" baseline="0" dirty="0"/>
              <a:t> then?</a:t>
            </a:r>
            <a:endParaRPr lang="en-US" baseline="0" dirty="0">
              <a:cs typeface="Calibri"/>
            </a:endParaRPr>
          </a:p>
          <a:p>
            <a:pPr eaLnBrk="1" hangingPunct="1">
              <a:spcBef>
                <a:spcPct val="0"/>
              </a:spcBef>
            </a:pPr>
            <a:r>
              <a:rPr lang="en-US" baseline="0" dirty="0"/>
              <a:t>In order to validate the intended processing which starts in line </a:t>
            </a:r>
            <a:r>
              <a:rPr lang="en-US" dirty="0"/>
              <a:t>7</a:t>
            </a:r>
            <a:r>
              <a:rPr lang="en-US" baseline="0" dirty="0"/>
              <a:t>, we use the while loop (lines </a:t>
            </a:r>
            <a:r>
              <a:rPr lang="en-US" dirty="0"/>
              <a:t>4-6</a:t>
            </a:r>
            <a:r>
              <a:rPr lang="en-US" baseline="0" dirty="0"/>
              <a:t>) to repeatedly receive inputs as long as it is invalid.</a:t>
            </a:r>
            <a:endParaRPr lang="he-IL" dirty="0"/>
          </a:p>
          <a:p>
            <a:endParaRPr lang="en-US" dirty="0"/>
          </a:p>
        </p:txBody>
      </p:sp>
      <p:sp>
        <p:nvSpPr>
          <p:cNvPr id="4" name="Slide Number Placeholder 3"/>
          <p:cNvSpPr>
            <a:spLocks noGrp="1"/>
          </p:cNvSpPr>
          <p:nvPr>
            <p:ph type="sldNum" sz="quarter" idx="10"/>
          </p:nvPr>
        </p:nvSpPr>
        <p:spPr/>
        <p:txBody>
          <a:bodyPr/>
          <a:lstStyle/>
          <a:p>
            <a:fld id="{C18343ED-3762-4D46-A439-B4D407E13EF8}" type="slidenum">
              <a:rPr lang="en-US" smtClean="0"/>
              <a:pPr/>
              <a:t>24</a:t>
            </a:fld>
            <a:endParaRPr lang="en-US"/>
          </a:p>
        </p:txBody>
      </p:sp>
    </p:spTree>
    <p:extLst>
      <p:ext uri="{BB962C8B-B14F-4D97-AF65-F5344CB8AC3E}">
        <p14:creationId xmlns:p14="http://schemas.microsoft.com/office/powerpoint/2010/main" val="2915812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4</a:t>
            </a:fld>
            <a:endParaRPr lang="en-US"/>
          </a:p>
        </p:txBody>
      </p:sp>
    </p:spTree>
    <p:extLst>
      <p:ext uri="{BB962C8B-B14F-4D97-AF65-F5344CB8AC3E}">
        <p14:creationId xmlns:p14="http://schemas.microsoft.com/office/powerpoint/2010/main" val="40118306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sz="1200" i="0" dirty="0">
                <a:solidFill>
                  <a:schemeClr val="tx1"/>
                </a:solidFill>
              </a:rPr>
              <a:t>A </a:t>
            </a:r>
            <a:r>
              <a:rPr lang="en-US" sz="1200" b="1" i="0" dirty="0">
                <a:solidFill>
                  <a:schemeClr val="tx1"/>
                </a:solidFill>
              </a:rPr>
              <a:t>loop</a:t>
            </a:r>
            <a:r>
              <a:rPr lang="en-US" sz="1200" b="1" i="0" baseline="0" dirty="0">
                <a:solidFill>
                  <a:schemeClr val="tx1"/>
                </a:solidFill>
              </a:rPr>
              <a:t> </a:t>
            </a:r>
            <a:r>
              <a:rPr lang="en-US" sz="1200" i="0" baseline="0" dirty="0">
                <a:solidFill>
                  <a:schemeClr val="tx1"/>
                </a:solidFill>
              </a:rPr>
              <a:t>is a mechanism for </a:t>
            </a:r>
            <a:r>
              <a:rPr lang="en-US" sz="1200" dirty="0">
                <a:solidFill>
                  <a:schemeClr val="tx1"/>
                </a:solidFill>
              </a:rPr>
              <a:t>defining</a:t>
            </a:r>
            <a:r>
              <a:rPr lang="en-US" sz="1200" baseline="0" dirty="0">
                <a:solidFill>
                  <a:schemeClr val="tx1"/>
                </a:solidFill>
              </a:rPr>
              <a:t> the repetition of a</a:t>
            </a:r>
            <a:r>
              <a:rPr lang="en-US" sz="1200" dirty="0">
                <a:solidFill>
                  <a:schemeClr val="tx1"/>
                </a:solidFill>
              </a:rPr>
              <a:t> code segment.</a:t>
            </a:r>
          </a:p>
          <a:p>
            <a:pPr rtl="0" eaLnBrk="1" hangingPunct="1"/>
            <a:r>
              <a:rPr lang="en-US" sz="1200" dirty="0">
                <a:solidFill>
                  <a:schemeClr val="tx1"/>
                </a:solidFill>
              </a:rPr>
              <a:t>Each repetition is called an </a:t>
            </a:r>
            <a:r>
              <a:rPr lang="en-US" sz="1200" b="1" i="0" dirty="0">
                <a:solidFill>
                  <a:schemeClr val="tx1"/>
                </a:solidFill>
              </a:rPr>
              <a:t>Iteration</a:t>
            </a:r>
            <a:r>
              <a:rPr lang="en-US" sz="1200" b="0" i="0" dirty="0">
                <a:solidFill>
                  <a:schemeClr val="tx1"/>
                </a:solidFill>
              </a:rPr>
              <a:t>.</a:t>
            </a:r>
          </a:p>
          <a:p>
            <a:pPr eaLnBrk="1" hangingPunct="1"/>
            <a:endParaRPr lang="en-US" sz="1200" i="1" dirty="0">
              <a:solidFill>
                <a:schemeClr val="tx1"/>
              </a:solidFill>
            </a:endParaRPr>
          </a:p>
          <a:p>
            <a:pPr eaLnBrk="1" hangingPunct="1"/>
            <a:r>
              <a:rPr lang="en-US" sz="1200" i="0" dirty="0">
                <a:solidFill>
                  <a:schemeClr val="tx1"/>
                </a:solidFill>
              </a:rPr>
              <a:t>In</a:t>
            </a:r>
            <a:r>
              <a:rPr lang="en-US" sz="1200" i="0" baseline="0" dirty="0">
                <a:solidFill>
                  <a:schemeClr val="tx1"/>
                </a:solidFill>
              </a:rPr>
              <a:t> this chapter we will learn about the following loop types:</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while</a:t>
            </a:r>
            <a:r>
              <a:rPr lang="en-US" sz="1200" i="1" baseline="0" dirty="0">
                <a:solidFill>
                  <a:schemeClr val="tx1"/>
                </a:solidFill>
              </a:rPr>
              <a:t> </a:t>
            </a:r>
            <a:r>
              <a:rPr lang="en-US" sz="1200" i="0" baseline="0" dirty="0">
                <a:solidFill>
                  <a:schemeClr val="tx1"/>
                </a:solidFill>
              </a:rPr>
              <a:t>loop</a:t>
            </a:r>
          </a:p>
          <a:p>
            <a:pPr eaLnBrk="1" hangingPunct="1">
              <a:buFont typeface="Arial" pitchFamily="34" charset="0"/>
              <a:buChar char="•"/>
            </a:pPr>
            <a:r>
              <a:rPr lang="en-US" sz="1200" i="0" baseline="0" dirty="0">
                <a:solidFill>
                  <a:schemeClr val="tx1"/>
                </a:solidFill>
              </a:rPr>
              <a:t>The </a:t>
            </a:r>
            <a:r>
              <a:rPr lang="en-US" sz="1200" b="1" i="0" baseline="0" dirty="0">
                <a:solidFill>
                  <a:schemeClr val="tx1"/>
                </a:solidFill>
              </a:rPr>
              <a:t>for</a:t>
            </a:r>
            <a:r>
              <a:rPr lang="en-US" sz="1200" i="1" baseline="0" dirty="0">
                <a:solidFill>
                  <a:schemeClr val="tx1"/>
                </a:solidFill>
              </a:rPr>
              <a:t> </a:t>
            </a:r>
            <a:r>
              <a:rPr lang="en-US" sz="1200" i="0" baseline="0" dirty="0">
                <a:solidFill>
                  <a:schemeClr val="tx1"/>
                </a:solidFill>
              </a:rPr>
              <a:t>loop</a:t>
            </a:r>
            <a:endParaRPr lang="en-US" sz="1200" i="0" baseline="0" dirty="0">
              <a:solidFill>
                <a:schemeClr val="tx1"/>
              </a:solidFill>
              <a:cs typeface="Calibri" panose="020F0502020204030204"/>
            </a:endParaRPr>
          </a:p>
          <a:p>
            <a:pPr eaLnBrk="1" hangingPunct="1">
              <a:buFont typeface="Arial" pitchFamily="34" charset="0"/>
              <a:buChar char="•"/>
            </a:pPr>
            <a:endParaRPr lang="en-US" sz="1200" i="0" baseline="0" dirty="0">
              <a:solidFill>
                <a:schemeClr val="tx1"/>
              </a:solidFill>
              <a:cs typeface="Calibri" panose="020F0502020204030204"/>
            </a:endParaRPr>
          </a:p>
          <a:p>
            <a:pPr eaLnBrk="1" hangingPunct="1">
              <a:buFont typeface="Arial" pitchFamily="34" charset="0"/>
              <a:buNone/>
            </a:pPr>
            <a:r>
              <a:rPr lang="en-US" sz="1200" i="0" baseline="0" dirty="0">
                <a:solidFill>
                  <a:schemeClr val="tx1"/>
                </a:solidFill>
              </a:rPr>
              <a:t>These are not the only loop types in </a:t>
            </a:r>
            <a:r>
              <a:rPr lang="en-US" dirty="0"/>
              <a:t>Python,</a:t>
            </a:r>
            <a:r>
              <a:rPr lang="en-US" sz="1200" i="0" baseline="0" dirty="0">
                <a:solidFill>
                  <a:schemeClr val="tx1"/>
                </a:solidFill>
              </a:rPr>
              <a:t> but they are very common in most programming languages.</a:t>
            </a:r>
            <a:endParaRPr lang="en-US" sz="1200" i="1" dirty="0">
              <a:solidFill>
                <a:schemeClr val="tx1"/>
              </a:solidFill>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5</a:t>
            </a:fld>
            <a:endParaRPr lang="en-US"/>
          </a:p>
        </p:txBody>
      </p:sp>
    </p:spTree>
    <p:extLst>
      <p:ext uri="{BB962C8B-B14F-4D97-AF65-F5344CB8AC3E}">
        <p14:creationId xmlns:p14="http://schemas.microsoft.com/office/powerpoint/2010/main" val="8143245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gn="l" rtl="0">
              <a:spcBef>
                <a:spcPct val="20000"/>
              </a:spcBef>
              <a:buFont typeface="Arial" charset="0"/>
              <a:buNone/>
            </a:pPr>
            <a:r>
              <a:rPr lang="en-US" sz="1200" dirty="0">
                <a:solidFill>
                  <a:schemeClr val="tx1"/>
                </a:solidFill>
                <a:latin typeface="Tahoma" pitchFamily="34" charset="0"/>
                <a:cs typeface="Tahoma" pitchFamily="34" charset="0"/>
              </a:rPr>
              <a:t>The</a:t>
            </a:r>
            <a:r>
              <a:rPr lang="en-US" sz="1200" baseline="0" dirty="0">
                <a:solidFill>
                  <a:schemeClr val="tx1"/>
                </a:solidFill>
                <a:latin typeface="Tahoma" pitchFamily="34" charset="0"/>
                <a:cs typeface="Tahoma" pitchFamily="34" charset="0"/>
              </a:rPr>
              <a:t> </a:t>
            </a:r>
            <a:r>
              <a:rPr lang="en-US" sz="1200" b="1" i="0" baseline="0" dirty="0">
                <a:solidFill>
                  <a:schemeClr val="tx1"/>
                </a:solidFill>
                <a:latin typeface="Tahoma" pitchFamily="34" charset="0"/>
                <a:cs typeface="Tahoma" pitchFamily="34" charset="0"/>
              </a:rPr>
              <a:t>while</a:t>
            </a:r>
            <a:r>
              <a:rPr lang="en-US" sz="1200" b="0" i="0" baseline="0" dirty="0">
                <a:solidFill>
                  <a:schemeClr val="tx1"/>
                </a:solidFill>
                <a:latin typeface="Tahoma" pitchFamily="34" charset="0"/>
                <a:cs typeface="Tahoma" pitchFamily="34" charset="0"/>
              </a:rPr>
              <a:t> keyword </a:t>
            </a:r>
            <a:r>
              <a:rPr lang="en-US" sz="1200" i="0" baseline="0" dirty="0">
                <a:solidFill>
                  <a:schemeClr val="tx1"/>
                </a:solidFill>
                <a:latin typeface="Tahoma" pitchFamily="34" charset="0"/>
                <a:cs typeface="Tahoma" pitchFamily="34" charset="0"/>
              </a:rPr>
              <a:t>indicates the use of the </a:t>
            </a:r>
            <a:r>
              <a:rPr lang="en-US" sz="1200" b="1" i="0" baseline="0" dirty="0">
                <a:solidFill>
                  <a:schemeClr val="tx1"/>
                </a:solidFill>
                <a:latin typeface="Tahoma" pitchFamily="34" charset="0"/>
                <a:cs typeface="Tahoma" pitchFamily="34" charset="0"/>
              </a:rPr>
              <a:t>while loop</a:t>
            </a:r>
            <a:r>
              <a:rPr lang="en-US" sz="1200" i="1" baseline="0" dirty="0">
                <a:solidFill>
                  <a:schemeClr val="tx1"/>
                </a:solidFill>
                <a:latin typeface="Tahoma" pitchFamily="34" charset="0"/>
                <a:cs typeface="Tahoma" pitchFamily="34" charset="0"/>
              </a:rPr>
              <a:t>.</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 condition is checked.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If the condition evaluates to true, a block of commands (enclosed in braces) is executed.</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When the program is done executing the block, the condition is checked again.</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The block will be executed again and again, as long as the condition </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evaluates to true.</a:t>
            </a:r>
          </a:p>
          <a:p>
            <a:pPr marL="342900" indent="-342900" algn="l" rtl="0">
              <a:spcBef>
                <a:spcPct val="20000"/>
              </a:spcBef>
              <a:buFont typeface="Arial" charset="0"/>
              <a:buNone/>
            </a:pPr>
            <a:r>
              <a:rPr lang="en-US" sz="1200" i="0" baseline="0" dirty="0">
                <a:solidFill>
                  <a:schemeClr val="tx1"/>
                </a:solidFill>
                <a:latin typeface="Tahoma" pitchFamily="34" charset="0"/>
                <a:cs typeface="Tahoma" pitchFamily="34" charset="0"/>
              </a:rPr>
              <a:t>As soon as the condition turns to false the block is skipped.</a:t>
            </a:r>
            <a:endParaRPr lang="en-US" sz="1200" i="0" dirty="0">
              <a:solidFill>
                <a:schemeClr val="tx1"/>
              </a:solidFill>
              <a:latin typeface="Tahoma" pitchFamily="34" charset="0"/>
              <a:cs typeface="Tahoma" pitchFamily="34" charset="0"/>
            </a:endParaRPr>
          </a:p>
        </p:txBody>
      </p:sp>
      <p:sp>
        <p:nvSpPr>
          <p:cNvPr id="4" name="Slide Number Placeholder 3"/>
          <p:cNvSpPr>
            <a:spLocks noGrp="1"/>
          </p:cNvSpPr>
          <p:nvPr>
            <p:ph type="sldNum" sz="quarter" idx="10"/>
          </p:nvPr>
        </p:nvSpPr>
        <p:spPr/>
        <p:txBody>
          <a:bodyPr/>
          <a:lstStyle/>
          <a:p>
            <a:fld id="{C18343ED-3762-4D46-A439-B4D407E13EF8}" type="slidenum">
              <a:rPr lang="en-US" smtClean="0"/>
              <a:pPr/>
              <a:t>6</a:t>
            </a:fld>
            <a:endParaRPr lang="en-US"/>
          </a:p>
        </p:txBody>
      </p:sp>
    </p:spTree>
    <p:extLst>
      <p:ext uri="{BB962C8B-B14F-4D97-AF65-F5344CB8AC3E}">
        <p14:creationId xmlns:p14="http://schemas.microsoft.com/office/powerpoint/2010/main" val="2973526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7</a:t>
            </a:fld>
            <a:endParaRPr lang="en-US"/>
          </a:p>
        </p:txBody>
      </p:sp>
    </p:spTree>
    <p:extLst>
      <p:ext uri="{BB962C8B-B14F-4D97-AF65-F5344CB8AC3E}">
        <p14:creationId xmlns:p14="http://schemas.microsoft.com/office/powerpoint/2010/main" val="3307759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8</a:t>
            </a:fld>
            <a:endParaRPr lang="en-US"/>
          </a:p>
        </p:txBody>
      </p:sp>
    </p:spTree>
    <p:extLst>
      <p:ext uri="{BB962C8B-B14F-4D97-AF65-F5344CB8AC3E}">
        <p14:creationId xmlns:p14="http://schemas.microsoft.com/office/powerpoint/2010/main" val="2859212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9</a:t>
            </a:fld>
            <a:endParaRPr lang="en-US"/>
          </a:p>
        </p:txBody>
      </p:sp>
    </p:spTree>
    <p:extLst>
      <p:ext uri="{BB962C8B-B14F-4D97-AF65-F5344CB8AC3E}">
        <p14:creationId xmlns:p14="http://schemas.microsoft.com/office/powerpoint/2010/main" val="2598627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spcBef>
                <a:spcPct val="0"/>
              </a:spcBef>
            </a:pPr>
            <a:r>
              <a:rPr lang="en-US" dirty="0"/>
              <a:t>In line 8, the loop condition involves </a:t>
            </a:r>
            <a:r>
              <a:rPr lang="en-US" b="1" dirty="0"/>
              <a:t>size</a:t>
            </a:r>
            <a:r>
              <a:rPr lang="en-US" dirty="0"/>
              <a:t> which is known only during run-time.</a:t>
            </a:r>
          </a:p>
          <a:p>
            <a:pPr eaLnBrk="1" hangingPunct="1">
              <a:spcBef>
                <a:spcPct val="0"/>
              </a:spcBef>
            </a:pPr>
            <a:r>
              <a:rPr lang="en-US" dirty="0"/>
              <a:t>Therefore, the</a:t>
            </a:r>
            <a:r>
              <a:rPr lang="en-US" baseline="0" dirty="0"/>
              <a:t> programmer has no knowledge how many iterations will actually take place.</a:t>
            </a:r>
          </a:p>
          <a:p>
            <a:pPr eaLnBrk="1" hangingPunct="1">
              <a:spcBef>
                <a:spcPct val="0"/>
              </a:spcBef>
            </a:pPr>
            <a:endParaRPr lang="en-US" baseline="0" dirty="0"/>
          </a:p>
          <a:p>
            <a:pPr eaLnBrk="1" hangingPunct="1">
              <a:spcBef>
                <a:spcPct val="0"/>
              </a:spcBef>
            </a:pPr>
            <a:r>
              <a:rPr lang="en-US" u="sng" baseline="0" dirty="0"/>
              <a:t>Question</a:t>
            </a:r>
          </a:p>
          <a:p>
            <a:pPr eaLnBrk="1" hangingPunct="1">
              <a:spcBef>
                <a:spcPct val="0"/>
              </a:spcBef>
            </a:pPr>
            <a:r>
              <a:rPr lang="en-US" u="none" baseline="0" dirty="0"/>
              <a:t>How many iterations will the while repeat if 0 (zero) is entered as input for </a:t>
            </a:r>
            <a:r>
              <a:rPr lang="en-US" b="1" u="none" baseline="0" dirty="0"/>
              <a:t>size</a:t>
            </a:r>
            <a:r>
              <a:rPr lang="en-US" u="none" baseline="0" dirty="0"/>
              <a:t> (line </a:t>
            </a:r>
            <a:r>
              <a:rPr lang="en-US" dirty="0"/>
              <a:t>7</a:t>
            </a:r>
            <a:r>
              <a:rPr lang="en-US" u="none" baseline="0" dirty="0"/>
              <a:t>)?</a:t>
            </a:r>
            <a:endParaRPr lang="en-US" u="none" baseline="0" dirty="0">
              <a:cs typeface="Calibri"/>
            </a:endParaRPr>
          </a:p>
          <a:p>
            <a:pPr eaLnBrk="1" hangingPunct="1">
              <a:spcBef>
                <a:spcPct val="0"/>
              </a:spcBef>
            </a:pPr>
            <a:endParaRPr lang="en-US" u="none" baseline="0" dirty="0"/>
          </a:p>
          <a:p>
            <a:pPr eaLnBrk="1" hangingPunct="1">
              <a:spcBef>
                <a:spcPct val="0"/>
              </a:spcBef>
            </a:pPr>
            <a:r>
              <a:rPr lang="en-US" u="sng" baseline="0" dirty="0"/>
              <a:t>Answer</a:t>
            </a:r>
          </a:p>
          <a:p>
            <a:pPr eaLnBrk="1" hangingPunct="1">
              <a:spcBef>
                <a:spcPct val="0"/>
              </a:spcBef>
            </a:pPr>
            <a:r>
              <a:rPr lang="en-US" u="none" baseline="0" dirty="0"/>
              <a:t>0 (zero) times.</a:t>
            </a:r>
          </a:p>
          <a:p>
            <a:pPr eaLnBrk="1" hangingPunct="1">
              <a:spcBef>
                <a:spcPct val="0"/>
              </a:spcBef>
            </a:pPr>
            <a:r>
              <a:rPr lang="en-US" u="none" baseline="0" dirty="0"/>
              <a:t>This is because the while loop checks the condition </a:t>
            </a:r>
            <a:r>
              <a:rPr lang="en-US" b="1" u="none" baseline="0" dirty="0"/>
              <a:t>counter &lt;= size</a:t>
            </a:r>
            <a:r>
              <a:rPr lang="en-US" u="none" baseline="0" dirty="0"/>
              <a:t> even before its first iteration.</a:t>
            </a:r>
          </a:p>
          <a:p>
            <a:pPr eaLnBrk="1" hangingPunct="1">
              <a:spcBef>
                <a:spcPct val="0"/>
              </a:spcBef>
            </a:pPr>
            <a:r>
              <a:rPr lang="en-US" u="none" baseline="0" dirty="0"/>
              <a:t>Since the condition evaluates to false, there will not be even a single iteration of the loop.</a:t>
            </a:r>
          </a:p>
        </p:txBody>
      </p:sp>
      <p:sp>
        <p:nvSpPr>
          <p:cNvPr id="4" name="Slide Number Placeholder 3"/>
          <p:cNvSpPr>
            <a:spLocks noGrp="1"/>
          </p:cNvSpPr>
          <p:nvPr>
            <p:ph type="sldNum" sz="quarter" idx="10"/>
          </p:nvPr>
        </p:nvSpPr>
        <p:spPr/>
        <p:txBody>
          <a:bodyPr/>
          <a:lstStyle/>
          <a:p>
            <a:fld id="{C18343ED-3762-4D46-A439-B4D407E13EF8}" type="slidenum">
              <a:rPr lang="en-US" smtClean="0"/>
              <a:pPr/>
              <a:t>10</a:t>
            </a:fld>
            <a:endParaRPr lang="en-US"/>
          </a:p>
        </p:txBody>
      </p:sp>
    </p:spTree>
    <p:extLst>
      <p:ext uri="{BB962C8B-B14F-4D97-AF65-F5344CB8AC3E}">
        <p14:creationId xmlns:p14="http://schemas.microsoft.com/office/powerpoint/2010/main" val="2880497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B0F2-FB64-4E8F-BB3F-A19D298C44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1B8D41CC-CA75-4295-87C7-343DA29DB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73C24C3B-5AAB-46D7-B981-3B59020B6481}"/>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0841607B-DB89-4447-9198-D7534D5591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4BBDF857-58ED-47A2-BA33-F1C75F210796}"/>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230096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CABB-90F0-4CAC-99D9-CF862B4B22C1}"/>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8515B73C-70C3-4E4F-8F47-EE2F117EE5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52495D79-586E-4095-BD26-9F5E6ECDA402}"/>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D21063DB-97FB-4F8D-B30A-09E75DCC9B9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3EA39E6-B4C1-455D-8959-BE7B11896481}"/>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697620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43EC1D-A4B2-43F2-8AF1-8B252D322A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C1D2BEBE-E518-4011-B43C-5D8DC3E4CD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FD42CB2F-BB7A-4670-8B03-6D614189844F}"/>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72EF140D-8D73-4AA2-B85C-1DA80B0E86E6}"/>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EAE3F1E3-4418-4289-A845-5701D28A36D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080290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74049" y="1340768"/>
            <a:ext cx="9850763" cy="1085850"/>
          </a:xfrm>
        </p:spPr>
        <p:txBody>
          <a:bodyPr vert="horz" lIns="0" tIns="45720" rIns="91440" bIns="45720" rtlCol="0" anchor="t" anchorCtr="0">
            <a:normAutofit/>
          </a:bodyPr>
          <a:lstStyle>
            <a:lvl1pPr>
              <a:defRPr lang="en-US" sz="3200" dirty="0">
                <a:ln w="3175">
                  <a:noFill/>
                </a:ln>
              </a:defRPr>
            </a:lvl1pPr>
          </a:lstStyle>
          <a:p>
            <a:pPr lvl="0"/>
            <a:r>
              <a:rPr lang="en-US"/>
              <a:t>Click to edit Master title style</a:t>
            </a:r>
            <a:endParaRPr lang="en-US" dirty="0"/>
          </a:p>
        </p:txBody>
      </p:sp>
      <p:sp>
        <p:nvSpPr>
          <p:cNvPr id="11" name="TextBox 10"/>
          <p:cNvSpPr txBox="1"/>
          <p:nvPr userDrawn="1"/>
        </p:nvSpPr>
        <p:spPr>
          <a:xfrm>
            <a:off x="774050" y="6362070"/>
            <a:ext cx="10506527" cy="261610"/>
          </a:xfrm>
          <a:prstGeom prst="rect">
            <a:avLst/>
          </a:prstGeom>
          <a:noFill/>
        </p:spPr>
        <p:txBody>
          <a:bodyPr wrap="square" lIns="0" rtlCol="0">
            <a:spAutoFit/>
          </a:bodyPr>
          <a:lstStyle/>
          <a:p>
            <a:pPr algn="l"/>
            <a:r>
              <a:rPr lang="en-US" sz="1100" kern="1200" dirty="0">
                <a:solidFill>
                  <a:schemeClr val="tx1">
                    <a:lumMod val="85000"/>
                    <a:lumOff val="15000"/>
                  </a:schemeClr>
                </a:solidFill>
                <a:latin typeface="Segoe" panose="020B0502040504020203" pitchFamily="34" charset="0"/>
                <a:ea typeface="+mn-ea"/>
                <a:cs typeface="+mn-cs"/>
              </a:rPr>
              <a:t>Copyright © SELA Software &amp; Education Labs, Ltd. | 14-18 Baruch Hirsch St., </a:t>
            </a:r>
            <a:r>
              <a:rPr lang="en-US" sz="1100" kern="1200" dirty="0" err="1">
                <a:solidFill>
                  <a:schemeClr val="tx1">
                    <a:lumMod val="85000"/>
                    <a:lumOff val="15000"/>
                  </a:schemeClr>
                </a:solidFill>
                <a:latin typeface="Segoe" panose="020B0502040504020203" pitchFamily="34" charset="0"/>
                <a:ea typeface="+mn-ea"/>
                <a:cs typeface="+mn-cs"/>
              </a:rPr>
              <a:t>Bnei</a:t>
            </a:r>
            <a:r>
              <a:rPr lang="en-US" sz="1100" kern="1200" dirty="0">
                <a:solidFill>
                  <a:schemeClr val="tx1">
                    <a:lumMod val="85000"/>
                    <a:lumOff val="15000"/>
                  </a:schemeClr>
                </a:solidFill>
                <a:latin typeface="Segoe" panose="020B0502040504020203" pitchFamily="34" charset="0"/>
                <a:ea typeface="+mn-ea"/>
                <a:cs typeface="+mn-cs"/>
              </a:rPr>
              <a:t> </a:t>
            </a:r>
            <a:r>
              <a:rPr lang="en-US" sz="1100" kern="1200" dirty="0" err="1">
                <a:solidFill>
                  <a:schemeClr val="tx1">
                    <a:lumMod val="85000"/>
                    <a:lumOff val="15000"/>
                  </a:schemeClr>
                </a:solidFill>
                <a:latin typeface="Segoe" panose="020B0502040504020203" pitchFamily="34" charset="0"/>
                <a:ea typeface="+mn-ea"/>
                <a:cs typeface="+mn-cs"/>
              </a:rPr>
              <a:t>Brak</a:t>
            </a:r>
            <a:r>
              <a:rPr lang="en-US" sz="1100" kern="1200">
                <a:solidFill>
                  <a:schemeClr val="tx1">
                    <a:lumMod val="85000"/>
                    <a:lumOff val="15000"/>
                  </a:schemeClr>
                </a:solidFill>
                <a:latin typeface="Segoe" panose="020B0502040504020203" pitchFamily="34" charset="0"/>
                <a:ea typeface="+mn-ea"/>
                <a:cs typeface="+mn-cs"/>
              </a:rPr>
              <a:t> 51202, Israel | www.selagroup.com</a:t>
            </a:r>
            <a:endParaRPr lang="en-US" sz="800" dirty="0">
              <a:solidFill>
                <a:schemeClr val="tx1">
                  <a:lumMod val="85000"/>
                  <a:lumOff val="15000"/>
                </a:schemeClr>
              </a:solidFill>
              <a:latin typeface="Segoe" panose="020B0502040504020203" pitchFamily="34" charset="0"/>
            </a:endParaRP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74050" y="534798"/>
            <a:ext cx="3509932" cy="483907"/>
          </a:xfrm>
          <a:prstGeom prst="rect">
            <a:avLst/>
          </a:prstGeom>
        </p:spPr>
      </p:pic>
      <p:sp>
        <p:nvSpPr>
          <p:cNvPr id="7" name="Text Placeholder 6"/>
          <p:cNvSpPr>
            <a:spLocks noGrp="1"/>
          </p:cNvSpPr>
          <p:nvPr>
            <p:ph type="body" sz="quarter" idx="10"/>
          </p:nvPr>
        </p:nvSpPr>
        <p:spPr>
          <a:xfrm>
            <a:off x="774701" y="2427289"/>
            <a:ext cx="9850967" cy="1362075"/>
          </a:xfrm>
          <a:prstGeom prst="rect">
            <a:avLst/>
          </a:prstGeom>
        </p:spPr>
        <p:txBody>
          <a:bodyPr/>
          <a:lstStyle>
            <a:lvl1pPr marL="0" marR="0" indent="0" algn="l" defTabSz="914400" rtl="0" eaLnBrk="1" fontAlgn="auto" latinLnBrk="0" hangingPunct="1">
              <a:lnSpc>
                <a:spcPct val="100000"/>
              </a:lnSpc>
              <a:spcBef>
                <a:spcPct val="20000"/>
              </a:spcBef>
              <a:spcAft>
                <a:spcPts val="0"/>
              </a:spcAft>
              <a:buClrTx/>
              <a:buSzTx/>
              <a:buFontTx/>
              <a:buNone/>
              <a:tabLst/>
              <a:defRPr>
                <a:solidFill>
                  <a:srgbClr val="E89636"/>
                </a:solidFill>
              </a:defRPr>
            </a:lvl1pPr>
            <a:lvl2pPr marL="457200" indent="0" algn="l" rtl="0">
              <a:buFontTx/>
              <a:buNone/>
              <a:defRPr/>
            </a:lvl2pPr>
            <a:lvl3pPr marL="914400" indent="0" algn="l" rtl="0">
              <a:buFontTx/>
              <a:buNone/>
              <a:defRPr/>
            </a:lvl3pPr>
            <a:lvl4pPr marL="1371600" indent="0" algn="l" rtl="0">
              <a:buFontTx/>
              <a:buNone/>
              <a:defRPr/>
            </a:lvl4pPr>
            <a:lvl5pPr marL="1828800" indent="0" algn="l" rtl="0">
              <a:buFontTx/>
              <a:buNone/>
              <a:defRPr/>
            </a:lvl5pPr>
          </a:lstStyle>
          <a:p>
            <a:pPr lvl="0"/>
            <a:r>
              <a:rPr lang="en-US"/>
              <a:t>Click to edit Master text styles</a:t>
            </a:r>
          </a:p>
        </p:txBody>
      </p:sp>
    </p:spTree>
    <p:extLst>
      <p:ext uri="{BB962C8B-B14F-4D97-AF65-F5344CB8AC3E}">
        <p14:creationId xmlns:p14="http://schemas.microsoft.com/office/powerpoint/2010/main" val="1706352275"/>
      </p:ext>
    </p:extLst>
  </p:cSld>
  <p:clrMapOvr>
    <a:masterClrMapping/>
  </p:clrMapOvr>
  <p:extLst>
    <p:ext uri="{DCECCB84-F9BA-43D5-87BE-67443E8EF086}">
      <p15:sldGuideLst xmlns:p15="http://schemas.microsoft.com/office/powerpoint/2012/main">
        <p15:guide id="1" orient="horz" pos="789">
          <p15:clr>
            <a:srgbClr val="FBAE40"/>
          </p15:clr>
        </p15:guide>
        <p15:guide id="2" pos="61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deSnippets">
    <p:spTree>
      <p:nvGrpSpPr>
        <p:cNvPr id="1" name=""/>
        <p:cNvGrpSpPr/>
        <p:nvPr/>
      </p:nvGrpSpPr>
      <p:grpSpPr>
        <a:xfrm>
          <a:off x="0" y="0"/>
          <a:ext cx="0" cy="0"/>
          <a:chOff x="0" y="0"/>
          <a:chExt cx="0" cy="0"/>
        </a:xfrm>
      </p:grpSpPr>
      <p:sp>
        <p:nvSpPr>
          <p:cNvPr id="13" name="Text Placeholder 12"/>
          <p:cNvSpPr>
            <a:spLocks noGrp="1"/>
          </p:cNvSpPr>
          <p:nvPr>
            <p:ph type="body" sz="quarter" idx="15"/>
          </p:nvPr>
        </p:nvSpPr>
        <p:spPr>
          <a:xfrm>
            <a:off x="815413" y="1494000"/>
            <a:ext cx="10656920" cy="2286000"/>
          </a:xfrm>
          <a:prstGeom prst="rect">
            <a:avLst/>
          </a:prstGeom>
          <a:solidFill>
            <a:schemeClr val="bg1">
              <a:alpha val="69000"/>
            </a:schemeClr>
          </a:solidFill>
        </p:spPr>
        <p:txBody>
          <a:bodyPr tIns="90000">
            <a:normAutofit/>
          </a:bodyPr>
          <a:lstStyle>
            <a:lvl1pPr marL="342900" indent="-342900" algn="l" rtl="0">
              <a:buFontTx/>
              <a:buBlip>
                <a:blip r:embed="rId2"/>
              </a:buBlip>
              <a:defRPr baseline="0">
                <a:latin typeface="Segoe" panose="020B0502040504020203" pitchFamily="34" charset="0"/>
              </a:defRPr>
            </a:lvl1pPr>
            <a:lvl2pPr marL="742950" indent="-285750" algn="l" rtl="0">
              <a:buFontTx/>
              <a:buBlip>
                <a:blip r:embed="rId2"/>
              </a:buBlip>
              <a:defRPr>
                <a:latin typeface="Segoe" panose="020B0502040504020203" pitchFamily="34" charset="0"/>
              </a:defRPr>
            </a:lvl2pPr>
            <a:lvl3pPr marL="1143000" indent="-228600" algn="l" rtl="0">
              <a:buFontTx/>
              <a:buBlip>
                <a:blip r:embed="rId2"/>
              </a:buBlip>
              <a:defRPr>
                <a:latin typeface="Segoe" panose="020B0502040504020203" pitchFamily="34" charset="0"/>
              </a:defRPr>
            </a:lvl3pPr>
            <a:lvl4pPr marL="1600200" indent="-228600" algn="l" rtl="0">
              <a:buFontTx/>
              <a:buBlip>
                <a:blip r:embed="rId2"/>
              </a:buBlip>
              <a:defRPr>
                <a:latin typeface="Segoe" panose="020B0502040504020203" pitchFamily="34" charset="0"/>
              </a:defRPr>
            </a:lvl4pPr>
            <a:lvl5pPr marL="2057400" indent="-228600" algn="l" rtl="0">
              <a:buFontTx/>
              <a:buBlip>
                <a:blip r:embed="rId2"/>
              </a:buBlip>
              <a:defRPr>
                <a:latin typeface="Segoe" panose="020B0502040504020203" pitchFamily="34" charset="0"/>
              </a:defRPr>
            </a:lvl5pPr>
          </a:lstStyle>
          <a:p>
            <a:pPr lvl="0"/>
            <a:r>
              <a:rPr lang="en-US"/>
              <a:t>Click to edit Master text styles</a:t>
            </a:r>
          </a:p>
        </p:txBody>
      </p:sp>
      <p:sp>
        <p:nvSpPr>
          <p:cNvPr id="15" name="Text Placeholder 14"/>
          <p:cNvSpPr>
            <a:spLocks noGrp="1"/>
          </p:cNvSpPr>
          <p:nvPr>
            <p:ph type="body" sz="quarter" idx="16"/>
          </p:nvPr>
        </p:nvSpPr>
        <p:spPr bwMode="blackWhite">
          <a:xfrm>
            <a:off x="803574" y="3873732"/>
            <a:ext cx="10668420" cy="2277687"/>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5"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1591129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BulkCode">
    <p:spTree>
      <p:nvGrpSpPr>
        <p:cNvPr id="1" name=""/>
        <p:cNvGrpSpPr/>
        <p:nvPr/>
      </p:nvGrpSpPr>
      <p:grpSpPr>
        <a:xfrm>
          <a:off x="0" y="0"/>
          <a:ext cx="0" cy="0"/>
          <a:chOff x="0" y="0"/>
          <a:chExt cx="0" cy="0"/>
        </a:xfrm>
      </p:grpSpPr>
      <p:sp>
        <p:nvSpPr>
          <p:cNvPr id="5" name="Text Placeholder 14"/>
          <p:cNvSpPr>
            <a:spLocks noGrp="1"/>
          </p:cNvSpPr>
          <p:nvPr>
            <p:ph type="body" sz="quarter" idx="16"/>
          </p:nvPr>
        </p:nvSpPr>
        <p:spPr bwMode="blackWhite">
          <a:xfrm>
            <a:off x="803574" y="1492161"/>
            <a:ext cx="10668420" cy="4659258"/>
          </a:xfrm>
          <a:prstGeom prst="rect">
            <a:avLst/>
          </a:prstGeom>
          <a:solidFill>
            <a:srgbClr val="4B84C9">
              <a:alpha val="50000"/>
            </a:srgbClr>
          </a:solidFill>
        </p:spPr>
        <p:txBody>
          <a:bodyPr tIns="90000">
            <a:normAutofit/>
          </a:bodyPr>
          <a:lstStyle>
            <a:lvl1pPr algn="l" rtl="0">
              <a:buFont typeface="Arial" pitchFamily="34" charset="0"/>
              <a:buNone/>
              <a:defRPr lang="en-US" sz="1800" b="0" kern="1200" dirty="0" smtClean="0">
                <a:solidFill>
                  <a:schemeClr val="tx1"/>
                </a:solidFill>
                <a:latin typeface="Consolas" pitchFamily="49" charset="0"/>
                <a:ea typeface="+mn-ea"/>
                <a:cs typeface="Courier New" pitchFamily="49" charset="0"/>
              </a:defRPr>
            </a:lvl1pPr>
            <a:lvl2pPr>
              <a:buFont typeface="Arial" pitchFamily="34" charset="0"/>
              <a:buChar char="•"/>
              <a:defRPr lang="en-US" sz="1600" b="0" kern="1200" dirty="0" smtClean="0">
                <a:solidFill>
                  <a:schemeClr val="tx1"/>
                </a:solidFill>
                <a:latin typeface="Consolas" pitchFamily="49" charset="0"/>
                <a:ea typeface="+mn-ea"/>
                <a:cs typeface="Courier New" pitchFamily="49" charset="0"/>
              </a:defRPr>
            </a:lvl2pPr>
            <a:lvl3pPr>
              <a:buFont typeface="Arial" pitchFamily="34" charset="0"/>
              <a:buChar char="•"/>
              <a:defRPr lang="en-US" sz="1600" b="0" kern="1200" dirty="0" smtClean="0">
                <a:solidFill>
                  <a:schemeClr val="tx1"/>
                </a:solidFill>
                <a:latin typeface="Consolas" pitchFamily="49" charset="0"/>
                <a:ea typeface="+mn-ea"/>
                <a:cs typeface="Courier New" pitchFamily="49" charset="0"/>
              </a:defRPr>
            </a:lvl3pPr>
            <a:lvl4pPr>
              <a:buFont typeface="Arial" pitchFamily="34" charset="0"/>
              <a:buChar char="•"/>
              <a:defRPr lang="en-US" sz="1600" b="0" kern="1200" dirty="0" smtClean="0">
                <a:solidFill>
                  <a:schemeClr val="tx1"/>
                </a:solidFill>
                <a:latin typeface="Consolas" pitchFamily="49" charset="0"/>
                <a:ea typeface="+mn-ea"/>
                <a:cs typeface="Courier New" pitchFamily="49" charset="0"/>
              </a:defRPr>
            </a:lvl4pPr>
            <a:lvl5pPr>
              <a:buFont typeface="Arial" pitchFamily="34" charset="0"/>
              <a:buChar char="•"/>
              <a:defRPr lang="en-US" sz="1600" b="0" kern="1200" dirty="0">
                <a:solidFill>
                  <a:schemeClr val="tx1"/>
                </a:solidFill>
                <a:latin typeface="Consolas" pitchFamily="49" charset="0"/>
                <a:ea typeface="+mn-ea"/>
                <a:cs typeface="Courier New" pitchFamily="49" charset="0"/>
              </a:defRPr>
            </a:lvl5pPr>
          </a:lstStyle>
          <a:p>
            <a:pPr lvl="0"/>
            <a:r>
              <a:rPr lang="en-US"/>
              <a:t>Click to edit Master text styles</a:t>
            </a:r>
          </a:p>
        </p:txBody>
      </p:sp>
      <p:sp>
        <p:nvSpPr>
          <p:cNvPr id="4" name="Title Placeholder 1"/>
          <p:cNvSpPr>
            <a:spLocks noGrp="1"/>
          </p:cNvSpPr>
          <p:nvPr>
            <p:ph type="title"/>
          </p:nvPr>
        </p:nvSpPr>
        <p:spPr>
          <a:xfrm>
            <a:off x="815414" y="548680"/>
            <a:ext cx="10561173" cy="720000"/>
          </a:xfrm>
          <a:prstGeom prst="rect">
            <a:avLst/>
          </a:prstGeom>
        </p:spPr>
        <p:txBody>
          <a:bodyPr vert="horz" lIns="0" tIns="0" rIns="91440" bIns="45720" rtlCol="0" anchor="b" anchorCtr="0">
            <a:normAutofit/>
          </a:bodyPr>
          <a:lstStyle>
            <a:lvl1pPr>
              <a:defRPr baseline="0"/>
            </a:lvl1pPr>
          </a:lstStyle>
          <a:p>
            <a:r>
              <a:rPr lang="en-US"/>
              <a:t>Click to edit Master title style</a:t>
            </a:r>
            <a:endParaRPr lang="en-US" dirty="0"/>
          </a:p>
        </p:txBody>
      </p:sp>
    </p:spTree>
    <p:extLst>
      <p:ext uri="{BB962C8B-B14F-4D97-AF65-F5344CB8AC3E}">
        <p14:creationId xmlns:p14="http://schemas.microsoft.com/office/powerpoint/2010/main" val="233583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FC92F-E71A-4B3C-9FB7-FD5F2D2A7C23}"/>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EDB5F956-1930-40AF-AC91-B04C921AD6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0F16CA94-68BF-4843-8DB8-D656E05CBC0F}"/>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959C3BA5-DF95-4EF6-A6DC-4B8BD5E4EE8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F9DB53C2-C736-41FD-8DDA-6AC8298601D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04248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17C9-70B4-49E7-998E-58BB73D50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37EDF904-515F-4D1E-92E9-83FF29D6F2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7FF6C4-568D-422B-89D5-71B2A673C08A}"/>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CA40FC27-5D16-4C73-9DFF-D2C5BED38ABB}"/>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245FCA36-6734-4DE0-8F31-3949C711C9B2}"/>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8846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541E-DFE3-42F7-AC9A-1181BDFA68F5}"/>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1ECA132A-D5A7-4D16-93CB-BA38C68654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F2E16354-9777-4E7C-8333-59D198C4ED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998798FD-778A-4003-B406-01ABA83920AD}"/>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6" name="Footer Placeholder 5">
            <a:extLst>
              <a:ext uri="{FF2B5EF4-FFF2-40B4-BE49-F238E27FC236}">
                <a16:creationId xmlns:a16="http://schemas.microsoft.com/office/drawing/2014/main" id="{0DA068E0-6C1D-43A7-AACA-12495B5A072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66C07070-5A56-49D5-8CE2-361FD2AF46D3}"/>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103334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E4AA-67D8-4F8C-B165-7EB00EE33E88}"/>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B96395CB-0E2F-4977-A6CD-979DD2B6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E862D-7E7C-4DF3-83D8-AA842A6DBC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9613CE-F13A-4238-9715-2997ABB05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79CE5-16C4-464A-98DF-E0619E7A8E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84C8A89-5D57-4B11-85DE-65897A0D262E}"/>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8" name="Footer Placeholder 7">
            <a:extLst>
              <a:ext uri="{FF2B5EF4-FFF2-40B4-BE49-F238E27FC236}">
                <a16:creationId xmlns:a16="http://schemas.microsoft.com/office/drawing/2014/main" id="{7492AD8F-AB13-46CD-B575-96D8C417B8EF}"/>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13C44A75-88DE-4B77-A83A-A073EEB1063E}"/>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041267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2D48-F611-4C20-A501-E42D55EA7872}"/>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73B4F494-C301-474D-9820-F43EE37C3B7D}"/>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4" name="Footer Placeholder 3">
            <a:extLst>
              <a:ext uri="{FF2B5EF4-FFF2-40B4-BE49-F238E27FC236}">
                <a16:creationId xmlns:a16="http://schemas.microsoft.com/office/drawing/2014/main" id="{B2F81368-25F8-4419-B068-E991F4F72D8C}"/>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0A0A1445-9351-453D-ADE8-B23F82E75268}"/>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2303546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1087C-2A85-4795-906C-9E4A11D0F159}"/>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3" name="Footer Placeholder 2">
            <a:extLst>
              <a:ext uri="{FF2B5EF4-FFF2-40B4-BE49-F238E27FC236}">
                <a16:creationId xmlns:a16="http://schemas.microsoft.com/office/drawing/2014/main" id="{904C3394-336E-4B3F-89F6-921C4F98D86D}"/>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E6C1EDD6-3A56-407F-8F48-87F6F5B07EAB}"/>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410387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6A264-67D7-4B94-A6AC-39187DA941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84C40E8F-A94E-4B95-AD75-E0D50C951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BD708130-AA4E-4D68-AD93-02289A0F6F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EB825-0DFD-4F27-BB41-128D0BECFAE5}"/>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6" name="Footer Placeholder 5">
            <a:extLst>
              <a:ext uri="{FF2B5EF4-FFF2-40B4-BE49-F238E27FC236}">
                <a16:creationId xmlns:a16="http://schemas.microsoft.com/office/drawing/2014/main" id="{1A2C910A-B4B6-4CB3-ABC9-8AFEAEC97011}"/>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5C7C1B1-8DE8-46D1-A124-C2A0FBC2CF5C}"/>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975885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995F-5804-4D85-8F9B-2349FAF18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21093F4D-0A05-4EBE-A003-69979427FB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137F715B-BC89-4028-B736-0085C5DB77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2AA3DD-ED4A-496E-94ED-5E0A5D0F0E8B}"/>
              </a:ext>
            </a:extLst>
          </p:cNvPr>
          <p:cNvSpPr>
            <a:spLocks noGrp="1"/>
          </p:cNvSpPr>
          <p:nvPr>
            <p:ph type="dt" sz="half" idx="10"/>
          </p:nvPr>
        </p:nvSpPr>
        <p:spPr/>
        <p:txBody>
          <a:bodyPr/>
          <a:lstStyle/>
          <a:p>
            <a:fld id="{C33ED46B-FB1B-41EE-8223-593D733C943A}" type="datetimeFigureOut">
              <a:rPr lang="he-IL" smtClean="0"/>
              <a:t>י"א/תמוז/תשפ"ג</a:t>
            </a:fld>
            <a:endParaRPr lang="he-IL"/>
          </a:p>
        </p:txBody>
      </p:sp>
      <p:sp>
        <p:nvSpPr>
          <p:cNvPr id="6" name="Footer Placeholder 5">
            <a:extLst>
              <a:ext uri="{FF2B5EF4-FFF2-40B4-BE49-F238E27FC236}">
                <a16:creationId xmlns:a16="http://schemas.microsoft.com/office/drawing/2014/main" id="{744B99CD-F854-40E9-8BB0-9600360EDD7B}"/>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23C224B2-4AB5-4DD7-8CC3-82B76EF57004}"/>
              </a:ext>
            </a:extLst>
          </p:cNvPr>
          <p:cNvSpPr>
            <a:spLocks noGrp="1"/>
          </p:cNvSpPr>
          <p:nvPr>
            <p:ph type="sldNum" sz="quarter" idx="12"/>
          </p:nvPr>
        </p:nvSpPr>
        <p:spPr/>
        <p:txBody>
          <a:bodyPr/>
          <a:lstStyle/>
          <a:p>
            <a:fld id="{3001D955-8D9E-4895-B433-F1B9D10F71CB}" type="slidenum">
              <a:rPr lang="he-IL" smtClean="0"/>
              <a:t>‹#›</a:t>
            </a:fld>
            <a:endParaRPr lang="he-IL"/>
          </a:p>
        </p:txBody>
      </p:sp>
    </p:spTree>
    <p:extLst>
      <p:ext uri="{BB962C8B-B14F-4D97-AF65-F5344CB8AC3E}">
        <p14:creationId xmlns:p14="http://schemas.microsoft.com/office/powerpoint/2010/main" val="315978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17DD1B-1AEF-4E83-A8DA-6A2D8EF49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531B0EF4-AFB9-44DC-9EEC-3BF165DC31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969AAFEE-DC44-4A3D-AD88-E54095D1A5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3ED46B-FB1B-41EE-8223-593D733C943A}" type="datetimeFigureOut">
              <a:rPr lang="he-IL" smtClean="0"/>
              <a:t>י"א/תמוז/תשפ"ג</a:t>
            </a:fld>
            <a:endParaRPr lang="he-IL"/>
          </a:p>
        </p:txBody>
      </p:sp>
      <p:sp>
        <p:nvSpPr>
          <p:cNvPr id="5" name="Footer Placeholder 4">
            <a:extLst>
              <a:ext uri="{FF2B5EF4-FFF2-40B4-BE49-F238E27FC236}">
                <a16:creationId xmlns:a16="http://schemas.microsoft.com/office/drawing/2014/main" id="{6E470E03-7AD6-48C5-B6F8-6F4D702766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a:extLst>
              <a:ext uri="{FF2B5EF4-FFF2-40B4-BE49-F238E27FC236}">
                <a16:creationId xmlns:a16="http://schemas.microsoft.com/office/drawing/2014/main" id="{F0265880-C070-4F27-8FD0-6A42E42A1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01D955-8D9E-4895-B433-F1B9D10F71CB}" type="slidenum">
              <a:rPr lang="he-IL" smtClean="0"/>
              <a:t>‹#›</a:t>
            </a:fld>
            <a:endParaRPr lang="he-IL"/>
          </a:p>
        </p:txBody>
      </p:sp>
    </p:spTree>
    <p:extLst>
      <p:ext uri="{BB962C8B-B14F-4D97-AF65-F5344CB8AC3E}">
        <p14:creationId xmlns:p14="http://schemas.microsoft.com/office/powerpoint/2010/main" val="580859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hyperlink" Target="https://realpython.com/python-classes/#class-hierarchies" TargetMode="External"/><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Object-oriented_design" TargetMode="Externa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https://realpython.com/oop-in-python-vs-java/" TargetMode="External"/><Relationship Id="rId5" Type="http://schemas.openxmlformats.org/officeDocument/2006/relationships/hyperlink" Target="https://realpython.com/python-vs-cpp/" TargetMode="External"/><Relationship Id="rId4" Type="http://schemas.openxmlformats.org/officeDocument/2006/relationships/hyperlink" Target="https://en.wikipedia.org/wiki/SOLID"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ingle-responsibility_principle" TargetMode="External"/><Relationship Id="rId7" Type="http://schemas.openxmlformats.org/officeDocument/2006/relationships/hyperlink" Target="https://en.wikipedia.org/wiki/Dependency_inversion_principle"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s://en.wikipedia.org/wiki/Interface_segregation_principle" TargetMode="External"/><Relationship Id="rId5" Type="http://schemas.openxmlformats.org/officeDocument/2006/relationships/hyperlink" Target="https://en.wikipedia.org/wiki/Liskov_substitution_principle" TargetMode="External"/><Relationship Id="rId4" Type="http://schemas.openxmlformats.org/officeDocument/2006/relationships/hyperlink" Target="https://en.wikipedia.org/wiki/Open%E2%80%93closed_principl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eparation_of_concern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63552" y="1700808"/>
            <a:ext cx="7388072" cy="536365"/>
          </a:xfrm>
        </p:spPr>
        <p:txBody>
          <a:bodyPr>
            <a:normAutofit/>
          </a:bodyPr>
          <a:lstStyle/>
          <a:p>
            <a:pPr algn="l"/>
            <a:r>
              <a:rPr lang="en-US" b="1" i="0" dirty="0">
                <a:solidFill>
                  <a:srgbClr val="222222"/>
                </a:solidFill>
                <a:effectLst/>
                <a:latin typeface="source sans pro" panose="020B0503030403020204" pitchFamily="34" charset="0"/>
              </a:rPr>
              <a:t>SOLID Principles</a:t>
            </a:r>
          </a:p>
        </p:txBody>
      </p:sp>
    </p:spTree>
    <p:extLst>
      <p:ext uri="{BB962C8B-B14F-4D97-AF65-F5344CB8AC3E}">
        <p14:creationId xmlns:p14="http://schemas.microsoft.com/office/powerpoint/2010/main" val="230917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714B0E-DD48-4088-BA32-974E103D4336}"/>
              </a:ext>
            </a:extLst>
          </p:cNvPr>
          <p:cNvSpPr txBox="1"/>
          <p:nvPr/>
        </p:nvSpPr>
        <p:spPr>
          <a:xfrm>
            <a:off x="815413" y="982176"/>
            <a:ext cx="10561173" cy="4893647"/>
          </a:xfrm>
          <a:prstGeom prst="rect">
            <a:avLst/>
          </a:prstGeom>
          <a:noFill/>
        </p:spPr>
        <p:txBody>
          <a:bodyPr wrap="square" rtlCol="0">
            <a:spAutoFit/>
          </a:bodyPr>
          <a:lstStyle/>
          <a:p>
            <a:pPr algn="l"/>
            <a:r>
              <a:rPr lang="en-US" sz="2400" b="0" i="0" dirty="0">
                <a:solidFill>
                  <a:srgbClr val="292929"/>
                </a:solidFill>
                <a:effectLst/>
                <a:latin typeface="source-serif-pro"/>
              </a:rPr>
              <a:t>In this code, you completely refactored the Shape class, turning it into an abstract base class (ABC). This class provides the required interface (API) for any shape that you’d like to define. That interface consists of a .</a:t>
            </a:r>
            <a:r>
              <a:rPr lang="en-US" sz="2400" b="0" i="0" dirty="0" err="1">
                <a:solidFill>
                  <a:srgbClr val="292929"/>
                </a:solidFill>
                <a:effectLst/>
                <a:latin typeface="source-serif-pro"/>
              </a:rPr>
              <a:t>shape_type</a:t>
            </a:r>
            <a:r>
              <a:rPr lang="en-US" sz="2400" b="0" i="0" dirty="0">
                <a:solidFill>
                  <a:srgbClr val="292929"/>
                </a:solidFill>
                <a:effectLst/>
                <a:latin typeface="source-serif-pro"/>
              </a:rPr>
              <a:t> attribute and a .</a:t>
            </a:r>
            <a:r>
              <a:rPr lang="en-US" sz="2400" b="0" i="0" dirty="0" err="1">
                <a:solidFill>
                  <a:srgbClr val="292929"/>
                </a:solidFill>
                <a:effectLst/>
                <a:latin typeface="source-serif-pro"/>
              </a:rPr>
              <a:t>calculate_area</a:t>
            </a:r>
            <a:r>
              <a:rPr lang="en-US" sz="2400" b="0" i="0" dirty="0">
                <a:solidFill>
                  <a:srgbClr val="292929"/>
                </a:solidFill>
                <a:effectLst/>
                <a:latin typeface="source-serif-pro"/>
              </a:rPr>
              <a:t>() method that you must override in all the subclasses.</a:t>
            </a:r>
          </a:p>
          <a:p>
            <a:pPr algn="l"/>
            <a:endParaRPr lang="en-US" sz="2400" b="0" i="0" dirty="0">
              <a:solidFill>
                <a:srgbClr val="292929"/>
              </a:solidFill>
              <a:effectLst/>
              <a:latin typeface="source-serif-pro"/>
            </a:endParaRPr>
          </a:p>
          <a:p>
            <a:pPr algn="l"/>
            <a:r>
              <a:rPr lang="en-US" sz="2400" b="0" i="0" dirty="0">
                <a:solidFill>
                  <a:srgbClr val="292929"/>
                </a:solidFill>
                <a:effectLst/>
                <a:latin typeface="source-serif-pro"/>
              </a:rPr>
              <a:t>Note: The example above and some examples in the next sections use Python’s ABCs to provide what’s called interface inheritance. In this type of inheritance, subclasses inherit interfaces rather than functionality. In contrast, when classes inherit functionality, then you’re presented with implementation inheritance.</a:t>
            </a:r>
          </a:p>
          <a:p>
            <a:pPr algn="l"/>
            <a:endParaRPr lang="en-US" sz="2400" b="0" i="0" dirty="0">
              <a:solidFill>
                <a:srgbClr val="292929"/>
              </a:solidFill>
              <a:effectLst/>
              <a:latin typeface="source-serif-pro"/>
            </a:endParaRPr>
          </a:p>
          <a:p>
            <a:pPr algn="l"/>
            <a:r>
              <a:rPr lang="en-US" sz="2400" b="0" i="0" dirty="0">
                <a:solidFill>
                  <a:srgbClr val="292929"/>
                </a:solidFill>
                <a:effectLst/>
                <a:latin typeface="source-serif-pro"/>
              </a:rPr>
              <a:t>This update closes the class to modifications. Now you can add new shapes to your class design without the need to modify Shape. In every case, you’ll have to implement the required interface, which also makes your classes polymorphic.</a:t>
            </a:r>
          </a:p>
        </p:txBody>
      </p:sp>
    </p:spTree>
    <p:extLst>
      <p:ext uri="{BB962C8B-B14F-4D97-AF65-F5344CB8AC3E}">
        <p14:creationId xmlns:p14="http://schemas.microsoft.com/office/powerpoint/2010/main" val="3125312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err="1">
                <a:solidFill>
                  <a:srgbClr val="222222"/>
                </a:solidFill>
                <a:effectLst/>
                <a:latin typeface="source sans pro" panose="020B0503030403020204" pitchFamily="34" charset="0"/>
              </a:rPr>
              <a:t>Liskov</a:t>
            </a:r>
            <a:r>
              <a:rPr lang="en-US" b="1" i="0" dirty="0">
                <a:solidFill>
                  <a:srgbClr val="222222"/>
                </a:solidFill>
                <a:effectLst/>
                <a:latin typeface="source sans pro" panose="020B0503030403020204" pitchFamily="34" charset="0"/>
              </a:rPr>
              <a:t> Substitution Principle (LSP)</a:t>
            </a:r>
          </a:p>
        </p:txBody>
      </p:sp>
      <p:sp>
        <p:nvSpPr>
          <p:cNvPr id="5" name="TextBox 4">
            <a:extLst>
              <a:ext uri="{FF2B5EF4-FFF2-40B4-BE49-F238E27FC236}">
                <a16:creationId xmlns:a16="http://schemas.microsoft.com/office/drawing/2014/main" id="{23E62E77-EF86-43A5-8D9B-46B514A74A90}"/>
              </a:ext>
            </a:extLst>
          </p:cNvPr>
          <p:cNvSpPr txBox="1"/>
          <p:nvPr/>
        </p:nvSpPr>
        <p:spPr>
          <a:xfrm>
            <a:off x="727969" y="1597981"/>
            <a:ext cx="10440140" cy="3785652"/>
          </a:xfrm>
          <a:prstGeom prst="rect">
            <a:avLst/>
          </a:prstGeom>
          <a:noFill/>
        </p:spPr>
        <p:txBody>
          <a:bodyPr wrap="square" rtlCol="0">
            <a:spAutoFit/>
          </a:bodyPr>
          <a:lstStyle/>
          <a:p>
            <a:r>
              <a:rPr lang="en-US" sz="2000" b="0" i="0" dirty="0">
                <a:solidFill>
                  <a:srgbClr val="292929"/>
                </a:solidFill>
                <a:effectLst/>
                <a:latin typeface="source-serif-pro"/>
              </a:rPr>
              <a:t>The </a:t>
            </a:r>
            <a:r>
              <a:rPr lang="en-US" sz="2000" b="0" i="0" dirty="0" err="1">
                <a:solidFill>
                  <a:srgbClr val="292929"/>
                </a:solidFill>
                <a:effectLst/>
                <a:latin typeface="source-serif-pro"/>
              </a:rPr>
              <a:t>Liskov</a:t>
            </a:r>
            <a:r>
              <a:rPr lang="en-US" sz="2000" b="0" i="0" dirty="0">
                <a:solidFill>
                  <a:srgbClr val="292929"/>
                </a:solidFill>
                <a:effectLst/>
                <a:latin typeface="source-serif-pro"/>
              </a:rPr>
              <a:t> substitution principle (LSP) was introduced by Barbara </a:t>
            </a:r>
            <a:r>
              <a:rPr lang="en-US" sz="2000" b="0" i="0" dirty="0" err="1">
                <a:solidFill>
                  <a:srgbClr val="292929"/>
                </a:solidFill>
                <a:effectLst/>
                <a:latin typeface="source-serif-pro"/>
              </a:rPr>
              <a:t>Liskov</a:t>
            </a:r>
            <a:r>
              <a:rPr lang="en-US" sz="2000" b="0" i="0" dirty="0">
                <a:solidFill>
                  <a:srgbClr val="292929"/>
                </a:solidFill>
                <a:effectLst/>
                <a:latin typeface="source-serif-pro"/>
              </a:rPr>
              <a:t> at an OOPSLA conference in 1987. Since then, this principle has been a fundamental part of object-oriented programming. The principle states that:</a:t>
            </a:r>
          </a:p>
          <a:p>
            <a:endParaRPr lang="en-US" sz="2000" b="0" i="0" dirty="0">
              <a:solidFill>
                <a:srgbClr val="292929"/>
              </a:solidFill>
              <a:effectLst/>
              <a:latin typeface="source-serif-pro"/>
            </a:endParaRPr>
          </a:p>
          <a:p>
            <a:r>
              <a:rPr lang="en-US" sz="2000" b="0" i="0" dirty="0">
                <a:solidFill>
                  <a:srgbClr val="292929"/>
                </a:solidFill>
                <a:effectLst/>
                <a:latin typeface="source-serif-pro"/>
              </a:rPr>
              <a:t>Subtypes must be substitutable for their base types.</a:t>
            </a:r>
          </a:p>
          <a:p>
            <a:endParaRPr lang="en-US" sz="2000" b="0" i="0" dirty="0">
              <a:solidFill>
                <a:srgbClr val="292929"/>
              </a:solidFill>
              <a:effectLst/>
              <a:latin typeface="source-serif-pro"/>
            </a:endParaRPr>
          </a:p>
          <a:p>
            <a:r>
              <a:rPr lang="en-US" sz="2000" b="0" i="0" dirty="0">
                <a:solidFill>
                  <a:srgbClr val="292929"/>
                </a:solidFill>
                <a:effectLst/>
                <a:latin typeface="source-serif-pro"/>
              </a:rPr>
              <a:t>For example, if you have a piece of code that works with a Shape class, then you should be able to substitute that class with any of its subclasses, such as Circle or Rectangle, without breaking the code.</a:t>
            </a:r>
          </a:p>
          <a:p>
            <a:endParaRPr lang="en-US" sz="2000" b="0" i="0" dirty="0">
              <a:solidFill>
                <a:srgbClr val="292929"/>
              </a:solidFill>
              <a:effectLst/>
              <a:latin typeface="source-serif-pro"/>
            </a:endParaRPr>
          </a:p>
          <a:p>
            <a:r>
              <a:rPr lang="en-US" sz="2000" b="0" i="0" dirty="0">
                <a:solidFill>
                  <a:srgbClr val="292929"/>
                </a:solidFill>
                <a:effectLst/>
                <a:latin typeface="source-serif-pro"/>
              </a:rPr>
              <a:t>Note: You can read the conference proceedings from the keynote where Barbara </a:t>
            </a:r>
            <a:r>
              <a:rPr lang="en-US" sz="2000" b="0" i="0" dirty="0" err="1">
                <a:solidFill>
                  <a:srgbClr val="292929"/>
                </a:solidFill>
                <a:effectLst/>
                <a:latin typeface="source-serif-pro"/>
              </a:rPr>
              <a:t>Liskov</a:t>
            </a:r>
            <a:r>
              <a:rPr lang="en-US" sz="2000" b="0" i="0" dirty="0">
                <a:solidFill>
                  <a:srgbClr val="292929"/>
                </a:solidFill>
                <a:effectLst/>
                <a:latin typeface="source-serif-pro"/>
              </a:rPr>
              <a:t> first shared this principle, or you can watch a short fragment of an interview with her for more context.</a:t>
            </a:r>
            <a:endParaRPr lang="en-US" sz="2000" dirty="0"/>
          </a:p>
        </p:txBody>
      </p:sp>
    </p:spTree>
    <p:extLst>
      <p:ext uri="{BB962C8B-B14F-4D97-AF65-F5344CB8AC3E}">
        <p14:creationId xmlns:p14="http://schemas.microsoft.com/office/powerpoint/2010/main" val="799880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590316" y="437774"/>
            <a:ext cx="10834767" cy="3662541"/>
          </a:xfrm>
          <a:prstGeom prst="rect">
            <a:avLst/>
          </a:prstGeom>
          <a:noFill/>
        </p:spPr>
        <p:txBody>
          <a:bodyPr wrap="square" rtlCol="0">
            <a:spAutoFit/>
          </a:bodyPr>
          <a:lstStyle/>
          <a:p>
            <a:pPr algn="l"/>
            <a:r>
              <a:rPr lang="en-US" sz="1600" dirty="0"/>
              <a:t>In practice, this principle is about making your subclasses behave like their base classes without breaking anyone’s expectations when they call the same methods. To continue with shape-related examples, say you have a Rectangle class like the following:</a:t>
            </a:r>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r>
              <a:rPr lang="en-US" sz="1600" dirty="0"/>
              <a:t>In Rectangle, you’ve provided the .</a:t>
            </a:r>
            <a:r>
              <a:rPr lang="en-US" sz="1600" dirty="0" err="1"/>
              <a:t>calculate_area</a:t>
            </a:r>
            <a:r>
              <a:rPr lang="en-US" sz="1600" dirty="0"/>
              <a:t>() method, which operates with the .width and .height instance attributes.</a:t>
            </a:r>
          </a:p>
          <a:p>
            <a:pPr algn="l"/>
            <a:endParaRPr lang="en-US" sz="1600" dirty="0"/>
          </a:p>
          <a:p>
            <a:pPr algn="l"/>
            <a:r>
              <a:rPr lang="en-US" sz="1600" dirty="0"/>
              <a:t>Because a square is a special case of a rectangle with equal sides, you think of deriving a Square class from Rectangle in order to reuse the code. Then, you override the setter method for the .width and .height attributes so that when one side changes, the other side also changes:</a:t>
            </a:r>
          </a:p>
        </p:txBody>
      </p:sp>
      <p:sp>
        <p:nvSpPr>
          <p:cNvPr id="7" name="Rectangle 2">
            <a:extLst>
              <a:ext uri="{FF2B5EF4-FFF2-40B4-BE49-F238E27FC236}">
                <a16:creationId xmlns:a16="http://schemas.microsoft.com/office/drawing/2014/main" id="{71317D94-0129-E164-6E5A-0BFA28D2314D}"/>
              </a:ext>
            </a:extLst>
          </p:cNvPr>
          <p:cNvSpPr>
            <a:spLocks noChangeArrowheads="1"/>
          </p:cNvSpPr>
          <p:nvPr/>
        </p:nvSpPr>
        <p:spPr bwMode="auto">
          <a:xfrm>
            <a:off x="727776" y="1122090"/>
            <a:ext cx="7403690" cy="14773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808080"/>
                </a:solidFill>
                <a:effectLst/>
                <a:latin typeface="Arial Unicode MS"/>
              </a:rPr>
              <a:t># shapes_lsp.py</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Rectangle: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__init__(self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width</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height):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self.width = width</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self.height = height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calculate_area(self):</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return </a:t>
            </a:r>
            <a:r>
              <a:rPr kumimoji="0" lang="he-IL" altLang="he-IL" sz="1000" b="0" i="0" u="none" strike="noStrike" cap="none" normalizeH="0" baseline="0">
                <a:ln>
                  <a:noFill/>
                </a:ln>
                <a:solidFill>
                  <a:srgbClr val="A9B7C6"/>
                </a:solidFill>
                <a:effectLst/>
                <a:latin typeface="Arial Unicode MS"/>
              </a:rPr>
              <a:t>self.width * self.height</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8953F122-1C19-1AFA-8B46-35FFE5D0FC34}"/>
              </a:ext>
            </a:extLst>
          </p:cNvPr>
          <p:cNvSpPr>
            <a:spLocks noChangeArrowheads="1"/>
          </p:cNvSpPr>
          <p:nvPr/>
        </p:nvSpPr>
        <p:spPr bwMode="auto">
          <a:xfrm>
            <a:off x="727776" y="4327345"/>
            <a:ext cx="10559845"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808080"/>
                </a:solidFill>
                <a:effectLst/>
                <a:latin typeface="Arial Unicode MS"/>
              </a:rPr>
              <a:t># shapes_lsp.py</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808080"/>
                </a:solidFill>
                <a:effectLst/>
                <a:latin typeface="Arial Unicode MS"/>
              </a:rPr>
              <a:t># ...</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Square(Rectangle):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__init__(self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side):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super().__init__(side</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side)</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__setattr__(self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key</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value):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super().__setattr__(key</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value)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if </a:t>
            </a:r>
            <a:r>
              <a:rPr kumimoji="0" lang="he-IL" altLang="he-IL" sz="1000" b="0" i="0" u="none" strike="noStrike" cap="none" normalizeH="0" baseline="0">
                <a:ln>
                  <a:noFill/>
                </a:ln>
                <a:solidFill>
                  <a:srgbClr val="A9B7C6"/>
                </a:solidFill>
                <a:effectLst/>
                <a:latin typeface="Arial Unicode MS"/>
              </a:rPr>
              <a:t>key </a:t>
            </a:r>
            <a:r>
              <a:rPr kumimoji="0" lang="he-IL" altLang="he-IL" sz="1000" b="0" i="0" u="none" strike="noStrike" cap="none" normalizeH="0" baseline="0">
                <a:ln>
                  <a:noFill/>
                </a:ln>
                <a:solidFill>
                  <a:srgbClr val="CC7832"/>
                </a:solidFill>
                <a:effectLst/>
                <a:latin typeface="Arial Unicode MS"/>
              </a:rPr>
              <a:t>in </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6A8759"/>
                </a:solidFill>
                <a:effectLst/>
                <a:latin typeface="Arial Unicode MS"/>
              </a:rPr>
              <a:t>"width"</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6A8759"/>
                </a:solidFill>
                <a:effectLst/>
                <a:latin typeface="Arial Unicode MS"/>
              </a:rPr>
              <a:t>"height"</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self.__dict__[</a:t>
            </a:r>
            <a:r>
              <a:rPr kumimoji="0" lang="he-IL" altLang="he-IL" sz="1000" b="0" i="0" u="none" strike="noStrike" cap="none" normalizeH="0" baseline="0">
                <a:ln>
                  <a:noFill/>
                </a:ln>
                <a:solidFill>
                  <a:srgbClr val="6A8759"/>
                </a:solidFill>
                <a:effectLst/>
                <a:latin typeface="Arial Unicode MS"/>
              </a:rPr>
              <a:t>"width"</a:t>
            </a:r>
            <a:r>
              <a:rPr kumimoji="0" lang="he-IL" altLang="he-IL" sz="1000" b="0" i="0" u="none" strike="noStrike" cap="none" normalizeH="0" baseline="0">
                <a:ln>
                  <a:noFill/>
                </a:ln>
                <a:solidFill>
                  <a:srgbClr val="A9B7C6"/>
                </a:solidFill>
                <a:effectLst/>
                <a:latin typeface="Arial Unicode MS"/>
              </a:rPr>
              <a:t>] = value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self.__dict__[</a:t>
            </a:r>
            <a:r>
              <a:rPr kumimoji="0" lang="he-IL" altLang="he-IL" sz="1000" b="0" i="0" u="none" strike="noStrike" cap="none" normalizeH="0" baseline="0">
                <a:ln>
                  <a:noFill/>
                </a:ln>
                <a:solidFill>
                  <a:srgbClr val="6A8759"/>
                </a:solidFill>
                <a:effectLst/>
                <a:latin typeface="Arial Unicode MS"/>
              </a:rPr>
              <a:t>"height"</a:t>
            </a:r>
            <a:r>
              <a:rPr kumimoji="0" lang="he-IL" altLang="he-IL" sz="1000" b="0" i="0" u="none" strike="noStrike" cap="none" normalizeH="0" baseline="0">
                <a:ln>
                  <a:noFill/>
                </a:ln>
                <a:solidFill>
                  <a:srgbClr val="A9B7C6"/>
                </a:solidFill>
                <a:effectLst/>
                <a:latin typeface="Arial Unicode MS"/>
              </a:rPr>
              <a:t>] = value</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191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649311" y="398445"/>
            <a:ext cx="10440140" cy="5940088"/>
          </a:xfrm>
          <a:prstGeom prst="rect">
            <a:avLst/>
          </a:prstGeom>
          <a:noFill/>
        </p:spPr>
        <p:txBody>
          <a:bodyPr wrap="square" rtlCol="0">
            <a:spAutoFit/>
          </a:bodyPr>
          <a:lstStyle/>
          <a:p>
            <a:r>
              <a:rPr lang="en-US" sz="2000" b="0" i="0" dirty="0">
                <a:solidFill>
                  <a:srgbClr val="292929"/>
                </a:solidFill>
                <a:effectLst/>
                <a:latin typeface="source-serif-pro"/>
              </a:rPr>
              <a:t>In this snippet of code, you’ve defined Square as a subclass of Rectangle. As a user might expect, the class constructor takes only the side of the square as an argument. Internally, the .__</a:t>
            </a:r>
            <a:r>
              <a:rPr lang="en-US" sz="2000" b="0" i="0" dirty="0" err="1">
                <a:solidFill>
                  <a:srgbClr val="292929"/>
                </a:solidFill>
                <a:effectLst/>
                <a:latin typeface="source-serif-pro"/>
              </a:rPr>
              <a:t>init</a:t>
            </a:r>
            <a:r>
              <a:rPr lang="en-US" sz="2000" b="0" i="0" dirty="0">
                <a:solidFill>
                  <a:srgbClr val="292929"/>
                </a:solidFill>
                <a:effectLst/>
                <a:latin typeface="source-serif-pro"/>
              </a:rPr>
              <a:t>__() method initializes the parent’s attributes, .width and .height, with the side argument.</a:t>
            </a:r>
          </a:p>
          <a:p>
            <a:endParaRPr lang="en-US" sz="2000" b="0" i="0" dirty="0">
              <a:solidFill>
                <a:srgbClr val="292929"/>
              </a:solidFill>
              <a:effectLst/>
              <a:latin typeface="source-serif-pro"/>
            </a:endParaRPr>
          </a:p>
          <a:p>
            <a:r>
              <a:rPr lang="en-US" sz="2000" b="0" i="0" dirty="0">
                <a:solidFill>
                  <a:srgbClr val="292929"/>
                </a:solidFill>
                <a:effectLst/>
                <a:latin typeface="source-serif-pro"/>
              </a:rPr>
              <a:t>You’ve also defined a special method, .__</a:t>
            </a:r>
            <a:r>
              <a:rPr lang="en-US" sz="2000" b="0" i="0" dirty="0" err="1">
                <a:solidFill>
                  <a:srgbClr val="292929"/>
                </a:solidFill>
                <a:effectLst/>
                <a:latin typeface="source-serif-pro"/>
              </a:rPr>
              <a:t>setattr</a:t>
            </a:r>
            <a:r>
              <a:rPr lang="en-US" sz="2000" b="0" i="0" dirty="0">
                <a:solidFill>
                  <a:srgbClr val="292929"/>
                </a:solidFill>
                <a:effectLst/>
                <a:latin typeface="source-serif-pro"/>
              </a:rPr>
              <a:t>__(), to hook into Python’s attribute-setting mechanism and intercept the assignment of a new value to either the .width or .height attribute. Specifically, when you set one of those attributes, the other attribute is also set to the same value:</a:t>
            </a:r>
          </a:p>
          <a:p>
            <a:endParaRPr lang="en-US" sz="2000" dirty="0">
              <a:solidFill>
                <a:srgbClr val="292929"/>
              </a:solidFill>
              <a:latin typeface="source-serif-pro"/>
            </a:endParaRPr>
          </a:p>
          <a:p>
            <a:endParaRPr lang="en-US" sz="2000" dirty="0">
              <a:solidFill>
                <a:srgbClr val="292929"/>
              </a:solidFill>
              <a:latin typeface="source-serif-pro"/>
            </a:endParaRPr>
          </a:p>
          <a:p>
            <a:endParaRPr lang="en-US" sz="2000" dirty="0">
              <a:solidFill>
                <a:srgbClr val="292929"/>
              </a:solidFill>
              <a:latin typeface="source-serif-pro"/>
            </a:endParaRPr>
          </a:p>
          <a:p>
            <a:endParaRPr lang="en-US" sz="2000" dirty="0">
              <a:solidFill>
                <a:srgbClr val="292929"/>
              </a:solidFill>
              <a:latin typeface="source-serif-pro"/>
            </a:endParaRPr>
          </a:p>
          <a:p>
            <a:endParaRPr lang="en-US" sz="2000" dirty="0">
              <a:solidFill>
                <a:srgbClr val="292929"/>
              </a:solidFill>
              <a:latin typeface="source-serif-pro"/>
            </a:endParaRPr>
          </a:p>
          <a:p>
            <a:endParaRPr lang="en-US" sz="2000" dirty="0">
              <a:solidFill>
                <a:srgbClr val="292929"/>
              </a:solidFill>
              <a:latin typeface="source-serif-pro"/>
            </a:endParaRPr>
          </a:p>
          <a:p>
            <a:endParaRPr lang="en-US" sz="2000" dirty="0">
              <a:solidFill>
                <a:srgbClr val="292929"/>
              </a:solidFill>
              <a:latin typeface="source-serif-pro"/>
            </a:endParaRPr>
          </a:p>
          <a:p>
            <a:endParaRPr lang="en-US" sz="2000" dirty="0">
              <a:solidFill>
                <a:srgbClr val="292929"/>
              </a:solidFill>
              <a:latin typeface="source-serif-pro"/>
            </a:endParaRPr>
          </a:p>
          <a:p>
            <a:endParaRPr lang="en-US" sz="2000" dirty="0">
              <a:solidFill>
                <a:srgbClr val="292929"/>
              </a:solidFill>
              <a:latin typeface="source-serif-pro"/>
            </a:endParaRPr>
          </a:p>
          <a:p>
            <a:r>
              <a:rPr lang="en-US" sz="2000" dirty="0"/>
              <a:t>Now you’ve ensured that the Square object always remains a valid square, making your life easier for the small price of a bit of wasted memory. Unfortunately, this violates the </a:t>
            </a:r>
            <a:r>
              <a:rPr lang="en-US" sz="2000" dirty="0" err="1"/>
              <a:t>Liskov</a:t>
            </a:r>
            <a:r>
              <a:rPr lang="en-US" sz="2000" dirty="0"/>
              <a:t> substitution principle because you can’t replace instances of Rectangle with their Square counterparts.</a:t>
            </a:r>
          </a:p>
        </p:txBody>
      </p:sp>
      <p:sp>
        <p:nvSpPr>
          <p:cNvPr id="7" name="Rectangle 2">
            <a:extLst>
              <a:ext uri="{FF2B5EF4-FFF2-40B4-BE49-F238E27FC236}">
                <a16:creationId xmlns:a16="http://schemas.microsoft.com/office/drawing/2014/main" id="{DBECCA60-DACA-7758-3478-E3EDDE61B704}"/>
              </a:ext>
            </a:extLst>
          </p:cNvPr>
          <p:cNvSpPr>
            <a:spLocks noChangeArrowheads="1"/>
          </p:cNvSpPr>
          <p:nvPr/>
        </p:nvSpPr>
        <p:spPr bwMode="auto">
          <a:xfrm>
            <a:off x="649311" y="2898754"/>
            <a:ext cx="6007510"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A9B7C6"/>
                </a:solidFill>
                <a:effectLst/>
                <a:latin typeface="Arial Unicode MS"/>
              </a:rPr>
              <a:t>&gt;&gt;&gt; </a:t>
            </a: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shapes_lsp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Square</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&gt;&gt;&gt; square = Square(</a:t>
            </a:r>
            <a:r>
              <a:rPr kumimoji="0" lang="he-IL" altLang="he-IL" sz="1000" b="0" i="0" u="none" strike="noStrike" cap="none" normalizeH="0" baseline="0">
                <a:ln>
                  <a:noFill/>
                </a:ln>
                <a:solidFill>
                  <a:srgbClr val="6897BB"/>
                </a:solidFill>
                <a:effectLst/>
                <a:latin typeface="Arial Unicode MS"/>
              </a:rPr>
              <a:t>5</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&gt;&gt;&gt; </a:t>
            </a:r>
            <a:r>
              <a:rPr kumimoji="0" lang="he-IL" altLang="he-IL" sz="1000" b="0" i="0" u="none" strike="noStrike" cap="none" normalizeH="0" baseline="0">
                <a:ln>
                  <a:noFill/>
                </a:ln>
                <a:solidFill>
                  <a:srgbClr val="8888C6"/>
                </a:solidFill>
                <a:effectLst/>
                <a:latin typeface="Arial Unicode MS"/>
              </a:rPr>
              <a:t>vars</a:t>
            </a:r>
            <a:r>
              <a:rPr kumimoji="0" lang="he-IL" altLang="he-IL" sz="1000" b="0" i="0" u="none" strike="noStrike" cap="none" normalizeH="0" baseline="0">
                <a:ln>
                  <a:noFill/>
                </a:ln>
                <a:solidFill>
                  <a:srgbClr val="A9B7C6"/>
                </a:solidFill>
                <a:effectLst/>
                <a:latin typeface="Arial Unicode MS"/>
              </a:rPr>
              <a:t>(square)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6A8759"/>
                </a:solidFill>
                <a:effectLst/>
                <a:latin typeface="Arial Unicode MS"/>
              </a:rPr>
              <a:t>'width'</a:t>
            </a: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6897BB"/>
                </a:solidFill>
                <a:effectLst/>
                <a:latin typeface="Arial Unicode MS"/>
              </a:rPr>
              <a:t>5</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6A8759"/>
                </a:solidFill>
                <a:effectLst/>
                <a:latin typeface="Arial Unicode MS"/>
              </a:rPr>
              <a:t>'height'</a:t>
            </a: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6897BB"/>
                </a:solidFill>
                <a:effectLst/>
                <a:latin typeface="Arial Unicode MS"/>
              </a:rPr>
              <a:t>5</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&gt;&gt;&gt; square.width = </a:t>
            </a:r>
            <a:r>
              <a:rPr kumimoji="0" lang="he-IL" altLang="he-IL" sz="1000" b="0" i="0" u="none" strike="noStrike" cap="none" normalizeH="0" baseline="0">
                <a:ln>
                  <a:noFill/>
                </a:ln>
                <a:solidFill>
                  <a:srgbClr val="6897BB"/>
                </a:solidFill>
                <a:effectLst/>
                <a:latin typeface="Arial Unicode MS"/>
              </a:rPr>
              <a:t>7</a:t>
            </a:r>
            <a:br>
              <a:rPr kumimoji="0" lang="he-IL" altLang="he-IL" sz="1000" b="0" i="0" u="none" strike="noStrike" cap="none" normalizeH="0" baseline="0">
                <a:ln>
                  <a:noFill/>
                </a:ln>
                <a:solidFill>
                  <a:srgbClr val="6897BB"/>
                </a:solidFill>
                <a:effectLst/>
                <a:latin typeface="Arial Unicode MS"/>
              </a:rPr>
            </a:br>
            <a:r>
              <a:rPr kumimoji="0" lang="he-IL" altLang="he-IL" sz="1000" b="0" i="0" u="none" strike="noStrike" cap="none" normalizeH="0" baseline="0">
                <a:ln>
                  <a:noFill/>
                </a:ln>
                <a:solidFill>
                  <a:srgbClr val="A9B7C6"/>
                </a:solidFill>
                <a:effectLst/>
                <a:latin typeface="Arial Unicode MS"/>
              </a:rPr>
              <a:t>&gt;&gt;&gt; </a:t>
            </a:r>
            <a:r>
              <a:rPr kumimoji="0" lang="he-IL" altLang="he-IL" sz="1000" b="0" i="0" u="none" strike="noStrike" cap="none" normalizeH="0" baseline="0">
                <a:ln>
                  <a:noFill/>
                </a:ln>
                <a:solidFill>
                  <a:srgbClr val="8888C6"/>
                </a:solidFill>
                <a:effectLst/>
                <a:latin typeface="Arial Unicode MS"/>
              </a:rPr>
              <a:t>vars</a:t>
            </a:r>
            <a:r>
              <a:rPr kumimoji="0" lang="he-IL" altLang="he-IL" sz="1000" b="0" i="0" u="none" strike="noStrike" cap="none" normalizeH="0" baseline="0">
                <a:ln>
                  <a:noFill/>
                </a:ln>
                <a:solidFill>
                  <a:srgbClr val="A9B7C6"/>
                </a:solidFill>
                <a:effectLst/>
                <a:latin typeface="Arial Unicode MS"/>
              </a:rPr>
              <a:t>(square)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6A8759"/>
                </a:solidFill>
                <a:effectLst/>
                <a:latin typeface="Arial Unicode MS"/>
              </a:rPr>
              <a:t>'width'</a:t>
            </a: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6897BB"/>
                </a:solidFill>
                <a:effectLst/>
                <a:latin typeface="Arial Unicode MS"/>
              </a:rPr>
              <a:t>7</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6A8759"/>
                </a:solidFill>
                <a:effectLst/>
                <a:latin typeface="Arial Unicode MS"/>
              </a:rPr>
              <a:t>'height'</a:t>
            </a: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6897BB"/>
                </a:solidFill>
                <a:effectLst/>
                <a:latin typeface="Arial Unicode MS"/>
              </a:rPr>
              <a:t>7</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&gt;&gt;&gt; square.height = </a:t>
            </a:r>
            <a:r>
              <a:rPr kumimoji="0" lang="he-IL" altLang="he-IL" sz="1000" b="0" i="0" u="none" strike="noStrike" cap="none" normalizeH="0" baseline="0">
                <a:ln>
                  <a:noFill/>
                </a:ln>
                <a:solidFill>
                  <a:srgbClr val="6897BB"/>
                </a:solidFill>
                <a:effectLst/>
                <a:latin typeface="Arial Unicode MS"/>
              </a:rPr>
              <a:t>9</a:t>
            </a:r>
            <a:br>
              <a:rPr kumimoji="0" lang="he-IL" altLang="he-IL" sz="1000" b="0" i="0" u="none" strike="noStrike" cap="none" normalizeH="0" baseline="0">
                <a:ln>
                  <a:noFill/>
                </a:ln>
                <a:solidFill>
                  <a:srgbClr val="6897BB"/>
                </a:solidFill>
                <a:effectLst/>
                <a:latin typeface="Arial Unicode MS"/>
              </a:rPr>
            </a:br>
            <a:r>
              <a:rPr kumimoji="0" lang="he-IL" altLang="he-IL" sz="1000" b="0" i="0" u="none" strike="noStrike" cap="none" normalizeH="0" baseline="0">
                <a:ln>
                  <a:noFill/>
                </a:ln>
                <a:solidFill>
                  <a:srgbClr val="A9B7C6"/>
                </a:solidFill>
                <a:effectLst/>
                <a:latin typeface="Arial Unicode MS"/>
              </a:rPr>
              <a:t>&gt;&gt;&gt; </a:t>
            </a:r>
            <a:r>
              <a:rPr kumimoji="0" lang="he-IL" altLang="he-IL" sz="1000" b="0" i="0" u="none" strike="noStrike" cap="none" normalizeH="0" baseline="0">
                <a:ln>
                  <a:noFill/>
                </a:ln>
                <a:solidFill>
                  <a:srgbClr val="8888C6"/>
                </a:solidFill>
                <a:effectLst/>
                <a:latin typeface="Arial Unicode MS"/>
              </a:rPr>
              <a:t>vars</a:t>
            </a:r>
            <a:r>
              <a:rPr kumimoji="0" lang="he-IL" altLang="he-IL" sz="1000" b="0" i="0" u="none" strike="noStrike" cap="none" normalizeH="0" baseline="0">
                <a:ln>
                  <a:noFill/>
                </a:ln>
                <a:solidFill>
                  <a:srgbClr val="A9B7C6"/>
                </a:solidFill>
                <a:effectLst/>
                <a:latin typeface="Arial Unicode MS"/>
              </a:rPr>
              <a:t>(square)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6A8759"/>
                </a:solidFill>
                <a:effectLst/>
                <a:latin typeface="Arial Unicode MS"/>
              </a:rPr>
              <a:t>'width'</a:t>
            </a: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6897BB"/>
                </a:solidFill>
                <a:effectLst/>
                <a:latin typeface="Arial Unicode MS"/>
              </a:rPr>
              <a:t>9</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6A8759"/>
                </a:solidFill>
                <a:effectLst/>
                <a:latin typeface="Arial Unicode MS"/>
              </a:rPr>
              <a:t>'height'</a:t>
            </a: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6897BB"/>
                </a:solidFill>
                <a:effectLst/>
                <a:latin typeface="Arial Unicode MS"/>
              </a:rPr>
              <a:t>9</a:t>
            </a:r>
            <a:r>
              <a:rPr kumimoji="0" lang="he-IL" altLang="he-IL" sz="1000" b="0" i="0" u="none" strike="noStrike" cap="none" normalizeH="0" baseline="0">
                <a:ln>
                  <a:noFill/>
                </a:ln>
                <a:solidFill>
                  <a:srgbClr val="A9B7C6"/>
                </a:solidFill>
                <a:effectLst/>
                <a:latin typeface="Arial Unicode MS"/>
              </a:rPr>
              <a:t>}</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1428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590316" y="437774"/>
            <a:ext cx="10834767" cy="1815882"/>
          </a:xfrm>
          <a:prstGeom prst="rect">
            <a:avLst/>
          </a:prstGeom>
          <a:noFill/>
        </p:spPr>
        <p:txBody>
          <a:bodyPr wrap="square" rtlCol="0">
            <a:spAutoFit/>
          </a:bodyPr>
          <a:lstStyle/>
          <a:p>
            <a:pPr algn="l"/>
            <a:r>
              <a:rPr lang="en-US" sz="1600" dirty="0"/>
              <a:t>When someone expects a rectangle object in their code, they might assume that it’ll behave like one by exposing two independent .width and .height attributes. Meanwhile, your Square class breaks that assumption by changing the behavior promised by the object’s interface. That could have surprising and unwanted consequences, which would likely be hard to debug.</a:t>
            </a:r>
          </a:p>
          <a:p>
            <a:pPr algn="l"/>
            <a:endParaRPr lang="en-US" sz="1600" dirty="0"/>
          </a:p>
          <a:p>
            <a:pPr algn="l"/>
            <a:r>
              <a:rPr lang="en-US" sz="1600" dirty="0"/>
              <a:t>While a square is a specific type of rectangle in mathematics, the classes that represent those shapes shouldn’t be in a parent-child relationship if you want them to comply with the </a:t>
            </a:r>
            <a:r>
              <a:rPr lang="en-US" sz="1600" dirty="0" err="1"/>
              <a:t>Liskov</a:t>
            </a:r>
            <a:r>
              <a:rPr lang="en-US" sz="1600" dirty="0"/>
              <a:t> substitution principle. One way to solve this problem is to create a base class for both Rectangle and Square to extend:</a:t>
            </a:r>
          </a:p>
        </p:txBody>
      </p:sp>
      <p:sp>
        <p:nvSpPr>
          <p:cNvPr id="2" name="Rectangle 1">
            <a:extLst>
              <a:ext uri="{FF2B5EF4-FFF2-40B4-BE49-F238E27FC236}">
                <a16:creationId xmlns:a16="http://schemas.microsoft.com/office/drawing/2014/main" id="{0D6E468A-A33D-97C1-957B-95B2290E6E02}"/>
              </a:ext>
            </a:extLst>
          </p:cNvPr>
          <p:cNvSpPr>
            <a:spLocks noChangeArrowheads="1"/>
          </p:cNvSpPr>
          <p:nvPr/>
        </p:nvSpPr>
        <p:spPr bwMode="auto">
          <a:xfrm>
            <a:off x="590316" y="2640590"/>
            <a:ext cx="11120283" cy="363176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808080"/>
                </a:solidFill>
                <a:effectLst/>
                <a:latin typeface="Arial Unicode MS"/>
              </a:rPr>
              <a:t># shapes_lsp.py</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abc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ABC</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abstractmethod</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Shape(ABC):</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@abstractmethod</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calculate_area(self):</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pass</a:t>
            </a:r>
            <a:br>
              <a:rPr kumimoji="0" lang="he-IL" altLang="he-IL" sz="1000" b="0" i="0" u="none" strike="noStrike" cap="none" normalizeH="0" baseline="0">
                <a:ln>
                  <a:noFill/>
                </a:ln>
                <a:solidFill>
                  <a:srgbClr val="CC7832"/>
                </a:solidFill>
                <a:effectLst/>
                <a:latin typeface="Arial Unicode MS"/>
              </a:rPr>
            </a:br>
            <a:br>
              <a:rPr kumimoji="0" lang="he-IL" altLang="he-IL" sz="1000" b="0" i="0" u="none" strike="noStrike" cap="none" normalizeH="0" baseline="0">
                <a:ln>
                  <a:noFill/>
                </a:ln>
                <a:solidFill>
                  <a:srgbClr val="CC7832"/>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Rectangle(Shape):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__init__(self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width</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height):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self.width = width</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self.height = height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calculate_area(self):</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return </a:t>
            </a:r>
            <a:r>
              <a:rPr kumimoji="0" lang="he-IL" altLang="he-IL" sz="1000" b="0" i="0" u="none" strike="noStrike" cap="none" normalizeH="0" baseline="0">
                <a:ln>
                  <a:noFill/>
                </a:ln>
                <a:solidFill>
                  <a:srgbClr val="A9B7C6"/>
                </a:solidFill>
                <a:effectLst/>
                <a:latin typeface="Arial Unicode MS"/>
              </a:rPr>
              <a:t>self.width * self.height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Square(Shape):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__init__(self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side):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self.side = side</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calculate_area(self):</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return </a:t>
            </a:r>
            <a:r>
              <a:rPr kumimoji="0" lang="he-IL" altLang="he-IL" sz="1000" b="0" i="0" u="none" strike="noStrike" cap="none" normalizeH="0" baseline="0">
                <a:ln>
                  <a:noFill/>
                </a:ln>
                <a:solidFill>
                  <a:srgbClr val="A9B7C6"/>
                </a:solidFill>
                <a:effectLst/>
                <a:latin typeface="Arial Unicode MS"/>
              </a:rPr>
              <a:t>self.side ** </a:t>
            </a:r>
            <a:r>
              <a:rPr kumimoji="0" lang="he-IL" altLang="he-IL" sz="1000" b="0" i="0" u="none" strike="noStrike" cap="none" normalizeH="0" baseline="0">
                <a:ln>
                  <a:noFill/>
                </a:ln>
                <a:solidFill>
                  <a:srgbClr val="6897BB"/>
                </a:solidFill>
                <a:effectLst/>
                <a:latin typeface="Arial Unicode MS"/>
              </a:rPr>
              <a:t>2</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5993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590316" y="437774"/>
            <a:ext cx="10834767" cy="4524315"/>
          </a:xfrm>
          <a:prstGeom prst="rect">
            <a:avLst/>
          </a:prstGeom>
          <a:noFill/>
        </p:spPr>
        <p:txBody>
          <a:bodyPr wrap="square" rtlCol="0">
            <a:spAutoFit/>
          </a:bodyPr>
          <a:lstStyle/>
          <a:p>
            <a:pPr algn="l"/>
            <a:r>
              <a:rPr lang="en-US" sz="1600" dirty="0"/>
              <a:t>Shape becomes the type that you can substitute through polymorphism with either Rectangle or Square, which are now siblings rather than a parent and a child. Notice that both concrete shape types have distinct sets of attributes, different initializer methods, and could potentially implement even more separate behaviors. The only thing that they have in common is the ability to calculate their area.</a:t>
            </a:r>
          </a:p>
          <a:p>
            <a:pPr algn="l"/>
            <a:endParaRPr lang="en-US" sz="1600" dirty="0"/>
          </a:p>
          <a:p>
            <a:pPr algn="l"/>
            <a:r>
              <a:rPr lang="en-US" sz="1600" dirty="0"/>
              <a:t>With this implementation in place, you can use the Shape type interchangeably with its Square and Rectangle subtypes when you only care about their common behavior:</a:t>
            </a:r>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endParaRPr lang="en-US" sz="1600" dirty="0"/>
          </a:p>
          <a:p>
            <a:pPr algn="l"/>
            <a:r>
              <a:rPr lang="en-US" sz="1600" dirty="0"/>
              <a:t>Here, you pass a pair consisting of a rectangle and a square into a function that calculates their total area. Because the function only cares about the .</a:t>
            </a:r>
            <a:r>
              <a:rPr lang="en-US" sz="1600" dirty="0" err="1"/>
              <a:t>calculate_area</a:t>
            </a:r>
            <a:r>
              <a:rPr lang="en-US" sz="1600" dirty="0"/>
              <a:t>() method, it doesn’t matter that the shapes are different. This is the essence of the </a:t>
            </a:r>
            <a:r>
              <a:rPr lang="en-US" sz="1600" dirty="0" err="1"/>
              <a:t>Liskov</a:t>
            </a:r>
            <a:r>
              <a:rPr lang="en-US" sz="1600" dirty="0"/>
              <a:t> substitution principle.</a:t>
            </a:r>
          </a:p>
        </p:txBody>
      </p:sp>
      <p:sp>
        <p:nvSpPr>
          <p:cNvPr id="3" name="Rectangle 2">
            <a:extLst>
              <a:ext uri="{FF2B5EF4-FFF2-40B4-BE49-F238E27FC236}">
                <a16:creationId xmlns:a16="http://schemas.microsoft.com/office/drawing/2014/main" id="{0E8033B3-9821-B54A-6412-991A30ECAA34}"/>
              </a:ext>
            </a:extLst>
          </p:cNvPr>
          <p:cNvSpPr>
            <a:spLocks noChangeArrowheads="1"/>
          </p:cNvSpPr>
          <p:nvPr/>
        </p:nvSpPr>
        <p:spPr bwMode="auto">
          <a:xfrm>
            <a:off x="609789" y="2534508"/>
            <a:ext cx="5397910" cy="116955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a:ln>
                  <a:noFill/>
                </a:ln>
                <a:solidFill>
                  <a:srgbClr val="A9B7C6"/>
                </a:solidFill>
                <a:effectLst/>
                <a:latin typeface="Arial Unicode MS"/>
              </a:rPr>
              <a:t>&lt;&lt;&lt; </a:t>
            </a:r>
            <a:r>
              <a:rPr kumimoji="0" lang="he-IL" altLang="he-IL" sz="1000" b="0" i="0" u="none" strike="noStrike" cap="none" normalizeH="0" baseline="0" dirty="0" err="1">
                <a:ln>
                  <a:noFill/>
                </a:ln>
                <a:solidFill>
                  <a:srgbClr val="CC7832"/>
                </a:solidFill>
                <a:effectLst/>
                <a:latin typeface="Arial Unicode MS"/>
              </a:rPr>
              <a:t>from</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shapes_lsp</a:t>
            </a: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import</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Rectangle</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Square</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&lt;&lt;&lt;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get_total_area</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shapes</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return</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sum</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shape.calculate_area</a:t>
            </a: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for</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shape</a:t>
            </a: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in</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shapes</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&lt;&lt;&lt; </a:t>
            </a:r>
            <a:r>
              <a:rPr kumimoji="0" lang="he-IL" altLang="he-IL" sz="1000" b="0" i="0" u="none" strike="noStrike" cap="none" normalizeH="0" baseline="0" dirty="0" err="1">
                <a:ln>
                  <a:noFill/>
                </a:ln>
                <a:solidFill>
                  <a:srgbClr val="A9B7C6"/>
                </a:solidFill>
                <a:effectLst/>
                <a:latin typeface="Arial Unicode MS"/>
              </a:rPr>
              <a:t>get_total_area</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Rectangle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897BB"/>
                </a:solidFill>
                <a:effectLst/>
                <a:latin typeface="Arial Unicode MS"/>
              </a:rPr>
              <a:t>10</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a:ln>
                  <a:noFill/>
                </a:ln>
                <a:solidFill>
                  <a:srgbClr val="6897BB"/>
                </a:solidFill>
                <a:effectLst/>
                <a:latin typeface="Arial Unicode MS"/>
              </a:rPr>
              <a:t>5</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Square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897BB"/>
                </a:solidFill>
                <a:effectLst/>
                <a:latin typeface="Arial Unicode MS"/>
              </a:rPr>
              <a:t>5</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6897BB"/>
                </a:solidFill>
                <a:effectLst/>
                <a:latin typeface="Arial Unicode MS"/>
              </a:rPr>
              <a:t>75</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9554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Interface Segregation Principle (ISP)</a:t>
            </a:r>
          </a:p>
        </p:txBody>
      </p:sp>
      <p:sp>
        <p:nvSpPr>
          <p:cNvPr id="5" name="TextBox 4">
            <a:extLst>
              <a:ext uri="{FF2B5EF4-FFF2-40B4-BE49-F238E27FC236}">
                <a16:creationId xmlns:a16="http://schemas.microsoft.com/office/drawing/2014/main" id="{23E62E77-EF86-43A5-8D9B-46B514A74A90}"/>
              </a:ext>
            </a:extLst>
          </p:cNvPr>
          <p:cNvSpPr txBox="1"/>
          <p:nvPr/>
        </p:nvSpPr>
        <p:spPr>
          <a:xfrm>
            <a:off x="727969" y="1597981"/>
            <a:ext cx="10440140" cy="3477875"/>
          </a:xfrm>
          <a:prstGeom prst="rect">
            <a:avLst/>
          </a:prstGeom>
          <a:noFill/>
        </p:spPr>
        <p:txBody>
          <a:bodyPr wrap="square" rtlCol="0">
            <a:spAutoFit/>
          </a:bodyPr>
          <a:lstStyle/>
          <a:p>
            <a:r>
              <a:rPr lang="en-US" sz="2000" b="0" i="0" dirty="0">
                <a:solidFill>
                  <a:srgbClr val="292929"/>
                </a:solidFill>
                <a:effectLst/>
                <a:latin typeface="source-serif-pro"/>
              </a:rPr>
              <a:t>The interface segregation principle (ISP) comes from the same mind as the single-responsibility principle. Yes, it’s another feather in Uncle Bob’s cap. The principle’s main idea is that:</a:t>
            </a:r>
          </a:p>
          <a:p>
            <a:endParaRPr lang="en-US" sz="2000" b="0" i="0" dirty="0">
              <a:solidFill>
                <a:srgbClr val="292929"/>
              </a:solidFill>
              <a:effectLst/>
              <a:latin typeface="source-serif-pro"/>
            </a:endParaRPr>
          </a:p>
          <a:p>
            <a:r>
              <a:rPr lang="en-US" sz="2000" b="0" i="0" dirty="0">
                <a:solidFill>
                  <a:srgbClr val="292929"/>
                </a:solidFill>
                <a:effectLst/>
                <a:latin typeface="source-serif-pro"/>
              </a:rPr>
              <a:t>Clients should not be forced to depend upon methods that they do not use. Interfaces belong to clients, not to hierarchies.</a:t>
            </a:r>
          </a:p>
          <a:p>
            <a:endParaRPr lang="en-US" sz="2000" b="0" i="0" dirty="0">
              <a:solidFill>
                <a:srgbClr val="292929"/>
              </a:solidFill>
              <a:effectLst/>
              <a:latin typeface="source-serif-pro"/>
            </a:endParaRPr>
          </a:p>
          <a:p>
            <a:r>
              <a:rPr lang="en-US" sz="2000" b="0" i="0" dirty="0">
                <a:solidFill>
                  <a:srgbClr val="292929"/>
                </a:solidFill>
                <a:effectLst/>
                <a:latin typeface="source-serif-pro"/>
              </a:rPr>
              <a:t>In this case, clients are classes and subclasses, and interfaces consist of methods and attributes. In other words, if a class doesn’t use particular methods or attributes, then those methods and attributes should be segregated into more specific classes.</a:t>
            </a:r>
          </a:p>
          <a:p>
            <a:endParaRPr lang="en-US" sz="2000" dirty="0">
              <a:solidFill>
                <a:srgbClr val="292929"/>
              </a:solidFill>
              <a:latin typeface="source-serif-pro"/>
            </a:endParaRPr>
          </a:p>
          <a:p>
            <a:endParaRPr lang="en-US" sz="2000" dirty="0"/>
          </a:p>
        </p:txBody>
      </p:sp>
    </p:spTree>
    <p:extLst>
      <p:ext uri="{BB962C8B-B14F-4D97-AF65-F5344CB8AC3E}">
        <p14:creationId xmlns:p14="http://schemas.microsoft.com/office/powerpoint/2010/main" val="2970019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590316" y="437774"/>
            <a:ext cx="10834767" cy="338554"/>
          </a:xfrm>
          <a:prstGeom prst="rect">
            <a:avLst/>
          </a:prstGeom>
          <a:noFill/>
        </p:spPr>
        <p:txBody>
          <a:bodyPr wrap="square" rtlCol="0">
            <a:spAutoFit/>
          </a:bodyPr>
          <a:lstStyle/>
          <a:p>
            <a:pPr algn="l"/>
            <a:r>
              <a:rPr lang="en-US" sz="1600" b="0" i="0" dirty="0">
                <a:solidFill>
                  <a:srgbClr val="222222"/>
                </a:solidFill>
                <a:effectLst/>
                <a:latin typeface="source sans pro" panose="020B0503030403020204" pitchFamily="34" charset="0"/>
              </a:rPr>
              <a:t>Consider the following example of class </a:t>
            </a:r>
            <a:r>
              <a:rPr lang="en-US" sz="1600" b="0" i="0" u="none" strike="noStrike" dirty="0">
                <a:solidFill>
                  <a:srgbClr val="619CCD"/>
                </a:solidFill>
                <a:effectLst/>
                <a:latin typeface="source sans pro" panose="020B0503030403020204" pitchFamily="34" charset="0"/>
                <a:hlinkClick r:id="rId3"/>
              </a:rPr>
              <a:t>hierarchy</a:t>
            </a:r>
            <a:r>
              <a:rPr lang="en-US" sz="1600" b="0" i="0" dirty="0">
                <a:solidFill>
                  <a:srgbClr val="222222"/>
                </a:solidFill>
                <a:effectLst/>
                <a:latin typeface="source sans pro" panose="020B0503030403020204" pitchFamily="34" charset="0"/>
              </a:rPr>
              <a:t> to model printing machines:</a:t>
            </a:r>
            <a:endParaRPr lang="en-US" sz="1600" dirty="0"/>
          </a:p>
        </p:txBody>
      </p:sp>
      <p:sp>
        <p:nvSpPr>
          <p:cNvPr id="3" name="Rectangle 2">
            <a:extLst>
              <a:ext uri="{FF2B5EF4-FFF2-40B4-BE49-F238E27FC236}">
                <a16:creationId xmlns:a16="http://schemas.microsoft.com/office/drawing/2014/main" id="{9A783835-EF2E-B722-BF49-393678444EBB}"/>
              </a:ext>
            </a:extLst>
          </p:cNvPr>
          <p:cNvSpPr>
            <a:spLocks noChangeArrowheads="1"/>
          </p:cNvSpPr>
          <p:nvPr/>
        </p:nvSpPr>
        <p:spPr bwMode="auto">
          <a:xfrm>
            <a:off x="590316" y="889175"/>
            <a:ext cx="9588664" cy="563231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808080"/>
                </a:solidFill>
                <a:effectLst/>
                <a:latin typeface="Arial Unicode MS"/>
              </a:rPr>
              <a:t># printers_isp.py</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abc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ABC</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abstractmethod</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Printer(ABC):</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@abstractmethod</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print(self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pass</a:t>
            </a:r>
            <a:br>
              <a:rPr kumimoji="0" lang="he-IL" altLang="he-IL" sz="1000" b="0" i="0" u="none" strike="noStrike" cap="none" normalizeH="0" baseline="0">
                <a:ln>
                  <a:noFill/>
                </a:ln>
                <a:solidFill>
                  <a:srgbClr val="CC7832"/>
                </a:solidFill>
                <a:effectLst/>
                <a:latin typeface="Arial Unicode MS"/>
              </a:rPr>
            </a:br>
            <a:br>
              <a:rPr kumimoji="0" lang="he-IL" altLang="he-IL" sz="1000" b="0" i="0" u="none" strike="noStrike" cap="none" normalizeH="0" baseline="0">
                <a:ln>
                  <a:noFill/>
                </a:ln>
                <a:solidFill>
                  <a:srgbClr val="CC7832"/>
                </a:solidFill>
                <a:effectLst/>
                <a:latin typeface="Arial Unicode MS"/>
              </a:rPr>
            </a:b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@abstractmethod</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fax(self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pass</a:t>
            </a:r>
            <a:br>
              <a:rPr kumimoji="0" lang="he-IL" altLang="he-IL" sz="1000" b="0" i="0" u="none" strike="noStrike" cap="none" normalizeH="0" baseline="0">
                <a:ln>
                  <a:noFill/>
                </a:ln>
                <a:solidFill>
                  <a:srgbClr val="CC7832"/>
                </a:solidFill>
                <a:effectLst/>
                <a:latin typeface="Arial Unicode MS"/>
              </a:rPr>
            </a:br>
            <a:br>
              <a:rPr kumimoji="0" lang="he-IL" altLang="he-IL" sz="1000" b="0" i="0" u="none" strike="noStrike" cap="none" normalizeH="0" baseline="0">
                <a:ln>
                  <a:noFill/>
                </a:ln>
                <a:solidFill>
                  <a:srgbClr val="CC7832"/>
                </a:solidFill>
                <a:effectLst/>
                <a:latin typeface="Arial Unicode MS"/>
              </a:rPr>
            </a:b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@abstractmethod</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scan(self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pass</a:t>
            </a:r>
            <a:br>
              <a:rPr kumimoji="0" lang="he-IL" altLang="he-IL" sz="1000" b="0" i="0" u="none" strike="noStrike" cap="none" normalizeH="0" baseline="0">
                <a:ln>
                  <a:noFill/>
                </a:ln>
                <a:solidFill>
                  <a:srgbClr val="CC7832"/>
                </a:solidFill>
                <a:effectLst/>
                <a:latin typeface="Arial Unicode MS"/>
              </a:rPr>
            </a:br>
            <a:br>
              <a:rPr kumimoji="0" lang="he-IL" altLang="he-IL" sz="1000" b="0" i="0" u="none" strike="noStrike" cap="none" normalizeH="0" baseline="0">
                <a:ln>
                  <a:noFill/>
                </a:ln>
                <a:solidFill>
                  <a:srgbClr val="CC7832"/>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OldPrinter(Printer):</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print(self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print(</a:t>
            </a:r>
            <a:r>
              <a:rPr kumimoji="0" lang="he-IL" altLang="he-IL" sz="1000" b="0" i="0" u="none" strike="noStrike" cap="none" normalizeH="0" baseline="0">
                <a:ln>
                  <a:noFill/>
                </a:ln>
                <a:solidFill>
                  <a:srgbClr val="6A8759"/>
                </a:solidFill>
                <a:effectLst/>
                <a:latin typeface="Arial Unicode MS"/>
              </a:rPr>
              <a:t>f"Printing </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A9B7C6"/>
                </a:solidFill>
                <a:effectLst/>
                <a:latin typeface="Arial Unicode MS"/>
              </a:rPr>
              <a:t>document</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6A8759"/>
                </a:solidFill>
                <a:effectLst/>
                <a:latin typeface="Arial Unicode MS"/>
              </a:rPr>
              <a:t> in black and white..."</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fax(self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raise </a:t>
            </a:r>
            <a:r>
              <a:rPr kumimoji="0" lang="he-IL" altLang="he-IL" sz="1000" b="0" i="0" u="none" strike="noStrike" cap="none" normalizeH="0" baseline="0">
                <a:ln>
                  <a:noFill/>
                </a:ln>
                <a:solidFill>
                  <a:srgbClr val="A9B7C6"/>
                </a:solidFill>
                <a:effectLst/>
                <a:latin typeface="Arial Unicode MS"/>
              </a:rPr>
              <a:t>NotImplementedError(</a:t>
            </a:r>
            <a:r>
              <a:rPr kumimoji="0" lang="he-IL" altLang="he-IL" sz="1000" b="0" i="0" u="none" strike="noStrike" cap="none" normalizeH="0" baseline="0">
                <a:ln>
                  <a:noFill/>
                </a:ln>
                <a:solidFill>
                  <a:srgbClr val="6A8759"/>
                </a:solidFill>
                <a:effectLst/>
                <a:latin typeface="Arial Unicode MS"/>
              </a:rPr>
              <a:t>"Fax functionality not supported"</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scan(self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raise </a:t>
            </a:r>
            <a:r>
              <a:rPr kumimoji="0" lang="he-IL" altLang="he-IL" sz="1000" b="0" i="0" u="none" strike="noStrike" cap="none" normalizeH="0" baseline="0">
                <a:ln>
                  <a:noFill/>
                </a:ln>
                <a:solidFill>
                  <a:srgbClr val="A9B7C6"/>
                </a:solidFill>
                <a:effectLst/>
                <a:latin typeface="Arial Unicode MS"/>
              </a:rPr>
              <a:t>NotImplementedError(</a:t>
            </a:r>
            <a:r>
              <a:rPr kumimoji="0" lang="he-IL" altLang="he-IL" sz="1000" b="0" i="0" u="none" strike="noStrike" cap="none" normalizeH="0" baseline="0">
                <a:ln>
                  <a:noFill/>
                </a:ln>
                <a:solidFill>
                  <a:srgbClr val="6A8759"/>
                </a:solidFill>
                <a:effectLst/>
                <a:latin typeface="Arial Unicode MS"/>
              </a:rPr>
              <a:t>"Scan functionality not supported"</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ModernPrinter(Printer):</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print(self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print(</a:t>
            </a:r>
            <a:r>
              <a:rPr kumimoji="0" lang="he-IL" altLang="he-IL" sz="1000" b="0" i="0" u="none" strike="noStrike" cap="none" normalizeH="0" baseline="0">
                <a:ln>
                  <a:noFill/>
                </a:ln>
                <a:solidFill>
                  <a:srgbClr val="6A8759"/>
                </a:solidFill>
                <a:effectLst/>
                <a:latin typeface="Arial Unicode MS"/>
              </a:rPr>
              <a:t>f"Printing </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A9B7C6"/>
                </a:solidFill>
                <a:effectLst/>
                <a:latin typeface="Arial Unicode MS"/>
              </a:rPr>
              <a:t>document</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6A8759"/>
                </a:solidFill>
                <a:effectLst/>
                <a:latin typeface="Arial Unicode MS"/>
              </a:rPr>
              <a:t> in color..."</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fax(self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print(</a:t>
            </a:r>
            <a:r>
              <a:rPr kumimoji="0" lang="he-IL" altLang="he-IL" sz="1000" b="0" i="0" u="none" strike="noStrike" cap="none" normalizeH="0" baseline="0">
                <a:ln>
                  <a:noFill/>
                </a:ln>
                <a:solidFill>
                  <a:srgbClr val="6A8759"/>
                </a:solidFill>
                <a:effectLst/>
                <a:latin typeface="Arial Unicode MS"/>
              </a:rPr>
              <a:t>f"Faxing </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A9B7C6"/>
                </a:solidFill>
                <a:effectLst/>
                <a:latin typeface="Arial Unicode MS"/>
              </a:rPr>
              <a:t>document</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6A8759"/>
                </a:solidFill>
                <a:effectLst/>
                <a:latin typeface="Arial Unicode MS"/>
              </a:rPr>
              <a:t>..."</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scan(self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print(</a:t>
            </a:r>
            <a:r>
              <a:rPr kumimoji="0" lang="he-IL" altLang="he-IL" sz="1000" b="0" i="0" u="none" strike="noStrike" cap="none" normalizeH="0" baseline="0">
                <a:ln>
                  <a:noFill/>
                </a:ln>
                <a:solidFill>
                  <a:srgbClr val="6A8759"/>
                </a:solidFill>
                <a:effectLst/>
                <a:latin typeface="Arial Unicode MS"/>
              </a:rPr>
              <a:t>f"Scanning </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A9B7C6"/>
                </a:solidFill>
                <a:effectLst/>
                <a:latin typeface="Arial Unicode MS"/>
              </a:rPr>
              <a:t>document</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6A8759"/>
                </a:solidFill>
                <a:effectLst/>
                <a:latin typeface="Arial Unicode MS"/>
              </a:rPr>
              <a:t>..."</a:t>
            </a:r>
            <a:r>
              <a:rPr kumimoji="0" lang="he-IL" altLang="he-IL" sz="1000" b="0" i="0" u="none" strike="noStrike" cap="none" normalizeH="0" baseline="0">
                <a:ln>
                  <a:noFill/>
                </a:ln>
                <a:solidFill>
                  <a:srgbClr val="A9B7C6"/>
                </a:solidFill>
                <a:effectLst/>
                <a:latin typeface="Arial Unicode MS"/>
              </a:rPr>
              <a:t>)</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886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649311" y="398445"/>
            <a:ext cx="4188160" cy="6247864"/>
          </a:xfrm>
          <a:prstGeom prst="rect">
            <a:avLst/>
          </a:prstGeom>
          <a:noFill/>
        </p:spPr>
        <p:txBody>
          <a:bodyPr wrap="square" rtlCol="0">
            <a:spAutoFit/>
          </a:bodyPr>
          <a:lstStyle/>
          <a:p>
            <a:r>
              <a:rPr lang="en-US" sz="2000" b="0" i="0" dirty="0">
                <a:solidFill>
                  <a:srgbClr val="292929"/>
                </a:solidFill>
                <a:effectLst/>
                <a:latin typeface="source-serif-pro"/>
              </a:rPr>
              <a:t>In this example, the base class, Printer, provides the interface that its subclasses must implement. </a:t>
            </a:r>
            <a:r>
              <a:rPr lang="en-US" sz="2000" b="0" i="0" dirty="0" err="1">
                <a:solidFill>
                  <a:srgbClr val="292929"/>
                </a:solidFill>
                <a:effectLst/>
                <a:latin typeface="source-serif-pro"/>
              </a:rPr>
              <a:t>OldPrinter</a:t>
            </a:r>
            <a:r>
              <a:rPr lang="en-US" sz="2000" b="0" i="0" dirty="0">
                <a:solidFill>
                  <a:srgbClr val="292929"/>
                </a:solidFill>
                <a:effectLst/>
                <a:latin typeface="source-serif-pro"/>
              </a:rPr>
              <a:t> inherits from Printer and must implement the same interface. However, </a:t>
            </a:r>
            <a:r>
              <a:rPr lang="en-US" sz="2000" b="0" i="0" dirty="0" err="1">
                <a:solidFill>
                  <a:srgbClr val="292929"/>
                </a:solidFill>
                <a:effectLst/>
                <a:latin typeface="source-serif-pro"/>
              </a:rPr>
              <a:t>OldPrinter</a:t>
            </a:r>
            <a:r>
              <a:rPr lang="en-US" sz="2000" b="0" i="0" dirty="0">
                <a:solidFill>
                  <a:srgbClr val="292929"/>
                </a:solidFill>
                <a:effectLst/>
                <a:latin typeface="source-serif-pro"/>
              </a:rPr>
              <a:t> doesn’t use the .fax() and .scan() methods because this type of printer doesn’t support these functionalities.</a:t>
            </a:r>
          </a:p>
          <a:p>
            <a:endParaRPr lang="en-US" sz="2000" b="0" i="0" dirty="0">
              <a:solidFill>
                <a:srgbClr val="292929"/>
              </a:solidFill>
              <a:effectLst/>
              <a:latin typeface="source-serif-pro"/>
            </a:endParaRPr>
          </a:p>
          <a:p>
            <a:r>
              <a:rPr lang="en-US" sz="2000" b="0" i="0" dirty="0">
                <a:solidFill>
                  <a:srgbClr val="292929"/>
                </a:solidFill>
                <a:effectLst/>
                <a:latin typeface="source-serif-pro"/>
              </a:rPr>
              <a:t>This implementation violates the ISP because it forces </a:t>
            </a:r>
            <a:r>
              <a:rPr lang="en-US" sz="2000" b="0" i="0" dirty="0" err="1">
                <a:solidFill>
                  <a:srgbClr val="292929"/>
                </a:solidFill>
                <a:effectLst/>
                <a:latin typeface="source-serif-pro"/>
              </a:rPr>
              <a:t>OldPrinter</a:t>
            </a:r>
            <a:r>
              <a:rPr lang="en-US" sz="2000" b="0" i="0" dirty="0">
                <a:solidFill>
                  <a:srgbClr val="292929"/>
                </a:solidFill>
                <a:effectLst/>
                <a:latin typeface="source-serif-pro"/>
              </a:rPr>
              <a:t> to expose an interface that the class doesn’t implement or need. To fix this issue, you should separate the interfaces into smaller and more specific classes. Then you can create concrete classes by inheriting from multiple interface classes as needed:</a:t>
            </a:r>
          </a:p>
          <a:p>
            <a:endParaRPr lang="en-US" sz="2000" b="0" i="0" dirty="0">
              <a:solidFill>
                <a:srgbClr val="292929"/>
              </a:solidFill>
              <a:effectLst/>
              <a:latin typeface="source-serif-pro"/>
            </a:endParaRPr>
          </a:p>
        </p:txBody>
      </p:sp>
      <p:sp>
        <p:nvSpPr>
          <p:cNvPr id="3" name="Rectangle 2">
            <a:extLst>
              <a:ext uri="{FF2B5EF4-FFF2-40B4-BE49-F238E27FC236}">
                <a16:creationId xmlns:a16="http://schemas.microsoft.com/office/drawing/2014/main" id="{EF0240FF-0DE0-29A9-77FF-5109E5AF600D}"/>
              </a:ext>
            </a:extLst>
          </p:cNvPr>
          <p:cNvSpPr>
            <a:spLocks noChangeArrowheads="1"/>
          </p:cNvSpPr>
          <p:nvPr/>
        </p:nvSpPr>
        <p:spPr bwMode="auto">
          <a:xfrm>
            <a:off x="6174658" y="778053"/>
            <a:ext cx="4837471" cy="501675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808080"/>
                </a:solidFill>
                <a:effectLst/>
                <a:latin typeface="Arial Unicode MS"/>
              </a:rPr>
              <a:t># printers_isp.py</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abc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ABC</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abstractmethod</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Printer(ABC):</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BBB529"/>
                </a:solidFill>
                <a:effectLst/>
                <a:latin typeface="Arial Unicode MS"/>
              </a:rPr>
              <a:t>@abstractmethod</a:t>
            </a:r>
            <a:br>
              <a:rPr kumimoji="0" lang="he-IL" altLang="he-IL" sz="1000" b="0" i="0" u="none" strike="noStrike" cap="none" normalizeH="0" baseline="0">
                <a:ln>
                  <a:noFill/>
                </a:ln>
                <a:solidFill>
                  <a:srgbClr val="BBB529"/>
                </a:solidFill>
                <a:effectLst/>
                <a:latin typeface="Arial Unicode MS"/>
              </a:rPr>
            </a:br>
            <a:r>
              <a:rPr kumimoji="0" lang="he-IL" altLang="he-IL" sz="1000" b="0" i="0" u="none" strike="noStrike" cap="none" normalizeH="0" baseline="0">
                <a:ln>
                  <a:noFill/>
                </a:ln>
                <a:solidFill>
                  <a:srgbClr val="BBB529"/>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print</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pass</a:t>
            </a:r>
            <a:br>
              <a:rPr kumimoji="0" lang="he-IL" altLang="he-IL" sz="1000" b="0" i="0" u="none" strike="noStrike" cap="none" normalizeH="0" baseline="0">
                <a:ln>
                  <a:noFill/>
                </a:ln>
                <a:solidFill>
                  <a:srgbClr val="CC7832"/>
                </a:solidFill>
                <a:effectLst/>
                <a:latin typeface="Arial Unicode MS"/>
              </a:rPr>
            </a:br>
            <a:br>
              <a:rPr kumimoji="0" lang="he-IL" altLang="he-IL" sz="1000" b="0" i="0" u="none" strike="noStrike" cap="none" normalizeH="0" baseline="0">
                <a:ln>
                  <a:noFill/>
                </a:ln>
                <a:solidFill>
                  <a:srgbClr val="CC7832"/>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Fax(ABC):</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BBB529"/>
                </a:solidFill>
                <a:effectLst/>
                <a:latin typeface="Arial Unicode MS"/>
              </a:rPr>
              <a:t>@abstractmethod</a:t>
            </a:r>
            <a:br>
              <a:rPr kumimoji="0" lang="he-IL" altLang="he-IL" sz="1000" b="0" i="0" u="none" strike="noStrike" cap="none" normalizeH="0" baseline="0">
                <a:ln>
                  <a:noFill/>
                </a:ln>
                <a:solidFill>
                  <a:srgbClr val="BBB529"/>
                </a:solidFill>
                <a:effectLst/>
                <a:latin typeface="Arial Unicode MS"/>
              </a:rPr>
            </a:br>
            <a:r>
              <a:rPr kumimoji="0" lang="he-IL" altLang="he-IL" sz="1000" b="0" i="0" u="none" strike="noStrike" cap="none" normalizeH="0" baseline="0">
                <a:ln>
                  <a:noFill/>
                </a:ln>
                <a:solidFill>
                  <a:srgbClr val="BBB529"/>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fax</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pass</a:t>
            </a:r>
            <a:br>
              <a:rPr kumimoji="0" lang="he-IL" altLang="he-IL" sz="1000" b="0" i="0" u="none" strike="noStrike" cap="none" normalizeH="0" baseline="0">
                <a:ln>
                  <a:noFill/>
                </a:ln>
                <a:solidFill>
                  <a:srgbClr val="CC7832"/>
                </a:solidFill>
                <a:effectLst/>
                <a:latin typeface="Arial Unicode MS"/>
              </a:rPr>
            </a:br>
            <a:br>
              <a:rPr kumimoji="0" lang="he-IL" altLang="he-IL" sz="1000" b="0" i="0" u="none" strike="noStrike" cap="none" normalizeH="0" baseline="0">
                <a:ln>
                  <a:noFill/>
                </a:ln>
                <a:solidFill>
                  <a:srgbClr val="CC7832"/>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Scanner(ABC):</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BBB529"/>
                </a:solidFill>
                <a:effectLst/>
                <a:latin typeface="Arial Unicode MS"/>
              </a:rPr>
              <a:t>@abstractmethod</a:t>
            </a:r>
            <a:br>
              <a:rPr kumimoji="0" lang="he-IL" altLang="he-IL" sz="1000" b="0" i="0" u="none" strike="noStrike" cap="none" normalizeH="0" baseline="0">
                <a:ln>
                  <a:noFill/>
                </a:ln>
                <a:solidFill>
                  <a:srgbClr val="BBB529"/>
                </a:solidFill>
                <a:effectLst/>
                <a:latin typeface="Arial Unicode MS"/>
              </a:rPr>
            </a:br>
            <a:r>
              <a:rPr kumimoji="0" lang="he-IL" altLang="he-IL" sz="1000" b="0" i="0" u="none" strike="noStrike" cap="none" normalizeH="0" baseline="0">
                <a:ln>
                  <a:noFill/>
                </a:ln>
                <a:solidFill>
                  <a:srgbClr val="BBB529"/>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scan</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pass</a:t>
            </a:r>
            <a:br>
              <a:rPr kumimoji="0" lang="he-IL" altLang="he-IL" sz="1000" b="0" i="0" u="none" strike="noStrike" cap="none" normalizeH="0" baseline="0">
                <a:ln>
                  <a:noFill/>
                </a:ln>
                <a:solidFill>
                  <a:srgbClr val="CC7832"/>
                </a:solidFill>
                <a:effectLst/>
                <a:latin typeface="Arial Unicode MS"/>
              </a:rPr>
            </a:br>
            <a:br>
              <a:rPr kumimoji="0" lang="he-IL" altLang="he-IL" sz="1000" b="0" i="0" u="none" strike="noStrike" cap="none" normalizeH="0" baseline="0">
                <a:ln>
                  <a:noFill/>
                </a:ln>
                <a:solidFill>
                  <a:srgbClr val="CC7832"/>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OldPrinter(Printer):</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print</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8888C6"/>
                </a:solidFill>
                <a:effectLst/>
                <a:latin typeface="Arial Unicode MS"/>
              </a:rPr>
              <a:t>print</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6A8759"/>
                </a:solidFill>
                <a:effectLst/>
                <a:latin typeface="Arial Unicode MS"/>
              </a:rPr>
              <a:t>f"Printing </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A9B7C6"/>
                </a:solidFill>
                <a:effectLst/>
                <a:latin typeface="Arial Unicode MS"/>
              </a:rPr>
              <a:t>document</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6A8759"/>
                </a:solidFill>
                <a:effectLst/>
                <a:latin typeface="Arial Unicode MS"/>
              </a:rPr>
              <a:t> in black and white..."</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NewPrinter(Printer</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Fax</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Scanner):</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print</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8888C6"/>
                </a:solidFill>
                <a:effectLst/>
                <a:latin typeface="Arial Unicode MS"/>
              </a:rPr>
              <a:t>print</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6A8759"/>
                </a:solidFill>
                <a:effectLst/>
                <a:latin typeface="Arial Unicode MS"/>
              </a:rPr>
              <a:t>f"Printing </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A9B7C6"/>
                </a:solidFill>
                <a:effectLst/>
                <a:latin typeface="Arial Unicode MS"/>
              </a:rPr>
              <a:t>document</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6A8759"/>
                </a:solidFill>
                <a:effectLst/>
                <a:latin typeface="Arial Unicode MS"/>
              </a:rPr>
              <a:t> in color..."</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fax</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8888C6"/>
                </a:solidFill>
                <a:effectLst/>
                <a:latin typeface="Arial Unicode MS"/>
              </a:rPr>
              <a:t>print</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6A8759"/>
                </a:solidFill>
                <a:effectLst/>
                <a:latin typeface="Arial Unicode MS"/>
              </a:rPr>
              <a:t>f"Faxing </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A9B7C6"/>
                </a:solidFill>
                <a:effectLst/>
                <a:latin typeface="Arial Unicode MS"/>
              </a:rPr>
              <a:t>document</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6A8759"/>
                </a:solidFill>
                <a:effectLst/>
                <a:latin typeface="Arial Unicode MS"/>
              </a:rPr>
              <a:t>..."</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scan</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document):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8888C6"/>
                </a:solidFill>
                <a:effectLst/>
                <a:latin typeface="Arial Unicode MS"/>
              </a:rPr>
              <a:t>print</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6A8759"/>
                </a:solidFill>
                <a:effectLst/>
                <a:latin typeface="Arial Unicode MS"/>
              </a:rPr>
              <a:t>f"Scanning </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A9B7C6"/>
                </a:solidFill>
                <a:effectLst/>
                <a:latin typeface="Arial Unicode MS"/>
              </a:rPr>
              <a:t>document</a:t>
            </a:r>
            <a:r>
              <a:rPr kumimoji="0" lang="he-IL" altLang="he-IL" sz="1000" b="0" i="0" u="none" strike="noStrike" cap="none" normalizeH="0" baseline="0">
                <a:ln>
                  <a:noFill/>
                </a:ln>
                <a:solidFill>
                  <a:srgbClr val="CC7832"/>
                </a:solidFill>
                <a:effectLst/>
                <a:latin typeface="Arial Unicode MS"/>
              </a:rPr>
              <a:t>}</a:t>
            </a:r>
            <a:r>
              <a:rPr kumimoji="0" lang="he-IL" altLang="he-IL" sz="1000" b="0" i="0" u="none" strike="noStrike" cap="none" normalizeH="0" baseline="0">
                <a:ln>
                  <a:noFill/>
                </a:ln>
                <a:solidFill>
                  <a:srgbClr val="6A8759"/>
                </a:solidFill>
                <a:effectLst/>
                <a:latin typeface="Arial Unicode MS"/>
              </a:rPr>
              <a:t>..."</a:t>
            </a:r>
            <a:r>
              <a:rPr kumimoji="0" lang="he-IL" altLang="he-IL" sz="1000" b="0" i="0" u="none" strike="noStrike" cap="none" normalizeH="0" baseline="0">
                <a:ln>
                  <a:noFill/>
                </a:ln>
                <a:solidFill>
                  <a:srgbClr val="A9B7C6"/>
                </a:solidFill>
                <a:effectLst/>
                <a:latin typeface="Arial Unicode MS"/>
              </a:rPr>
              <a:t>)</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25215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747632" y="831064"/>
            <a:ext cx="10834767" cy="5016758"/>
          </a:xfrm>
          <a:prstGeom prst="rect">
            <a:avLst/>
          </a:prstGeom>
          <a:noFill/>
        </p:spPr>
        <p:txBody>
          <a:bodyPr wrap="square" rtlCol="0">
            <a:spAutoFit/>
          </a:bodyPr>
          <a:lstStyle/>
          <a:p>
            <a:pPr algn="l"/>
            <a:r>
              <a:rPr lang="en-US" sz="3200" dirty="0"/>
              <a:t>Now Printer, Fax, and Scanner are base classes that provide specific interfaces with a single responsibility each. To create </a:t>
            </a:r>
            <a:r>
              <a:rPr lang="en-US" sz="3200" dirty="0" err="1"/>
              <a:t>OldPrinter</a:t>
            </a:r>
            <a:r>
              <a:rPr lang="en-US" sz="3200" dirty="0"/>
              <a:t>, you only inherit the Printer interface. This way, the class won’t have unused methods. To create the </a:t>
            </a:r>
            <a:r>
              <a:rPr lang="en-US" sz="3200" dirty="0" err="1"/>
              <a:t>ModernPrinter</a:t>
            </a:r>
            <a:r>
              <a:rPr lang="en-US" sz="3200" dirty="0"/>
              <a:t> class, you need to inherit from all the interfaces. In short, you’ve segregated the Printer interface.</a:t>
            </a:r>
          </a:p>
          <a:p>
            <a:pPr algn="l"/>
            <a:endParaRPr lang="en-US" sz="3200" dirty="0"/>
          </a:p>
          <a:p>
            <a:pPr algn="l"/>
            <a:r>
              <a:rPr lang="en-US" sz="3200" dirty="0"/>
              <a:t>This class design allows you to create different machines with different sets of functionalities, making your design more flexible and extensible.</a:t>
            </a:r>
          </a:p>
        </p:txBody>
      </p:sp>
    </p:spTree>
    <p:extLst>
      <p:ext uri="{BB962C8B-B14F-4D97-AF65-F5344CB8AC3E}">
        <p14:creationId xmlns:p14="http://schemas.microsoft.com/office/powerpoint/2010/main" val="3190241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299581E-1496-4118-A38C-D3CB0A781467}"/>
              </a:ext>
            </a:extLst>
          </p:cNvPr>
          <p:cNvSpPr txBox="1"/>
          <p:nvPr/>
        </p:nvSpPr>
        <p:spPr>
          <a:xfrm>
            <a:off x="115410" y="1891009"/>
            <a:ext cx="11407806" cy="3416320"/>
          </a:xfrm>
          <a:prstGeom prst="rect">
            <a:avLst/>
          </a:prstGeom>
          <a:noFill/>
        </p:spPr>
        <p:txBody>
          <a:bodyPr wrap="square" rtlCol="0">
            <a:spAutoFit/>
          </a:bodyPr>
          <a:lstStyle/>
          <a:p>
            <a:pPr algn="l"/>
            <a:r>
              <a:rPr lang="en-US" sz="2400" b="0" i="0" dirty="0">
                <a:solidFill>
                  <a:srgbClr val="222222"/>
                </a:solidFill>
                <a:effectLst/>
                <a:latin typeface="source sans pro" panose="020B0503030403020204" pitchFamily="34" charset="0"/>
              </a:rPr>
              <a:t>When it comes to writing classes and designing their interactions in Python, you can follow a series of principles that will help you build better object-oriented code. One of the most popular and widely accepted sets of standards for </a:t>
            </a:r>
            <a:r>
              <a:rPr lang="en-US" sz="2400" b="0" i="0" u="none" strike="noStrike" dirty="0">
                <a:solidFill>
                  <a:srgbClr val="619CCD"/>
                </a:solidFill>
                <a:effectLst/>
                <a:latin typeface="source sans pro" panose="020B0503030403020204" pitchFamily="34" charset="0"/>
                <a:hlinkClick r:id="rId3"/>
              </a:rPr>
              <a:t>object-oriented design (OOD)</a:t>
            </a:r>
            <a:r>
              <a:rPr lang="en-US" sz="2400" b="0" i="0" dirty="0">
                <a:solidFill>
                  <a:srgbClr val="222222"/>
                </a:solidFill>
                <a:effectLst/>
                <a:latin typeface="source sans pro" panose="020B0503030403020204" pitchFamily="34" charset="0"/>
              </a:rPr>
              <a:t> is known as the </a:t>
            </a:r>
            <a:r>
              <a:rPr lang="en-US" sz="2400" b="0" i="0" u="none" strike="noStrike" dirty="0">
                <a:solidFill>
                  <a:srgbClr val="619CCD"/>
                </a:solidFill>
                <a:effectLst/>
                <a:latin typeface="source sans pro" panose="020B0503030403020204" pitchFamily="34" charset="0"/>
                <a:hlinkClick r:id="rId4"/>
              </a:rPr>
              <a:t>SOLID</a:t>
            </a:r>
            <a:r>
              <a:rPr lang="en-US" sz="2400" b="0" i="0" dirty="0">
                <a:solidFill>
                  <a:srgbClr val="222222"/>
                </a:solidFill>
                <a:effectLst/>
                <a:latin typeface="source sans pro" panose="020B0503030403020204" pitchFamily="34" charset="0"/>
              </a:rPr>
              <a:t> principles.</a:t>
            </a:r>
          </a:p>
          <a:p>
            <a:pPr algn="l"/>
            <a:endParaRPr lang="en-US" sz="2400" b="0" i="0" dirty="0">
              <a:solidFill>
                <a:srgbClr val="222222"/>
              </a:solidFill>
              <a:effectLst/>
              <a:latin typeface="source sans pro" panose="020B0503030403020204" pitchFamily="34" charset="0"/>
            </a:endParaRPr>
          </a:p>
          <a:p>
            <a:pPr algn="l"/>
            <a:r>
              <a:rPr lang="en-US" sz="2400" b="0" i="0" dirty="0">
                <a:solidFill>
                  <a:srgbClr val="222222"/>
                </a:solidFill>
                <a:effectLst/>
                <a:latin typeface="source sans pro" panose="020B0503030403020204" pitchFamily="34" charset="0"/>
              </a:rPr>
              <a:t>If you’re coming from </a:t>
            </a:r>
            <a:r>
              <a:rPr lang="en-US" sz="2400" b="0" i="0" u="none" strike="noStrike" dirty="0">
                <a:solidFill>
                  <a:srgbClr val="619CCD"/>
                </a:solidFill>
                <a:effectLst/>
                <a:latin typeface="source sans pro" panose="020B0503030403020204" pitchFamily="34" charset="0"/>
                <a:hlinkClick r:id="rId5"/>
              </a:rPr>
              <a:t>C++</a:t>
            </a:r>
            <a:r>
              <a:rPr lang="en-US" sz="2400" b="0" i="0" dirty="0">
                <a:solidFill>
                  <a:srgbClr val="222222"/>
                </a:solidFill>
                <a:effectLst/>
                <a:latin typeface="source sans pro" panose="020B0503030403020204" pitchFamily="34" charset="0"/>
              </a:rPr>
              <a:t> or </a:t>
            </a:r>
            <a:r>
              <a:rPr lang="en-US" sz="2400" b="0" i="0" u="none" strike="noStrike" dirty="0">
                <a:solidFill>
                  <a:srgbClr val="619CCD"/>
                </a:solidFill>
                <a:effectLst/>
                <a:latin typeface="source sans pro" panose="020B0503030403020204" pitchFamily="34" charset="0"/>
                <a:hlinkClick r:id="rId6"/>
              </a:rPr>
              <a:t>Java</a:t>
            </a:r>
            <a:r>
              <a:rPr lang="en-US" sz="2400" b="0" i="0" dirty="0">
                <a:solidFill>
                  <a:srgbClr val="222222"/>
                </a:solidFill>
                <a:effectLst/>
                <a:latin typeface="source sans pro" panose="020B0503030403020204" pitchFamily="34" charset="0"/>
              </a:rPr>
              <a:t>, you may already be familiar with these principles. Maybe you’re wondering if the SOLID principles also apply to Python code. To that question, the answer is a resounding </a:t>
            </a:r>
            <a:r>
              <a:rPr lang="en-US" sz="2400" b="0" i="1" dirty="0">
                <a:solidFill>
                  <a:srgbClr val="222222"/>
                </a:solidFill>
                <a:effectLst/>
                <a:latin typeface="source sans pro" panose="020B0503030403020204" pitchFamily="34" charset="0"/>
              </a:rPr>
              <a:t>yes</a:t>
            </a:r>
            <a:r>
              <a:rPr lang="en-US" sz="2400" b="0" i="0" dirty="0">
                <a:solidFill>
                  <a:srgbClr val="222222"/>
                </a:solidFill>
                <a:effectLst/>
                <a:latin typeface="source sans pro" panose="020B0503030403020204" pitchFamily="34" charset="0"/>
              </a:rPr>
              <a:t>. If you’re writing object-oriented code, then you should consider applying these principles to your OOD.</a:t>
            </a:r>
          </a:p>
        </p:txBody>
      </p:sp>
      <p:sp>
        <p:nvSpPr>
          <p:cNvPr id="9" name="Title 3">
            <a:extLst>
              <a:ext uri="{FF2B5EF4-FFF2-40B4-BE49-F238E27FC236}">
                <a16:creationId xmlns:a16="http://schemas.microsoft.com/office/drawing/2014/main" id="{669C2955-E20E-4E96-8E21-AFFFFF6FBC42}"/>
              </a:ext>
            </a:extLst>
          </p:cNvPr>
          <p:cNvSpPr>
            <a:spLocks noGrp="1"/>
          </p:cNvSpPr>
          <p:nvPr>
            <p:ph type="title"/>
          </p:nvPr>
        </p:nvSpPr>
        <p:spPr>
          <a:xfrm>
            <a:off x="115410" y="619701"/>
            <a:ext cx="10561173" cy="720000"/>
          </a:xfrm>
        </p:spPr>
        <p:txBody>
          <a:bodyPr>
            <a:normAutofit/>
          </a:bodyPr>
          <a:lstStyle/>
          <a:p>
            <a:r>
              <a:rPr lang="en-US" dirty="0"/>
              <a:t>Introduction</a:t>
            </a:r>
            <a:endParaRPr lang="he-IL" dirty="0"/>
          </a:p>
        </p:txBody>
      </p:sp>
    </p:spTree>
    <p:extLst>
      <p:ext uri="{BB962C8B-B14F-4D97-AF65-F5344CB8AC3E}">
        <p14:creationId xmlns:p14="http://schemas.microsoft.com/office/powerpoint/2010/main" val="12659264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Dependency Inversion Principle (DIP)</a:t>
            </a:r>
          </a:p>
        </p:txBody>
      </p:sp>
      <p:sp>
        <p:nvSpPr>
          <p:cNvPr id="5" name="TextBox 4">
            <a:extLst>
              <a:ext uri="{FF2B5EF4-FFF2-40B4-BE49-F238E27FC236}">
                <a16:creationId xmlns:a16="http://schemas.microsoft.com/office/drawing/2014/main" id="{23E62E77-EF86-43A5-8D9B-46B514A74A90}"/>
              </a:ext>
            </a:extLst>
          </p:cNvPr>
          <p:cNvSpPr txBox="1"/>
          <p:nvPr/>
        </p:nvSpPr>
        <p:spPr>
          <a:xfrm>
            <a:off x="727969" y="1597981"/>
            <a:ext cx="10440140" cy="2554545"/>
          </a:xfrm>
          <a:prstGeom prst="rect">
            <a:avLst/>
          </a:prstGeom>
          <a:noFill/>
        </p:spPr>
        <p:txBody>
          <a:bodyPr wrap="square" rtlCol="0">
            <a:spAutoFit/>
          </a:bodyPr>
          <a:lstStyle/>
          <a:p>
            <a:r>
              <a:rPr lang="en-US" sz="2000" b="0" i="0" dirty="0">
                <a:solidFill>
                  <a:srgbClr val="292929"/>
                </a:solidFill>
                <a:effectLst/>
                <a:latin typeface="source-serif-pro"/>
              </a:rPr>
              <a:t>The dependency inversion principle (DIP) is the last principle in the SOLID set. This principle states that:</a:t>
            </a:r>
          </a:p>
          <a:p>
            <a:endParaRPr lang="en-US" sz="2000" b="0" i="0" dirty="0">
              <a:solidFill>
                <a:srgbClr val="292929"/>
              </a:solidFill>
              <a:effectLst/>
              <a:latin typeface="source-serif-pro"/>
            </a:endParaRPr>
          </a:p>
          <a:p>
            <a:r>
              <a:rPr lang="en-US" sz="2000" b="0" i="0" dirty="0">
                <a:solidFill>
                  <a:srgbClr val="292929"/>
                </a:solidFill>
                <a:effectLst/>
                <a:latin typeface="source-serif-pro"/>
              </a:rPr>
              <a:t>Abstractions should not depend upon details. Details should depend upon abstractions.</a:t>
            </a:r>
          </a:p>
          <a:p>
            <a:endParaRPr lang="en-US" sz="2000" b="0" i="0" dirty="0">
              <a:solidFill>
                <a:srgbClr val="292929"/>
              </a:solidFill>
              <a:effectLst/>
              <a:latin typeface="source-serif-pro"/>
            </a:endParaRPr>
          </a:p>
          <a:p>
            <a:r>
              <a:rPr lang="en-US" sz="2000" b="0" i="0" dirty="0">
                <a:solidFill>
                  <a:srgbClr val="292929"/>
                </a:solidFill>
                <a:effectLst/>
                <a:latin typeface="source-serif-pro"/>
              </a:rPr>
              <a:t>That sounds pretty complex. Here’s an example that will help to clarify it. Say you’re building an application and have a </a:t>
            </a:r>
            <a:r>
              <a:rPr lang="en-US" sz="2000" b="0" i="0" dirty="0" err="1">
                <a:solidFill>
                  <a:srgbClr val="292929"/>
                </a:solidFill>
                <a:effectLst/>
                <a:latin typeface="source-serif-pro"/>
              </a:rPr>
              <a:t>FrontEnd</a:t>
            </a:r>
            <a:r>
              <a:rPr lang="en-US" sz="2000" b="0" i="0" dirty="0">
                <a:solidFill>
                  <a:srgbClr val="292929"/>
                </a:solidFill>
                <a:effectLst/>
                <a:latin typeface="source-serif-pro"/>
              </a:rPr>
              <a:t> class to display data to the users in a friendly way. The app currently gets its data from a database, so you end up with the following code:</a:t>
            </a:r>
            <a:endParaRPr lang="en-US" sz="2000" dirty="0"/>
          </a:p>
        </p:txBody>
      </p:sp>
    </p:spTree>
    <p:extLst>
      <p:ext uri="{BB962C8B-B14F-4D97-AF65-F5344CB8AC3E}">
        <p14:creationId xmlns:p14="http://schemas.microsoft.com/office/powerpoint/2010/main" val="3422533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181903D-A7CA-57F4-EC90-D7E79D30D4DF}"/>
              </a:ext>
            </a:extLst>
          </p:cNvPr>
          <p:cNvSpPr>
            <a:spLocks noChangeArrowheads="1"/>
          </p:cNvSpPr>
          <p:nvPr/>
        </p:nvSpPr>
        <p:spPr bwMode="auto">
          <a:xfrm>
            <a:off x="589936" y="529179"/>
            <a:ext cx="7098890" cy="2092881"/>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808080"/>
                </a:solidFill>
                <a:effectLst/>
                <a:latin typeface="Arial Unicode MS"/>
              </a:rPr>
              <a:t># app_dip.py</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FrontEnd:</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__init__(self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back_end):</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self.back_end = back_end</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display_data(self):</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data = self.back_end.get_data_from_database()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print(</a:t>
            </a:r>
            <a:r>
              <a:rPr kumimoji="0" lang="he-IL" altLang="he-IL" sz="1000" b="0" i="0" u="none" strike="noStrike" cap="none" normalizeH="0" baseline="0">
                <a:ln>
                  <a:noFill/>
                </a:ln>
                <a:solidFill>
                  <a:srgbClr val="6A8759"/>
                </a:solidFill>
                <a:effectLst/>
                <a:latin typeface="Arial Unicode MS"/>
              </a:rPr>
              <a:t>"Display data:"</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data)</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BackEnd:</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get_data_from_database(self):</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return </a:t>
            </a:r>
            <a:r>
              <a:rPr kumimoji="0" lang="he-IL" altLang="he-IL" sz="1000" b="0" i="0" u="none" strike="noStrike" cap="none" normalizeH="0" baseline="0">
                <a:ln>
                  <a:noFill/>
                </a:ln>
                <a:solidFill>
                  <a:srgbClr val="6A8759"/>
                </a:solidFill>
                <a:effectLst/>
                <a:latin typeface="Arial Unicode MS"/>
              </a:rPr>
              <a:t>"Data from the database"</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2364E514-6CC0-931D-615A-8A16C35289FF}"/>
              </a:ext>
            </a:extLst>
          </p:cNvPr>
          <p:cNvSpPr txBox="1"/>
          <p:nvPr/>
        </p:nvSpPr>
        <p:spPr>
          <a:xfrm>
            <a:off x="589935" y="2902669"/>
            <a:ext cx="10333703" cy="3416320"/>
          </a:xfrm>
          <a:prstGeom prst="rect">
            <a:avLst/>
          </a:prstGeom>
          <a:noFill/>
        </p:spPr>
        <p:txBody>
          <a:bodyPr wrap="square" rtlCol="1">
            <a:spAutoFit/>
          </a:bodyPr>
          <a:lstStyle/>
          <a:p>
            <a:r>
              <a:rPr lang="en-US" dirty="0"/>
              <a:t>In this example, the </a:t>
            </a:r>
            <a:r>
              <a:rPr lang="en-US" dirty="0" err="1"/>
              <a:t>FrontEnd</a:t>
            </a:r>
            <a:r>
              <a:rPr lang="en-US" dirty="0"/>
              <a:t> class depends on the </a:t>
            </a:r>
            <a:r>
              <a:rPr lang="en-US" dirty="0" err="1"/>
              <a:t>BackEnd</a:t>
            </a:r>
            <a:r>
              <a:rPr lang="en-US" dirty="0"/>
              <a:t> class and its concrete implementation. You can say that both classes are tightly coupled. This coupling can lead to scalability issues. For example, say that your app is growing fast, and you want the app to be able to read data from a REST API. How would you do that?</a:t>
            </a:r>
          </a:p>
          <a:p>
            <a:endParaRPr lang="en-US" dirty="0"/>
          </a:p>
          <a:p>
            <a:r>
              <a:rPr lang="en-US" dirty="0"/>
              <a:t>You may think of adding a new method to </a:t>
            </a:r>
            <a:r>
              <a:rPr lang="en-US" dirty="0" err="1"/>
              <a:t>BackEnd</a:t>
            </a:r>
            <a:r>
              <a:rPr lang="en-US" dirty="0"/>
              <a:t> to retrieve the data from the REST API. However, that will also require you to modify </a:t>
            </a:r>
            <a:r>
              <a:rPr lang="en-US" dirty="0" err="1"/>
              <a:t>FrontEnd</a:t>
            </a:r>
            <a:r>
              <a:rPr lang="en-US" dirty="0"/>
              <a:t>, which should be closed to modification, according to the open-closed principle.</a:t>
            </a:r>
          </a:p>
          <a:p>
            <a:endParaRPr lang="en-US" dirty="0"/>
          </a:p>
          <a:p>
            <a:r>
              <a:rPr lang="en-US" dirty="0"/>
              <a:t>To fix the issue, you can apply the dependency inversion principle and make your classes depend on abstractions rather than on concrete implementations like </a:t>
            </a:r>
            <a:r>
              <a:rPr lang="en-US" dirty="0" err="1"/>
              <a:t>BackEnd</a:t>
            </a:r>
            <a:r>
              <a:rPr lang="en-US" dirty="0"/>
              <a:t>. In this specific example, you can introduce a </a:t>
            </a:r>
            <a:r>
              <a:rPr lang="en-US" dirty="0" err="1"/>
              <a:t>DataSource</a:t>
            </a:r>
            <a:r>
              <a:rPr lang="en-US" dirty="0"/>
              <a:t> class that provides the interface to use in your concrete classes:</a:t>
            </a:r>
            <a:endParaRPr lang="he-IL" dirty="0"/>
          </a:p>
        </p:txBody>
      </p:sp>
    </p:spTree>
    <p:extLst>
      <p:ext uri="{BB962C8B-B14F-4D97-AF65-F5344CB8AC3E}">
        <p14:creationId xmlns:p14="http://schemas.microsoft.com/office/powerpoint/2010/main" val="30063998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649311" y="398445"/>
            <a:ext cx="4188160" cy="5632311"/>
          </a:xfrm>
          <a:prstGeom prst="rect">
            <a:avLst/>
          </a:prstGeom>
          <a:noFill/>
        </p:spPr>
        <p:txBody>
          <a:bodyPr wrap="square" rtlCol="0">
            <a:spAutoFit/>
          </a:bodyPr>
          <a:lstStyle/>
          <a:p>
            <a:r>
              <a:rPr lang="en-US" sz="2000" b="0" i="0" dirty="0">
                <a:solidFill>
                  <a:srgbClr val="292929"/>
                </a:solidFill>
                <a:effectLst/>
                <a:latin typeface="source-serif-pro"/>
              </a:rPr>
              <a:t>In this redesign of your classes, you’ve added a </a:t>
            </a:r>
            <a:r>
              <a:rPr lang="en-US" sz="2000" b="0" i="0" dirty="0" err="1">
                <a:solidFill>
                  <a:srgbClr val="292929"/>
                </a:solidFill>
                <a:effectLst/>
                <a:latin typeface="source-serif-pro"/>
              </a:rPr>
              <a:t>DataSource</a:t>
            </a:r>
            <a:r>
              <a:rPr lang="en-US" sz="2000" b="0" i="0" dirty="0">
                <a:solidFill>
                  <a:srgbClr val="292929"/>
                </a:solidFill>
                <a:effectLst/>
                <a:latin typeface="source-serif-pro"/>
              </a:rPr>
              <a:t> class as an abstraction that provides the required interface, or the .</a:t>
            </a:r>
            <a:r>
              <a:rPr lang="en-US" sz="2000" b="0" i="0" dirty="0" err="1">
                <a:solidFill>
                  <a:srgbClr val="292929"/>
                </a:solidFill>
                <a:effectLst/>
                <a:latin typeface="source-serif-pro"/>
              </a:rPr>
              <a:t>get_data</a:t>
            </a:r>
            <a:r>
              <a:rPr lang="en-US" sz="2000" b="0" i="0" dirty="0">
                <a:solidFill>
                  <a:srgbClr val="292929"/>
                </a:solidFill>
                <a:effectLst/>
                <a:latin typeface="source-serif-pro"/>
              </a:rPr>
              <a:t>() method. Note how </a:t>
            </a:r>
            <a:r>
              <a:rPr lang="en-US" sz="2000" b="0" i="0" dirty="0" err="1">
                <a:solidFill>
                  <a:srgbClr val="292929"/>
                </a:solidFill>
                <a:effectLst/>
                <a:latin typeface="source-serif-pro"/>
              </a:rPr>
              <a:t>FrontEnd</a:t>
            </a:r>
            <a:r>
              <a:rPr lang="en-US" sz="2000" b="0" i="0" dirty="0">
                <a:solidFill>
                  <a:srgbClr val="292929"/>
                </a:solidFill>
                <a:effectLst/>
                <a:latin typeface="source-serif-pro"/>
              </a:rPr>
              <a:t> now depends on the interface provided by </a:t>
            </a:r>
            <a:r>
              <a:rPr lang="en-US" sz="2000" b="0" i="0" dirty="0" err="1">
                <a:solidFill>
                  <a:srgbClr val="292929"/>
                </a:solidFill>
                <a:effectLst/>
                <a:latin typeface="source-serif-pro"/>
              </a:rPr>
              <a:t>DataSource</a:t>
            </a:r>
            <a:r>
              <a:rPr lang="en-US" sz="2000" b="0" i="0" dirty="0">
                <a:solidFill>
                  <a:srgbClr val="292929"/>
                </a:solidFill>
                <a:effectLst/>
                <a:latin typeface="source-serif-pro"/>
              </a:rPr>
              <a:t>, which is an abstraction.</a:t>
            </a:r>
          </a:p>
          <a:p>
            <a:endParaRPr lang="en-US" sz="2000" b="0" i="0" dirty="0">
              <a:solidFill>
                <a:srgbClr val="292929"/>
              </a:solidFill>
              <a:effectLst/>
              <a:latin typeface="source-serif-pro"/>
            </a:endParaRPr>
          </a:p>
          <a:p>
            <a:r>
              <a:rPr lang="en-US" sz="2000" b="0" i="0" dirty="0">
                <a:solidFill>
                  <a:srgbClr val="292929"/>
                </a:solidFill>
                <a:effectLst/>
                <a:latin typeface="source-serif-pro"/>
              </a:rPr>
              <a:t>Then you define the Database class, which is a concrete implementation for those cases where you want to retrieve the data from your database. This class depends on the </a:t>
            </a:r>
            <a:r>
              <a:rPr lang="en-US" sz="2000" b="0" i="0" dirty="0" err="1">
                <a:solidFill>
                  <a:srgbClr val="292929"/>
                </a:solidFill>
                <a:effectLst/>
                <a:latin typeface="source-serif-pro"/>
              </a:rPr>
              <a:t>DataSource</a:t>
            </a:r>
            <a:r>
              <a:rPr lang="en-US" sz="2000" b="0" i="0" dirty="0">
                <a:solidFill>
                  <a:srgbClr val="292929"/>
                </a:solidFill>
                <a:effectLst/>
                <a:latin typeface="source-serif-pro"/>
              </a:rPr>
              <a:t> abstraction through inheritance. Finally, you define the API class to support retrieving the data from the REST API. This class also depends on the </a:t>
            </a:r>
            <a:r>
              <a:rPr lang="en-US" sz="2000" b="0" i="0" dirty="0" err="1">
                <a:solidFill>
                  <a:srgbClr val="292929"/>
                </a:solidFill>
                <a:effectLst/>
                <a:latin typeface="source-serif-pro"/>
              </a:rPr>
              <a:t>DataSource</a:t>
            </a:r>
            <a:r>
              <a:rPr lang="en-US" sz="2000" b="0" i="0" dirty="0">
                <a:solidFill>
                  <a:srgbClr val="292929"/>
                </a:solidFill>
                <a:effectLst/>
                <a:latin typeface="source-serif-pro"/>
              </a:rPr>
              <a:t> abstraction.</a:t>
            </a:r>
          </a:p>
        </p:txBody>
      </p:sp>
      <p:sp>
        <p:nvSpPr>
          <p:cNvPr id="2" name="Rectangle 1">
            <a:extLst>
              <a:ext uri="{FF2B5EF4-FFF2-40B4-BE49-F238E27FC236}">
                <a16:creationId xmlns:a16="http://schemas.microsoft.com/office/drawing/2014/main" id="{FF87BB66-E0D1-BFD2-1222-B2129C8E6A7A}"/>
              </a:ext>
            </a:extLst>
          </p:cNvPr>
          <p:cNvSpPr>
            <a:spLocks noChangeArrowheads="1"/>
          </p:cNvSpPr>
          <p:nvPr/>
        </p:nvSpPr>
        <p:spPr bwMode="auto">
          <a:xfrm>
            <a:off x="6322142" y="1321774"/>
            <a:ext cx="4660490" cy="378565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808080"/>
                </a:solidFill>
                <a:effectLst/>
                <a:latin typeface="Arial Unicode MS"/>
              </a:rPr>
              <a:t># app_dip.py</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abc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ABC</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abstractmethod</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FrontEnd:</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B200B2"/>
                </a:solidFill>
                <a:effectLst/>
                <a:latin typeface="Arial Unicode MS"/>
              </a:rPr>
              <a:t>__init__</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data_source):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.data_source = data_source</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display_data</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data = </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.data_source.get_data()</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8888C6"/>
                </a:solidFill>
                <a:effectLst/>
                <a:latin typeface="Arial Unicode MS"/>
              </a:rPr>
              <a:t>print</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6A8759"/>
                </a:solidFill>
                <a:effectLst/>
                <a:latin typeface="Arial Unicode MS"/>
              </a:rPr>
              <a:t>"Display data:"</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data)</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DataSource(ABC):</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BBB529"/>
                </a:solidFill>
                <a:effectLst/>
                <a:latin typeface="Arial Unicode MS"/>
              </a:rPr>
              <a:t>@abstractmethod</a:t>
            </a:r>
            <a:br>
              <a:rPr kumimoji="0" lang="he-IL" altLang="he-IL" sz="1000" b="0" i="0" u="none" strike="noStrike" cap="none" normalizeH="0" baseline="0">
                <a:ln>
                  <a:noFill/>
                </a:ln>
                <a:solidFill>
                  <a:srgbClr val="BBB529"/>
                </a:solidFill>
                <a:effectLst/>
                <a:latin typeface="Arial Unicode MS"/>
              </a:rPr>
            </a:br>
            <a:r>
              <a:rPr kumimoji="0" lang="he-IL" altLang="he-IL" sz="1000" b="0" i="0" u="none" strike="noStrike" cap="none" normalizeH="0" baseline="0">
                <a:ln>
                  <a:noFill/>
                </a:ln>
                <a:solidFill>
                  <a:srgbClr val="BBB529"/>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get_data</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pass</a:t>
            </a:r>
            <a:br>
              <a:rPr kumimoji="0" lang="he-IL" altLang="he-IL" sz="1000" b="0" i="0" u="none" strike="noStrike" cap="none" normalizeH="0" baseline="0">
                <a:ln>
                  <a:noFill/>
                </a:ln>
                <a:solidFill>
                  <a:srgbClr val="CC7832"/>
                </a:solidFill>
                <a:effectLst/>
                <a:latin typeface="Arial Unicode MS"/>
              </a:rPr>
            </a:br>
            <a:br>
              <a:rPr kumimoji="0" lang="he-IL" altLang="he-IL" sz="1000" b="0" i="0" u="none" strike="noStrike" cap="none" normalizeH="0" baseline="0">
                <a:ln>
                  <a:noFill/>
                </a:ln>
                <a:solidFill>
                  <a:srgbClr val="CC7832"/>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Database(DataSource):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get_data</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return </a:t>
            </a:r>
            <a:r>
              <a:rPr kumimoji="0" lang="he-IL" altLang="he-IL" sz="1000" b="0" i="0" u="none" strike="noStrike" cap="none" normalizeH="0" baseline="0">
                <a:ln>
                  <a:noFill/>
                </a:ln>
                <a:solidFill>
                  <a:srgbClr val="6A8759"/>
                </a:solidFill>
                <a:effectLst/>
                <a:latin typeface="Arial Unicode MS"/>
              </a:rPr>
              <a:t>"Data from the database"</a:t>
            </a:r>
            <a:br>
              <a:rPr kumimoji="0" lang="he-IL" altLang="he-IL" sz="1000" b="0" i="0" u="none" strike="noStrike" cap="none" normalizeH="0" baseline="0">
                <a:ln>
                  <a:noFill/>
                </a:ln>
                <a:solidFill>
                  <a:srgbClr val="6A8759"/>
                </a:solidFill>
                <a:effectLst/>
                <a:latin typeface="Arial Unicode MS"/>
              </a:rPr>
            </a:br>
            <a:br>
              <a:rPr kumimoji="0" lang="he-IL" altLang="he-IL" sz="1000" b="0" i="0" u="none" strike="noStrike" cap="none" normalizeH="0" baseline="0">
                <a:ln>
                  <a:noFill/>
                </a:ln>
                <a:solidFill>
                  <a:srgbClr val="6A8759"/>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API(DataSource):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get_data</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return </a:t>
            </a:r>
            <a:r>
              <a:rPr kumimoji="0" lang="he-IL" altLang="he-IL" sz="1000" b="0" i="0" u="none" strike="noStrike" cap="none" normalizeH="0" baseline="0">
                <a:ln>
                  <a:noFill/>
                </a:ln>
                <a:solidFill>
                  <a:srgbClr val="6A8759"/>
                </a:solidFill>
                <a:effectLst/>
                <a:latin typeface="Arial Unicode MS"/>
              </a:rPr>
              <a:t>"Data from the API"</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1765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678616" y="427941"/>
            <a:ext cx="10834767" cy="5632311"/>
          </a:xfrm>
          <a:prstGeom prst="rect">
            <a:avLst/>
          </a:prstGeom>
          <a:noFill/>
        </p:spPr>
        <p:txBody>
          <a:bodyPr wrap="square" rtlCol="0">
            <a:spAutoFit/>
          </a:bodyPr>
          <a:lstStyle/>
          <a:p>
            <a:pPr algn="l"/>
            <a:r>
              <a:rPr lang="en-US" sz="2400" dirty="0"/>
              <a:t>Here’s how you can use the </a:t>
            </a:r>
            <a:r>
              <a:rPr lang="en-US" sz="2400" dirty="0" err="1"/>
              <a:t>FrontEnd</a:t>
            </a:r>
            <a:r>
              <a:rPr lang="en-US" sz="2400" dirty="0"/>
              <a:t> class in your code:</a:t>
            </a:r>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endParaRPr lang="en-US" sz="2400" dirty="0"/>
          </a:p>
          <a:p>
            <a:pPr algn="l"/>
            <a:r>
              <a:rPr lang="en-US" sz="2400" dirty="0"/>
              <a:t>Here, you first initialize </a:t>
            </a:r>
            <a:r>
              <a:rPr lang="en-US" sz="2400" dirty="0" err="1"/>
              <a:t>FrontEnd</a:t>
            </a:r>
            <a:r>
              <a:rPr lang="en-US" sz="2400" dirty="0"/>
              <a:t> using a Database object and then again using an API object. Every time you call .</a:t>
            </a:r>
            <a:r>
              <a:rPr lang="en-US" sz="2400" dirty="0" err="1"/>
              <a:t>display_data</a:t>
            </a:r>
            <a:r>
              <a:rPr lang="en-US" sz="2400" dirty="0"/>
              <a:t>(), the result will depend on the concrete data source that you use. Note that you can also change the data source dynamically by reassigning the .</a:t>
            </a:r>
            <a:r>
              <a:rPr lang="en-US" sz="2400" dirty="0" err="1"/>
              <a:t>data_source</a:t>
            </a:r>
            <a:r>
              <a:rPr lang="en-US" sz="2400" dirty="0"/>
              <a:t> attribute in your </a:t>
            </a:r>
            <a:r>
              <a:rPr lang="en-US" sz="2400" dirty="0" err="1"/>
              <a:t>FrontEnd</a:t>
            </a:r>
            <a:r>
              <a:rPr lang="en-US" sz="2400" dirty="0"/>
              <a:t> instance.</a:t>
            </a:r>
          </a:p>
        </p:txBody>
      </p:sp>
      <p:sp>
        <p:nvSpPr>
          <p:cNvPr id="3" name="Rectangle 2">
            <a:extLst>
              <a:ext uri="{FF2B5EF4-FFF2-40B4-BE49-F238E27FC236}">
                <a16:creationId xmlns:a16="http://schemas.microsoft.com/office/drawing/2014/main" id="{A928A8F3-65D9-1F64-E227-18C65FDE5BD8}"/>
              </a:ext>
            </a:extLst>
          </p:cNvPr>
          <p:cNvSpPr>
            <a:spLocks noChangeArrowheads="1"/>
          </p:cNvSpPr>
          <p:nvPr/>
        </p:nvSpPr>
        <p:spPr bwMode="auto">
          <a:xfrm>
            <a:off x="678616" y="1614834"/>
            <a:ext cx="4916129" cy="2308324"/>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CC7832"/>
                </a:solidFill>
                <a:effectLst/>
                <a:latin typeface="Arial Unicode MS"/>
              </a:rPr>
              <a:t>from</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app_dip</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import</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a:ln>
                  <a:noFill/>
                </a:ln>
                <a:solidFill>
                  <a:srgbClr val="A9B7C6"/>
                </a:solidFill>
                <a:effectLst/>
                <a:latin typeface="Arial Unicode MS"/>
              </a:rPr>
              <a:t>API</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Database</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FrontEnd</a:t>
            </a:r>
            <a:br>
              <a:rPr kumimoji="0" lang="he-IL" altLang="he-IL" sz="1600" b="0" i="0" u="none" strike="noStrike" cap="none" normalizeH="0" baseline="0" dirty="0">
                <a:ln>
                  <a:noFill/>
                </a:ln>
                <a:solidFill>
                  <a:srgbClr val="A9B7C6"/>
                </a:solidFill>
                <a:effectLst/>
                <a:latin typeface="Arial Unicode MS"/>
              </a:rPr>
            </a:b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A9B7C6"/>
                </a:solidFill>
                <a:effectLst/>
                <a:latin typeface="Arial Unicode MS"/>
              </a:rPr>
              <a:t>db_front_end</a:t>
            </a:r>
            <a:r>
              <a:rPr kumimoji="0" lang="he-IL" altLang="he-IL" sz="1600" b="0" i="0" u="none" strike="noStrike" cap="none" normalizeH="0" baseline="0" dirty="0">
                <a:ln>
                  <a:noFill/>
                </a:ln>
                <a:solidFill>
                  <a:srgbClr val="A9B7C6"/>
                </a:solidFill>
                <a:effectLst/>
                <a:latin typeface="Arial Unicode MS"/>
              </a:rPr>
              <a:t> = </a:t>
            </a:r>
            <a:r>
              <a:rPr kumimoji="0" lang="he-IL" altLang="he-IL" sz="1600" b="0" i="0" u="none" strike="noStrike" cap="none" normalizeH="0" baseline="0" dirty="0" err="1">
                <a:ln>
                  <a:noFill/>
                </a:ln>
                <a:solidFill>
                  <a:srgbClr val="A9B7C6"/>
                </a:solidFill>
                <a:effectLst/>
                <a:latin typeface="Arial Unicode MS"/>
              </a:rPr>
              <a:t>FrontEnd</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err="1">
                <a:ln>
                  <a:noFill/>
                </a:ln>
                <a:solidFill>
                  <a:srgbClr val="A9B7C6"/>
                </a:solidFill>
                <a:effectLst/>
                <a:latin typeface="Arial Unicode MS"/>
              </a:rPr>
              <a:t>Database</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A9B7C6"/>
                </a:solidFill>
                <a:effectLst/>
                <a:latin typeface="Arial Unicode MS"/>
              </a:rPr>
              <a:t>db_front_end.display_data</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err="1">
                <a:ln>
                  <a:noFill/>
                </a:ln>
                <a:solidFill>
                  <a:srgbClr val="A9B7C6"/>
                </a:solidFill>
                <a:effectLst/>
                <a:latin typeface="Arial Unicode MS"/>
              </a:rPr>
              <a:t>Display</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data</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Data</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from</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the</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database</a:t>
            </a:r>
            <a:br>
              <a:rPr kumimoji="0" lang="he-IL" altLang="he-IL" sz="1600" b="0" i="0" u="none" strike="noStrike" cap="none" normalizeH="0" baseline="0" dirty="0">
                <a:ln>
                  <a:noFill/>
                </a:ln>
                <a:solidFill>
                  <a:srgbClr val="A9B7C6"/>
                </a:solidFill>
                <a:effectLst/>
                <a:latin typeface="Arial Unicode MS"/>
              </a:rPr>
            </a:b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A9B7C6"/>
                </a:solidFill>
                <a:effectLst/>
                <a:latin typeface="Arial Unicode MS"/>
              </a:rPr>
              <a:t>api_front_end</a:t>
            </a:r>
            <a:r>
              <a:rPr kumimoji="0" lang="he-IL" altLang="he-IL" sz="1600" b="0" i="0" u="none" strike="noStrike" cap="none" normalizeH="0" baseline="0" dirty="0">
                <a:ln>
                  <a:noFill/>
                </a:ln>
                <a:solidFill>
                  <a:srgbClr val="A9B7C6"/>
                </a:solidFill>
                <a:effectLst/>
                <a:latin typeface="Arial Unicode MS"/>
              </a:rPr>
              <a:t> = </a:t>
            </a:r>
            <a:r>
              <a:rPr kumimoji="0" lang="he-IL" altLang="he-IL" sz="1600" b="0" i="0" u="none" strike="noStrike" cap="none" normalizeH="0" baseline="0" dirty="0" err="1">
                <a:ln>
                  <a:noFill/>
                </a:ln>
                <a:solidFill>
                  <a:srgbClr val="A9B7C6"/>
                </a:solidFill>
                <a:effectLst/>
                <a:latin typeface="Arial Unicode MS"/>
              </a:rPr>
              <a:t>FrontEnd</a:t>
            </a:r>
            <a:r>
              <a:rPr kumimoji="0" lang="he-IL" altLang="he-IL" sz="1600" b="0" i="0" u="none" strike="noStrike" cap="none" normalizeH="0" baseline="0" dirty="0">
                <a:ln>
                  <a:noFill/>
                </a:ln>
                <a:solidFill>
                  <a:srgbClr val="A9B7C6"/>
                </a:solidFill>
                <a:effectLst/>
                <a:latin typeface="Arial Unicode MS"/>
              </a:rPr>
              <a:t>(API())</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A9B7C6"/>
                </a:solidFill>
                <a:effectLst/>
                <a:latin typeface="Arial Unicode MS"/>
              </a:rPr>
              <a:t>api_front_end.display_data</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err="1">
                <a:ln>
                  <a:noFill/>
                </a:ln>
                <a:solidFill>
                  <a:srgbClr val="A9B7C6"/>
                </a:solidFill>
                <a:effectLst/>
                <a:latin typeface="Arial Unicode MS"/>
              </a:rPr>
              <a:t>Display</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data</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Data</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from</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the</a:t>
            </a:r>
            <a:r>
              <a:rPr kumimoji="0" lang="he-IL" altLang="he-IL" sz="1600" b="0" i="0" u="none" strike="noStrike" cap="none" normalizeH="0" baseline="0" dirty="0">
                <a:ln>
                  <a:noFill/>
                </a:ln>
                <a:solidFill>
                  <a:srgbClr val="A9B7C6"/>
                </a:solidFill>
                <a:effectLst/>
                <a:latin typeface="Arial Unicode MS"/>
              </a:rPr>
              <a:t> API</a:t>
            </a:r>
            <a:endParaRPr kumimoji="0" lang="he-IL" altLang="he-IL"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193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1D1F25"/>
                </a:solidFill>
                <a:effectLst/>
                <a:latin typeface="Atkinson Hyperlegible"/>
              </a:rPr>
              <a:t>Conclusion</a:t>
            </a:r>
            <a:endParaRPr lang="he-IL" dirty="0"/>
          </a:p>
        </p:txBody>
      </p:sp>
      <p:sp>
        <p:nvSpPr>
          <p:cNvPr id="3" name="TextBox 2">
            <a:extLst>
              <a:ext uri="{FF2B5EF4-FFF2-40B4-BE49-F238E27FC236}">
                <a16:creationId xmlns:a16="http://schemas.microsoft.com/office/drawing/2014/main" id="{2E459FE7-61C7-4C40-89B7-923478C0002A}"/>
              </a:ext>
            </a:extLst>
          </p:cNvPr>
          <p:cNvSpPr txBox="1"/>
          <p:nvPr/>
        </p:nvSpPr>
        <p:spPr>
          <a:xfrm>
            <a:off x="815414" y="1731146"/>
            <a:ext cx="10485860" cy="3693319"/>
          </a:xfrm>
          <a:prstGeom prst="rect">
            <a:avLst/>
          </a:prstGeom>
          <a:noFill/>
        </p:spPr>
        <p:txBody>
          <a:bodyPr wrap="square" rtlCol="0">
            <a:spAutoFit/>
          </a:bodyPr>
          <a:lstStyle/>
          <a:p>
            <a:r>
              <a:rPr lang="en-US" b="0" i="0" dirty="0">
                <a:solidFill>
                  <a:srgbClr val="292929"/>
                </a:solidFill>
                <a:effectLst/>
                <a:latin typeface="source-serif-pro"/>
              </a:rPr>
              <a:t>You’ve learned a lot about the five SOLID principles, including how to identify code that violates them and how to refactor the code in adherence to best design practices. You saw good and bad examples related to each principle and learned that applying the SOLID principles can help you improve your object-oriented design in Python.</a:t>
            </a:r>
          </a:p>
          <a:p>
            <a:endParaRPr lang="en-US" b="0" i="0" dirty="0">
              <a:solidFill>
                <a:srgbClr val="292929"/>
              </a:solidFill>
              <a:effectLst/>
              <a:latin typeface="source-serif-pro"/>
            </a:endParaRPr>
          </a:p>
          <a:p>
            <a:r>
              <a:rPr lang="en-US" b="0" i="0" dirty="0">
                <a:solidFill>
                  <a:srgbClr val="292929"/>
                </a:solidFill>
                <a:effectLst/>
                <a:latin typeface="source-serif-pro"/>
              </a:rPr>
              <a:t>In this tutorial, you’ve learned how to:</a:t>
            </a:r>
          </a:p>
          <a:p>
            <a:endParaRPr lang="en-US" b="0" i="0" dirty="0">
              <a:solidFill>
                <a:srgbClr val="292929"/>
              </a:solidFill>
              <a:effectLst/>
              <a:latin typeface="source-serif-pro"/>
            </a:endParaRPr>
          </a:p>
          <a:p>
            <a:pPr marL="285750" indent="-285750">
              <a:buFont typeface="Arial" panose="020B0604020202020204" pitchFamily="34" charset="0"/>
              <a:buChar char="•"/>
            </a:pPr>
            <a:r>
              <a:rPr lang="en-US" b="0" i="0" dirty="0">
                <a:solidFill>
                  <a:srgbClr val="292929"/>
                </a:solidFill>
                <a:effectLst/>
                <a:latin typeface="source-serif-pro"/>
              </a:rPr>
              <a:t>Understand the meaning and purpose of each SOLID principle</a:t>
            </a:r>
          </a:p>
          <a:p>
            <a:pPr marL="285750" indent="-285750">
              <a:buFont typeface="Arial" panose="020B0604020202020204" pitchFamily="34" charset="0"/>
              <a:buChar char="•"/>
            </a:pPr>
            <a:r>
              <a:rPr lang="en-US" b="0" i="0" dirty="0">
                <a:solidFill>
                  <a:srgbClr val="292929"/>
                </a:solidFill>
                <a:effectLst/>
                <a:latin typeface="source-serif-pro"/>
              </a:rPr>
              <a:t>Identify class designs that violate some of the SOLID principles in Python</a:t>
            </a:r>
          </a:p>
          <a:p>
            <a:pPr marL="285750" indent="-285750">
              <a:buFont typeface="Arial" panose="020B0604020202020204" pitchFamily="34" charset="0"/>
              <a:buChar char="•"/>
            </a:pPr>
            <a:r>
              <a:rPr lang="en-US" b="0" i="0" dirty="0">
                <a:solidFill>
                  <a:srgbClr val="292929"/>
                </a:solidFill>
                <a:effectLst/>
                <a:latin typeface="source-serif-pro"/>
              </a:rPr>
              <a:t>Use the SOLID principles to help you refactor Python code and improve its OOD</a:t>
            </a:r>
          </a:p>
          <a:p>
            <a:pPr marL="285750" indent="-285750">
              <a:buFont typeface="Arial" panose="020B0604020202020204" pitchFamily="34" charset="0"/>
              <a:buChar char="•"/>
            </a:pPr>
            <a:r>
              <a:rPr lang="en-US" b="0" i="0" dirty="0">
                <a:solidFill>
                  <a:srgbClr val="292929"/>
                </a:solidFill>
                <a:effectLst/>
                <a:latin typeface="source-serif-pro"/>
              </a:rPr>
              <a:t>With this knowledge, you have a strong foundation of well-established best practices that you should apply when designing your classes and their relationships in Python. By applying these principles, you can create code that’s more maintainable, extensible, scalable, and testable.</a:t>
            </a:r>
            <a:endParaRPr lang="en-US" dirty="0"/>
          </a:p>
        </p:txBody>
      </p:sp>
    </p:spTree>
    <p:extLst>
      <p:ext uri="{BB962C8B-B14F-4D97-AF65-F5344CB8AC3E}">
        <p14:creationId xmlns:p14="http://schemas.microsoft.com/office/powerpoint/2010/main" val="547801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a:xfrm>
            <a:off x="838200" y="1946284"/>
            <a:ext cx="10352120" cy="494840"/>
          </a:xfrm>
        </p:spPr>
        <p:txBody>
          <a:bodyPr>
            <a:noAutofit/>
          </a:bodyPr>
          <a:lstStyle/>
          <a:p>
            <a:pPr algn="l"/>
            <a:r>
              <a:rPr lang="en-US" sz="2000" b="0" i="0" dirty="0">
                <a:solidFill>
                  <a:srgbClr val="222222"/>
                </a:solidFill>
                <a:effectLst/>
                <a:latin typeface="source sans pro" panose="020B0503030403020204" pitchFamily="34" charset="0"/>
              </a:rPr>
              <a:t>But what are these SOLID principles? SOLID is an acronym that groups five core principles that apply to object-oriented design. These principles are the following:</a:t>
            </a:r>
          </a:p>
          <a:p>
            <a:pPr algn="l"/>
            <a:endParaRPr lang="en-US" sz="2000" b="0" i="0" dirty="0">
              <a:effectLst/>
              <a:latin typeface="source sans pro" panose="020B0503030403020204" pitchFamily="34" charset="0"/>
            </a:endParaRPr>
          </a:p>
          <a:p>
            <a:pPr lvl="1">
              <a:buFont typeface="+mj-lt"/>
              <a:buAutoNum type="arabicPeriod"/>
            </a:pPr>
            <a:r>
              <a:rPr lang="en-US" sz="1600" b="1" i="0" u="none" strike="noStrike" dirty="0">
                <a:solidFill>
                  <a:srgbClr val="0563C1"/>
                </a:solidFill>
                <a:effectLst/>
                <a:latin typeface="source sans pro" panose="020B0503030403020204" pitchFamily="34" charset="0"/>
                <a:hlinkClick r:id="rId3">
                  <a:extLst>
                    <a:ext uri="{A12FA001-AC4F-418D-AE19-62706E023703}">
                      <ahyp:hlinkClr xmlns:ahyp="http://schemas.microsoft.com/office/drawing/2018/hyperlinkcolor" val="tx"/>
                    </a:ext>
                  </a:extLst>
                </a:hlinkClick>
              </a:rPr>
              <a:t>S</a:t>
            </a:r>
            <a:r>
              <a:rPr lang="en-US" sz="1600" b="0" i="0" u="none" strike="noStrike" dirty="0">
                <a:effectLst/>
                <a:latin typeface="source sans pro" panose="020B0503030403020204" pitchFamily="34" charset="0"/>
                <a:hlinkClick r:id="rId3">
                  <a:extLst>
                    <a:ext uri="{A12FA001-AC4F-418D-AE19-62706E023703}">
                      <ahyp:hlinkClr xmlns:ahyp="http://schemas.microsoft.com/office/drawing/2018/hyperlinkcolor" val="tx"/>
                    </a:ext>
                  </a:extLst>
                </a:hlinkClick>
              </a:rPr>
              <a:t>ingle-responsibility principle (SRP)</a:t>
            </a:r>
            <a:endParaRPr lang="en-US" sz="1600" b="0" i="0" dirty="0">
              <a:effectLst/>
              <a:latin typeface="source sans pro" panose="020B0503030403020204" pitchFamily="34" charset="0"/>
            </a:endParaRPr>
          </a:p>
          <a:p>
            <a:pPr lvl="1">
              <a:buFont typeface="+mj-lt"/>
              <a:buAutoNum type="arabicPeriod"/>
            </a:pPr>
            <a:r>
              <a:rPr lang="en-US" sz="1600" b="1" i="0" u="none" strike="noStrike" dirty="0">
                <a:solidFill>
                  <a:srgbClr val="0563C1"/>
                </a:solidFill>
                <a:effectLst/>
                <a:latin typeface="source sans pro" panose="020B0503030403020204" pitchFamily="34" charset="0"/>
                <a:hlinkClick r:id="rId4">
                  <a:extLst>
                    <a:ext uri="{A12FA001-AC4F-418D-AE19-62706E023703}">
                      <ahyp:hlinkClr xmlns:ahyp="http://schemas.microsoft.com/office/drawing/2018/hyperlinkcolor" val="tx"/>
                    </a:ext>
                  </a:extLst>
                </a:hlinkClick>
              </a:rPr>
              <a:t>O</a:t>
            </a:r>
            <a:r>
              <a:rPr lang="en-US" sz="1600" b="0" i="0" u="none" strike="noStrike" dirty="0">
                <a:effectLst/>
                <a:latin typeface="source sans pro" panose="020B0503030403020204" pitchFamily="34" charset="0"/>
                <a:hlinkClick r:id="rId4">
                  <a:extLst>
                    <a:ext uri="{A12FA001-AC4F-418D-AE19-62706E023703}">
                      <ahyp:hlinkClr xmlns:ahyp="http://schemas.microsoft.com/office/drawing/2018/hyperlinkcolor" val="tx"/>
                    </a:ext>
                  </a:extLst>
                </a:hlinkClick>
              </a:rPr>
              <a:t>pen–closed principle (OCP)</a:t>
            </a:r>
            <a:endParaRPr lang="en-US" sz="1600" b="0" i="0" dirty="0">
              <a:effectLst/>
              <a:latin typeface="source sans pro" panose="020B0503030403020204" pitchFamily="34" charset="0"/>
            </a:endParaRPr>
          </a:p>
          <a:p>
            <a:pPr lvl="1">
              <a:buFont typeface="+mj-lt"/>
              <a:buAutoNum type="arabicPeriod"/>
            </a:pPr>
            <a:r>
              <a:rPr lang="en-US" sz="1600" b="1" i="0" u="none" strike="noStrike" dirty="0" err="1">
                <a:solidFill>
                  <a:srgbClr val="0563C1"/>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L</a:t>
            </a:r>
            <a:r>
              <a:rPr lang="en-US" sz="1600" b="0" i="0" u="none" strike="noStrike" dirty="0" err="1">
                <a:solidFill>
                  <a:srgbClr val="0563C1"/>
                </a:solidFill>
                <a:effectLst/>
                <a:latin typeface="source sans pro" panose="020B0503030403020204" pitchFamily="34" charset="0"/>
                <a:hlinkClick r:id="rId5">
                  <a:extLst>
                    <a:ext uri="{A12FA001-AC4F-418D-AE19-62706E023703}">
                      <ahyp:hlinkClr xmlns:ahyp="http://schemas.microsoft.com/office/drawing/2018/hyperlinkcolor" val="tx"/>
                    </a:ext>
                  </a:extLst>
                </a:hlinkClick>
              </a:rPr>
              <a:t>iskov</a:t>
            </a:r>
            <a:r>
              <a:rPr lang="en-US" sz="1600" b="0" i="0" u="none" strike="noStrike" dirty="0">
                <a:effectLst/>
                <a:latin typeface="source sans pro" panose="020B0503030403020204" pitchFamily="34" charset="0"/>
                <a:hlinkClick r:id="rId5">
                  <a:extLst>
                    <a:ext uri="{A12FA001-AC4F-418D-AE19-62706E023703}">
                      <ahyp:hlinkClr xmlns:ahyp="http://schemas.microsoft.com/office/drawing/2018/hyperlinkcolor" val="tx"/>
                    </a:ext>
                  </a:extLst>
                </a:hlinkClick>
              </a:rPr>
              <a:t> substitution principle (LSP)</a:t>
            </a:r>
            <a:endParaRPr lang="en-US" sz="1600" b="0" i="0" dirty="0">
              <a:effectLst/>
              <a:latin typeface="source sans pro" panose="020B0503030403020204" pitchFamily="34" charset="0"/>
            </a:endParaRPr>
          </a:p>
          <a:p>
            <a:pPr lvl="1">
              <a:buFont typeface="+mj-lt"/>
              <a:buAutoNum type="arabicPeriod"/>
            </a:pPr>
            <a:r>
              <a:rPr lang="en-US" sz="1600" b="1" i="0" u="none" strike="noStrike" dirty="0">
                <a:solidFill>
                  <a:srgbClr val="0563C1"/>
                </a:solidFill>
                <a:effectLst/>
                <a:latin typeface="source sans pro" panose="020B0503030403020204" pitchFamily="34" charset="0"/>
                <a:hlinkClick r:id="rId6">
                  <a:extLst>
                    <a:ext uri="{A12FA001-AC4F-418D-AE19-62706E023703}">
                      <ahyp:hlinkClr xmlns:ahyp="http://schemas.microsoft.com/office/drawing/2018/hyperlinkcolor" val="tx"/>
                    </a:ext>
                  </a:extLst>
                </a:hlinkClick>
              </a:rPr>
              <a:t>I</a:t>
            </a:r>
            <a:r>
              <a:rPr lang="en-US" sz="1600" b="0" i="0" u="none" strike="noStrike" dirty="0">
                <a:effectLst/>
                <a:latin typeface="source sans pro" panose="020B0503030403020204" pitchFamily="34" charset="0"/>
                <a:hlinkClick r:id="rId6">
                  <a:extLst>
                    <a:ext uri="{A12FA001-AC4F-418D-AE19-62706E023703}">
                      <ahyp:hlinkClr xmlns:ahyp="http://schemas.microsoft.com/office/drawing/2018/hyperlinkcolor" val="tx"/>
                    </a:ext>
                  </a:extLst>
                </a:hlinkClick>
              </a:rPr>
              <a:t>nterface segregation principle (ISP)</a:t>
            </a:r>
            <a:endParaRPr lang="en-US" sz="1600" b="0" i="0" dirty="0">
              <a:effectLst/>
              <a:latin typeface="source sans pro" panose="020B0503030403020204" pitchFamily="34" charset="0"/>
            </a:endParaRPr>
          </a:p>
          <a:p>
            <a:pPr lvl="1">
              <a:buFont typeface="+mj-lt"/>
              <a:buAutoNum type="arabicPeriod"/>
            </a:pPr>
            <a:r>
              <a:rPr lang="en-US" sz="1600" b="1" i="0" u="none" strike="noStrike" dirty="0">
                <a:solidFill>
                  <a:srgbClr val="0563C1"/>
                </a:solidFill>
                <a:effectLst/>
                <a:latin typeface="source sans pro" panose="020B0503030403020204" pitchFamily="34" charset="0"/>
                <a:hlinkClick r:id="rId7">
                  <a:extLst>
                    <a:ext uri="{A12FA001-AC4F-418D-AE19-62706E023703}">
                      <ahyp:hlinkClr xmlns:ahyp="http://schemas.microsoft.com/office/drawing/2018/hyperlinkcolor" val="tx"/>
                    </a:ext>
                  </a:extLst>
                </a:hlinkClick>
              </a:rPr>
              <a:t>D</a:t>
            </a:r>
            <a:r>
              <a:rPr lang="en-US" sz="1600" b="0" i="0" u="none" strike="noStrike" dirty="0">
                <a:effectLst/>
                <a:latin typeface="source sans pro" panose="020B0503030403020204" pitchFamily="34" charset="0"/>
                <a:hlinkClick r:id="rId7">
                  <a:extLst>
                    <a:ext uri="{A12FA001-AC4F-418D-AE19-62706E023703}">
                      <ahyp:hlinkClr xmlns:ahyp="http://schemas.microsoft.com/office/drawing/2018/hyperlinkcolor" val="tx"/>
                    </a:ext>
                  </a:extLst>
                </a:hlinkClick>
              </a:rPr>
              <a:t>ependency inversion principle (DIP)</a:t>
            </a:r>
            <a:endParaRPr lang="en-US" sz="1600" b="0" i="0" u="none" strike="noStrike" dirty="0">
              <a:effectLst/>
              <a:latin typeface="source sans pro" panose="020B0503030403020204" pitchFamily="34" charset="0"/>
            </a:endParaRPr>
          </a:p>
          <a:p>
            <a:pPr lvl="1">
              <a:buFont typeface="+mj-lt"/>
              <a:buAutoNum type="arabicPeriod"/>
            </a:pPr>
            <a:endParaRPr lang="en-US" sz="1600" b="0" i="0" dirty="0">
              <a:solidFill>
                <a:srgbClr val="222222"/>
              </a:solidFill>
              <a:effectLst/>
              <a:latin typeface="source sans pro" panose="020B0503030403020204" pitchFamily="34" charset="0"/>
            </a:endParaRPr>
          </a:p>
          <a:p>
            <a:pPr algn="l"/>
            <a:r>
              <a:rPr lang="en-US" sz="2000" b="0" i="0" dirty="0">
                <a:solidFill>
                  <a:srgbClr val="222222"/>
                </a:solidFill>
                <a:effectLst/>
                <a:latin typeface="source sans pro" panose="020B0503030403020204" pitchFamily="34" charset="0"/>
              </a:rPr>
              <a:t>You’ll explore each of these principles in detail and code real-world examples of how to apply them in Python. In the process, you’ll gain a strong understanding of how to write more straightforward, organized, scalable, and reusable object-oriented code by applying the SOLID principles. To kick things off, you’ll start with the first principle on the list.</a:t>
            </a:r>
          </a:p>
        </p:txBody>
      </p:sp>
      <p:sp>
        <p:nvSpPr>
          <p:cNvPr id="2" name="Title 1">
            <a:extLst>
              <a:ext uri="{FF2B5EF4-FFF2-40B4-BE49-F238E27FC236}">
                <a16:creationId xmlns:a16="http://schemas.microsoft.com/office/drawing/2014/main" id="{239CB368-6370-ADC9-3707-63E137D4F11A}"/>
              </a:ext>
            </a:extLst>
          </p:cNvPr>
          <p:cNvSpPr>
            <a:spLocks noGrp="1"/>
          </p:cNvSpPr>
          <p:nvPr>
            <p:ph type="title"/>
          </p:nvPr>
        </p:nvSpPr>
        <p:spPr>
          <a:xfrm>
            <a:off x="838200" y="365125"/>
            <a:ext cx="11117826" cy="1325563"/>
          </a:xfrm>
        </p:spPr>
        <p:txBody>
          <a:bodyPr>
            <a:normAutofit/>
          </a:bodyPr>
          <a:lstStyle/>
          <a:p>
            <a:r>
              <a:rPr lang="en-US" b="1" i="0" dirty="0">
                <a:effectLst/>
                <a:latin typeface="Atkinson Hyperlegible"/>
              </a:rPr>
              <a:t>Introduction – cont’d</a:t>
            </a:r>
          </a:p>
        </p:txBody>
      </p:sp>
    </p:spTree>
    <p:extLst>
      <p:ext uri="{BB962C8B-B14F-4D97-AF65-F5344CB8AC3E}">
        <p14:creationId xmlns:p14="http://schemas.microsoft.com/office/powerpoint/2010/main" val="1960207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Single-Responsibility Principle (SRP)</a:t>
            </a:r>
          </a:p>
        </p:txBody>
      </p:sp>
      <p:sp>
        <p:nvSpPr>
          <p:cNvPr id="3" name="תיבת טקסט 2">
            <a:extLst>
              <a:ext uri="{FF2B5EF4-FFF2-40B4-BE49-F238E27FC236}">
                <a16:creationId xmlns:a16="http://schemas.microsoft.com/office/drawing/2014/main" id="{CB8ED7DC-0827-C078-1E16-381F087B344E}"/>
              </a:ext>
            </a:extLst>
          </p:cNvPr>
          <p:cNvSpPr txBox="1"/>
          <p:nvPr/>
        </p:nvSpPr>
        <p:spPr>
          <a:xfrm>
            <a:off x="707923" y="1513708"/>
            <a:ext cx="10341077" cy="3693319"/>
          </a:xfrm>
          <a:prstGeom prst="rect">
            <a:avLst/>
          </a:prstGeom>
          <a:noFill/>
        </p:spPr>
        <p:txBody>
          <a:bodyPr wrap="square" rtlCol="1">
            <a:spAutoFit/>
          </a:bodyPr>
          <a:lstStyle/>
          <a:p>
            <a:r>
              <a:rPr lang="en-US" dirty="0"/>
              <a:t>The single-responsibility principle (SRP) comes from Robert C. Martin, more commonly known by his nickname Uncle Bob, who’s a well-respected figure in the software engineering world and one of the original signatories of the Agile Manifesto. In fact, he coined the term SOLID.</a:t>
            </a:r>
          </a:p>
          <a:p>
            <a:endParaRPr lang="en-US" dirty="0"/>
          </a:p>
          <a:p>
            <a:r>
              <a:rPr lang="en-US" dirty="0"/>
              <a:t>The single-responsibility principle states that:</a:t>
            </a:r>
          </a:p>
          <a:p>
            <a:endParaRPr lang="en-US" dirty="0"/>
          </a:p>
          <a:p>
            <a:r>
              <a:rPr lang="en-US" b="1" i="1" dirty="0"/>
              <a:t>A class should have only one reason to change.</a:t>
            </a:r>
          </a:p>
          <a:p>
            <a:endParaRPr lang="en-US" dirty="0"/>
          </a:p>
          <a:p>
            <a:r>
              <a:rPr lang="en-US" dirty="0"/>
              <a:t>This means that a class should have only one responsibility, as expressed through its methods. If a class takes care of more than one task, then you should separate those tasks into separate classes.</a:t>
            </a:r>
          </a:p>
          <a:p>
            <a:endParaRPr lang="en-US" dirty="0"/>
          </a:p>
          <a:p>
            <a:r>
              <a:rPr lang="en-US" b="0" i="0" dirty="0">
                <a:solidFill>
                  <a:srgbClr val="222222"/>
                </a:solidFill>
                <a:effectLst/>
                <a:latin typeface="source sans pro" panose="020B0503030403020204" pitchFamily="34" charset="0"/>
              </a:rPr>
              <a:t>This principle is closely related to the concept of </a:t>
            </a:r>
            <a:r>
              <a:rPr lang="en-US" b="0" i="0" u="none" strike="noStrike" dirty="0">
                <a:solidFill>
                  <a:srgbClr val="619CCD"/>
                </a:solidFill>
                <a:effectLst/>
                <a:latin typeface="source sans pro" panose="020B0503030403020204" pitchFamily="34" charset="0"/>
                <a:hlinkClick r:id="rId3"/>
              </a:rPr>
              <a:t>separation of concerns</a:t>
            </a:r>
            <a:r>
              <a:rPr lang="en-US" b="0" i="0" dirty="0">
                <a:solidFill>
                  <a:srgbClr val="222222"/>
                </a:solidFill>
                <a:effectLst/>
                <a:latin typeface="source sans pro" panose="020B0503030403020204" pitchFamily="34" charset="0"/>
              </a:rPr>
              <a:t>, which suggests that you should split your programs into different sections. Each section must address a separate concern.</a:t>
            </a:r>
            <a:endParaRPr lang="he-IL" dirty="0"/>
          </a:p>
        </p:txBody>
      </p:sp>
    </p:spTree>
    <p:extLst>
      <p:ext uri="{BB962C8B-B14F-4D97-AF65-F5344CB8AC3E}">
        <p14:creationId xmlns:p14="http://schemas.microsoft.com/office/powerpoint/2010/main" val="323622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76CF516-C861-4ECA-9387-67340CCBAF7C}"/>
              </a:ext>
            </a:extLst>
          </p:cNvPr>
          <p:cNvSpPr>
            <a:spLocks noChangeArrowheads="1"/>
          </p:cNvSpPr>
          <p:nvPr/>
        </p:nvSpPr>
        <p:spPr bwMode="auto">
          <a:xfrm>
            <a:off x="730045" y="761662"/>
            <a:ext cx="10515600"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0" i="0" dirty="0">
                <a:solidFill>
                  <a:srgbClr val="292929"/>
                </a:solidFill>
                <a:effectLst/>
                <a:latin typeface="source-serif-pro"/>
              </a:rPr>
              <a:t>To illustrate the single-responsibility principle and how it can help you improve your object-oriented design, say that you have the following </a:t>
            </a:r>
            <a:r>
              <a:rPr lang="en-US" sz="2400" b="0" i="0" dirty="0" err="1">
                <a:solidFill>
                  <a:srgbClr val="292929"/>
                </a:solidFill>
                <a:effectLst/>
                <a:latin typeface="source-serif-pro"/>
              </a:rPr>
              <a:t>FileManager</a:t>
            </a:r>
            <a:r>
              <a:rPr lang="en-US" sz="2400" b="0" i="0" dirty="0">
                <a:solidFill>
                  <a:srgbClr val="292929"/>
                </a:solidFill>
                <a:effectLst/>
                <a:latin typeface="source-serif-pro"/>
              </a:rPr>
              <a:t> class:</a:t>
            </a:r>
            <a:endParaRPr lang="en-US" sz="2400" b="0" i="0" dirty="0">
              <a:solidFill>
                <a:srgbClr val="1D1F25"/>
              </a:solidFill>
              <a:effectLst/>
              <a:latin typeface="Atkinson Hyperlegible"/>
            </a:endParaRPr>
          </a:p>
        </p:txBody>
      </p:sp>
      <p:sp>
        <p:nvSpPr>
          <p:cNvPr id="7" name="Rectangle 2">
            <a:extLst>
              <a:ext uri="{FF2B5EF4-FFF2-40B4-BE49-F238E27FC236}">
                <a16:creationId xmlns:a16="http://schemas.microsoft.com/office/drawing/2014/main" id="{911ED081-D624-8123-715A-BA406841D751}"/>
              </a:ext>
            </a:extLst>
          </p:cNvPr>
          <p:cNvSpPr>
            <a:spLocks noChangeArrowheads="1"/>
          </p:cNvSpPr>
          <p:nvPr/>
        </p:nvSpPr>
        <p:spPr bwMode="auto">
          <a:xfrm>
            <a:off x="769374" y="1609865"/>
            <a:ext cx="6931742" cy="347787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808080"/>
                </a:solidFill>
                <a:effectLst/>
                <a:latin typeface="Arial Unicode MS"/>
              </a:rPr>
              <a:t># file_manager_srp.py</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pathlib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Path</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zipfile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ZipFile</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FileManager:</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B200B2"/>
                </a:solidFill>
                <a:effectLst/>
                <a:latin typeface="Arial Unicode MS"/>
              </a:rPr>
              <a:t>__init__</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filename):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.path = Path(filename)</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read</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encoding=</a:t>
            </a:r>
            <a:r>
              <a:rPr kumimoji="0" lang="he-IL" altLang="he-IL" sz="1000" b="0" i="0" u="none" strike="noStrike" cap="none" normalizeH="0" baseline="0">
                <a:ln>
                  <a:noFill/>
                </a:ln>
                <a:solidFill>
                  <a:srgbClr val="6A8759"/>
                </a:solidFill>
                <a:effectLst/>
                <a:latin typeface="Arial Unicode MS"/>
              </a:rPr>
              <a:t>"utf-8"</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return </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.path.read_text(encoding)</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FFC66D"/>
                </a:solidFill>
                <a:effectLst/>
                <a:latin typeface="Arial Unicode MS"/>
              </a:rPr>
              <a:t>write</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data</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encoding=</a:t>
            </a:r>
            <a:r>
              <a:rPr kumimoji="0" lang="he-IL" altLang="he-IL" sz="1000" b="0" i="0" u="none" strike="noStrike" cap="none" normalizeH="0" baseline="0">
                <a:ln>
                  <a:noFill/>
                </a:ln>
                <a:solidFill>
                  <a:srgbClr val="6A8759"/>
                </a:solidFill>
                <a:effectLst/>
                <a:latin typeface="Arial Unicode MS"/>
              </a:rPr>
              <a:t>"utf-8"</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.path.write_text(data</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encoding)</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compress(</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with </a:t>
            </a:r>
            <a:r>
              <a:rPr kumimoji="0" lang="he-IL" altLang="he-IL" sz="1000" b="0" i="0" u="none" strike="noStrike" cap="none" normalizeH="0" baseline="0">
                <a:ln>
                  <a:noFill/>
                </a:ln>
                <a:solidFill>
                  <a:srgbClr val="A9B7C6"/>
                </a:solidFill>
                <a:effectLst/>
                <a:latin typeface="Arial Unicode MS"/>
              </a:rPr>
              <a:t>ZipFile(</a:t>
            </a:r>
            <a:r>
              <a:rPr kumimoji="0" lang="he-IL" altLang="he-IL" sz="1000" b="0" i="0" u="none" strike="noStrike" cap="none" normalizeH="0" baseline="0">
                <a:ln>
                  <a:noFill/>
                </a:ln>
                <a:solidFill>
                  <a:srgbClr val="94558D"/>
                </a:solidFill>
                <a:effectLst/>
                <a:latin typeface="Arial Unicode MS"/>
              </a:rPr>
              <a:t>self</a:t>
            </a:r>
            <a:r>
              <a:rPr kumimoji="0" lang="he-IL" altLang="he-IL" sz="1000" b="0" i="0" u="none" strike="noStrike" cap="none" normalizeH="0" baseline="0">
                <a:ln>
                  <a:noFill/>
                </a:ln>
                <a:solidFill>
                  <a:srgbClr val="A9B7C6"/>
                </a:solidFill>
                <a:effectLst/>
                <a:latin typeface="Arial Unicode MS"/>
              </a:rPr>
              <a:t>.path.with_suffix(</a:t>
            </a:r>
            <a:r>
              <a:rPr kumimoji="0" lang="he-IL" altLang="he-IL" sz="1000" b="0" i="0" u="none" strike="noStrike" cap="none" normalizeH="0" baseline="0">
                <a:ln>
                  <a:noFill/>
                </a:ln>
                <a:solidFill>
                  <a:srgbClr val="6A8759"/>
                </a:solidFill>
                <a:effectLst/>
                <a:latin typeface="Arial Unicode MS"/>
              </a:rPr>
              <a:t>".zip"</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mode=</a:t>
            </a:r>
            <a:r>
              <a:rPr kumimoji="0" lang="he-IL" altLang="he-IL" sz="1000" b="0" i="0" u="none" strike="noStrike" cap="none" normalizeH="0" baseline="0">
                <a:ln>
                  <a:noFill/>
                </a:ln>
                <a:solidFill>
                  <a:srgbClr val="6A8759"/>
                </a:solidFill>
                <a:effectLst/>
                <a:latin typeface="Arial Unicode MS"/>
              </a:rPr>
              <a:t>"w"</a:t>
            </a: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archive: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archive.write(self.path)</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decompress(self):</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with </a:t>
            </a:r>
            <a:r>
              <a:rPr kumimoji="0" lang="he-IL" altLang="he-IL" sz="1000" b="0" i="0" u="none" strike="noStrike" cap="none" normalizeH="0" baseline="0">
                <a:ln>
                  <a:noFill/>
                </a:ln>
                <a:solidFill>
                  <a:srgbClr val="A9B7C6"/>
                </a:solidFill>
                <a:effectLst/>
                <a:latin typeface="Arial Unicode MS"/>
              </a:rPr>
              <a:t>ZipFile(self.path.with_suffix(</a:t>
            </a:r>
            <a:r>
              <a:rPr kumimoji="0" lang="he-IL" altLang="he-IL" sz="1000" b="0" i="0" u="none" strike="noStrike" cap="none" normalizeH="0" baseline="0">
                <a:ln>
                  <a:noFill/>
                </a:ln>
                <a:solidFill>
                  <a:srgbClr val="6A8759"/>
                </a:solidFill>
                <a:effectLst/>
                <a:latin typeface="Arial Unicode MS"/>
              </a:rPr>
              <a:t>".zip"</a:t>
            </a:r>
            <a:r>
              <a:rPr kumimoji="0" lang="he-IL" altLang="he-IL" sz="1000" b="0" i="0" u="none" strike="noStrike" cap="none" normalizeH="0" baseline="0">
                <a:ln>
                  <a:noFill/>
                </a:ln>
                <a:solidFill>
                  <a:srgbClr val="A9B7C6"/>
                </a:solidFill>
                <a:effectLst/>
                <a:latin typeface="Arial Unicode MS"/>
              </a:rPr>
              <a:t>)</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mode=</a:t>
            </a:r>
            <a:r>
              <a:rPr kumimoji="0" lang="he-IL" altLang="he-IL" sz="1000" b="0" i="0" u="none" strike="noStrike" cap="none" normalizeH="0" baseline="0">
                <a:ln>
                  <a:noFill/>
                </a:ln>
                <a:solidFill>
                  <a:srgbClr val="6A8759"/>
                </a:solidFill>
                <a:effectLst/>
                <a:latin typeface="Arial Unicode MS"/>
              </a:rPr>
              <a:t>"r"</a:t>
            </a: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as </a:t>
            </a:r>
            <a:r>
              <a:rPr kumimoji="0" lang="he-IL" altLang="he-IL" sz="1000" b="0" i="0" u="none" strike="noStrike" cap="none" normalizeH="0" baseline="0">
                <a:ln>
                  <a:noFill/>
                </a:ln>
                <a:solidFill>
                  <a:srgbClr val="A9B7C6"/>
                </a:solidFill>
                <a:effectLst/>
                <a:latin typeface="Arial Unicode MS"/>
              </a:rPr>
              <a:t>archive: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archive.extractall()</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8" name="תיבת טקסט 7">
            <a:extLst>
              <a:ext uri="{FF2B5EF4-FFF2-40B4-BE49-F238E27FC236}">
                <a16:creationId xmlns:a16="http://schemas.microsoft.com/office/drawing/2014/main" id="{3BB50278-7254-A6D4-7CBD-13B0BBD4B889}"/>
              </a:ext>
            </a:extLst>
          </p:cNvPr>
          <p:cNvSpPr txBox="1"/>
          <p:nvPr/>
        </p:nvSpPr>
        <p:spPr>
          <a:xfrm>
            <a:off x="816077" y="5348748"/>
            <a:ext cx="10515600" cy="923330"/>
          </a:xfrm>
          <a:prstGeom prst="rect">
            <a:avLst/>
          </a:prstGeom>
          <a:noFill/>
        </p:spPr>
        <p:txBody>
          <a:bodyPr wrap="square" rtlCol="1">
            <a:spAutoFit/>
          </a:bodyPr>
          <a:lstStyle/>
          <a:p>
            <a:r>
              <a:rPr lang="en-US" dirty="0"/>
              <a:t>In this example, your </a:t>
            </a:r>
            <a:r>
              <a:rPr lang="en-US" dirty="0" err="1"/>
              <a:t>FileManager</a:t>
            </a:r>
            <a:r>
              <a:rPr lang="en-US" dirty="0"/>
              <a:t> class has two different responsibilities. It uses the .read() and .write() methods to manage the file. It also deals with ZIP archives by providing the .compress() and .decompress() methods.</a:t>
            </a:r>
            <a:endParaRPr lang="he-IL" dirty="0"/>
          </a:p>
        </p:txBody>
      </p:sp>
    </p:spTree>
    <p:extLst>
      <p:ext uri="{BB962C8B-B14F-4D97-AF65-F5344CB8AC3E}">
        <p14:creationId xmlns:p14="http://schemas.microsoft.com/office/powerpoint/2010/main" val="416400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D41903-A246-4CBA-90EA-2DFCD09A83FC}"/>
              </a:ext>
            </a:extLst>
          </p:cNvPr>
          <p:cNvSpPr txBox="1"/>
          <p:nvPr/>
        </p:nvSpPr>
        <p:spPr>
          <a:xfrm>
            <a:off x="838200" y="472930"/>
            <a:ext cx="10515600" cy="923330"/>
          </a:xfrm>
          <a:prstGeom prst="rect">
            <a:avLst/>
          </a:prstGeom>
          <a:noFill/>
        </p:spPr>
        <p:txBody>
          <a:bodyPr wrap="square" rtlCol="0">
            <a:spAutoFit/>
          </a:bodyPr>
          <a:lstStyle/>
          <a:p>
            <a:pPr algn="l"/>
            <a:r>
              <a:rPr lang="en-US" b="0" i="0" dirty="0">
                <a:solidFill>
                  <a:srgbClr val="222222"/>
                </a:solidFill>
                <a:effectLst/>
                <a:latin typeface="source sans pro" panose="020B0503030403020204" pitchFamily="34" charset="0"/>
              </a:rPr>
              <a:t>This class violates the single-responsibility principle because it has two reasons for changing its internal implementation. To fix this issue and make your design more robust, you can split the class into two smaller, more focused classes, each with its own specific concern:</a:t>
            </a:r>
            <a:endParaRPr lang="en-US" i="0" dirty="0">
              <a:solidFill>
                <a:srgbClr val="1D1F25"/>
              </a:solidFill>
              <a:effectLst/>
              <a:latin typeface="Atkinson Hyperlegible"/>
            </a:endParaRPr>
          </a:p>
        </p:txBody>
      </p:sp>
      <p:sp>
        <p:nvSpPr>
          <p:cNvPr id="6" name="Rectangle 1">
            <a:extLst>
              <a:ext uri="{FF2B5EF4-FFF2-40B4-BE49-F238E27FC236}">
                <a16:creationId xmlns:a16="http://schemas.microsoft.com/office/drawing/2014/main" id="{DBE9B476-F47A-C5F7-2EBC-8FB2E9649FB4}"/>
              </a:ext>
            </a:extLst>
          </p:cNvPr>
          <p:cNvSpPr>
            <a:spLocks noChangeArrowheads="1"/>
          </p:cNvSpPr>
          <p:nvPr/>
        </p:nvSpPr>
        <p:spPr bwMode="auto">
          <a:xfrm>
            <a:off x="838200" y="2182841"/>
            <a:ext cx="7374194" cy="4093428"/>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a:ln>
                  <a:noFill/>
                </a:ln>
                <a:solidFill>
                  <a:srgbClr val="808080"/>
                </a:solidFill>
                <a:effectLst/>
                <a:latin typeface="Arial Unicode MS"/>
              </a:rPr>
              <a:t># file_manager_srp.py</a:t>
            </a:r>
            <a:br>
              <a:rPr kumimoji="0" lang="he-IL" altLang="he-IL" sz="1000" b="0" i="0" u="none" strike="noStrike" cap="none" normalizeH="0" baseline="0" dirty="0">
                <a:ln>
                  <a:noFill/>
                </a:ln>
                <a:solidFill>
                  <a:srgbClr val="808080"/>
                </a:solidFill>
                <a:effectLst/>
                <a:latin typeface="Arial Unicode MS"/>
              </a:rPr>
            </a:br>
            <a:br>
              <a:rPr kumimoji="0" lang="he-IL" altLang="he-IL" sz="1000" b="0" i="0" u="none" strike="noStrike" cap="none" normalizeH="0" baseline="0" dirty="0">
                <a:ln>
                  <a:noFill/>
                </a:ln>
                <a:solidFill>
                  <a:srgbClr val="808080"/>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from</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pathlib</a:t>
            </a: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import</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Path</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from</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zipfile</a:t>
            </a: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import</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ZipFile</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class</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FileManager</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a:ln>
                  <a:noFill/>
                </a:ln>
                <a:solidFill>
                  <a:srgbClr val="B200B2"/>
                </a:solidFill>
                <a:effectLst/>
                <a:latin typeface="Arial Unicode MS"/>
              </a:rPr>
              <a:t>__</a:t>
            </a:r>
            <a:r>
              <a:rPr kumimoji="0" lang="he-IL" altLang="he-IL" sz="1000" b="0" i="0" u="none" strike="noStrike" cap="none" normalizeH="0" baseline="0" dirty="0" err="1">
                <a:ln>
                  <a:noFill/>
                </a:ln>
                <a:solidFill>
                  <a:srgbClr val="B200B2"/>
                </a:solidFill>
                <a:effectLst/>
                <a:latin typeface="Arial Unicode MS"/>
              </a:rPr>
              <a:t>init</a:t>
            </a:r>
            <a:r>
              <a:rPr kumimoji="0" lang="he-IL" altLang="he-IL" sz="1000" b="0" i="0" u="none" strike="noStrike" cap="none" normalizeH="0" baseline="0" dirty="0">
                <a:ln>
                  <a:noFill/>
                </a:ln>
                <a:solidFill>
                  <a:srgbClr val="B200B2"/>
                </a:solidFill>
                <a:effectLst/>
                <a:latin typeface="Arial Unicode MS"/>
              </a:rPr>
              <a:t>__</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filename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err="1">
                <a:ln>
                  <a:noFill/>
                </a:ln>
                <a:solidFill>
                  <a:srgbClr val="A9B7C6"/>
                </a:solidFill>
                <a:effectLst/>
                <a:latin typeface="Arial Unicode MS"/>
              </a:rPr>
              <a:t>.path</a:t>
            </a:r>
            <a:r>
              <a:rPr kumimoji="0" lang="he-IL" altLang="he-IL" sz="1000" b="0" i="0" u="none" strike="noStrike" cap="none" normalizeH="0" baseline="0" dirty="0">
                <a:ln>
                  <a:noFill/>
                </a:ln>
                <a:solidFill>
                  <a:srgbClr val="A9B7C6"/>
                </a:solidFill>
                <a:effectLst/>
                <a:latin typeface="Arial Unicode MS"/>
              </a:rPr>
              <a:t> = </a:t>
            </a:r>
            <a:r>
              <a:rPr kumimoji="0" lang="he-IL" altLang="he-IL" sz="1000" b="0" i="0" u="none" strike="noStrike" cap="none" normalizeH="0" baseline="0" dirty="0" err="1">
                <a:ln>
                  <a:noFill/>
                </a:ln>
                <a:solidFill>
                  <a:srgbClr val="A9B7C6"/>
                </a:solidFill>
                <a:effectLst/>
                <a:latin typeface="Arial Unicode MS"/>
              </a:rPr>
              <a:t>Path</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filename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FFC66D"/>
                </a:solidFill>
                <a:effectLst/>
                <a:latin typeface="Arial Unicode MS"/>
              </a:rPr>
              <a:t>read</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encoding</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"utf-8"</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return</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err="1">
                <a:ln>
                  <a:noFill/>
                </a:ln>
                <a:solidFill>
                  <a:srgbClr val="A9B7C6"/>
                </a:solidFill>
                <a:effectLst/>
                <a:latin typeface="Arial Unicode MS"/>
              </a:rPr>
              <a:t>.path.read_text</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encoding</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FFC66D"/>
                </a:solidFill>
                <a:effectLst/>
                <a:latin typeface="Arial Unicode MS"/>
              </a:rPr>
              <a:t>write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data</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encoding</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"utf-8"</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err="1">
                <a:ln>
                  <a:noFill/>
                </a:ln>
                <a:solidFill>
                  <a:srgbClr val="A9B7C6"/>
                </a:solidFill>
                <a:effectLst/>
                <a:latin typeface="Arial Unicode MS"/>
              </a:rPr>
              <a:t>.path.write_text</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data</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encoding</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class</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ZipFileManager</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a:ln>
                  <a:noFill/>
                </a:ln>
                <a:solidFill>
                  <a:srgbClr val="B200B2"/>
                </a:solidFill>
                <a:effectLst/>
                <a:latin typeface="Arial Unicode MS"/>
              </a:rPr>
              <a:t>__</a:t>
            </a:r>
            <a:r>
              <a:rPr kumimoji="0" lang="he-IL" altLang="he-IL" sz="1000" b="0" i="0" u="none" strike="noStrike" cap="none" normalizeH="0" baseline="0" dirty="0" err="1">
                <a:ln>
                  <a:noFill/>
                </a:ln>
                <a:solidFill>
                  <a:srgbClr val="B200B2"/>
                </a:solidFill>
                <a:effectLst/>
                <a:latin typeface="Arial Unicode MS"/>
              </a:rPr>
              <a:t>init</a:t>
            </a:r>
            <a:r>
              <a:rPr kumimoji="0" lang="he-IL" altLang="he-IL" sz="1000" b="0" i="0" u="none" strike="noStrike" cap="none" normalizeH="0" baseline="0" dirty="0">
                <a:ln>
                  <a:noFill/>
                </a:ln>
                <a:solidFill>
                  <a:srgbClr val="B200B2"/>
                </a:solidFill>
                <a:effectLst/>
                <a:latin typeface="Arial Unicode MS"/>
              </a:rPr>
              <a:t>__</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filename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err="1">
                <a:ln>
                  <a:noFill/>
                </a:ln>
                <a:solidFill>
                  <a:srgbClr val="A9B7C6"/>
                </a:solidFill>
                <a:effectLst/>
                <a:latin typeface="Arial Unicode MS"/>
              </a:rPr>
              <a:t>.path</a:t>
            </a:r>
            <a:r>
              <a:rPr kumimoji="0" lang="he-IL" altLang="he-IL" sz="1000" b="0" i="0" u="none" strike="noStrike" cap="none" normalizeH="0" baseline="0" dirty="0">
                <a:ln>
                  <a:noFill/>
                </a:ln>
                <a:solidFill>
                  <a:srgbClr val="A9B7C6"/>
                </a:solidFill>
                <a:effectLst/>
                <a:latin typeface="Arial Unicode MS"/>
              </a:rPr>
              <a:t> = </a:t>
            </a:r>
            <a:r>
              <a:rPr kumimoji="0" lang="he-IL" altLang="he-IL" sz="1000" b="0" i="0" u="none" strike="noStrike" cap="none" normalizeH="0" baseline="0" dirty="0" err="1">
                <a:ln>
                  <a:noFill/>
                </a:ln>
                <a:solidFill>
                  <a:srgbClr val="A9B7C6"/>
                </a:solidFill>
                <a:effectLst/>
                <a:latin typeface="Arial Unicode MS"/>
              </a:rPr>
              <a:t>Path</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filename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FFC66D"/>
                </a:solidFill>
                <a:effectLst/>
                <a:latin typeface="Arial Unicode MS"/>
              </a:rPr>
              <a:t>compress</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with</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ZipFile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err="1">
                <a:ln>
                  <a:noFill/>
                </a:ln>
                <a:solidFill>
                  <a:srgbClr val="A9B7C6"/>
                </a:solidFill>
                <a:effectLst/>
                <a:latin typeface="Arial Unicode MS"/>
              </a:rPr>
              <a:t>.path.with_suffix</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err="1">
                <a:ln>
                  <a:noFill/>
                </a:ln>
                <a:solidFill>
                  <a:srgbClr val="6A8759"/>
                </a:solidFill>
                <a:effectLst/>
                <a:latin typeface="Arial Unicode MS"/>
              </a:rPr>
              <a:t>zip</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A4926"/>
                </a:solidFill>
                <a:effectLst/>
                <a:latin typeface="Arial Unicode MS"/>
              </a:rPr>
              <a:t>mode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"w"</a:t>
            </a: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as</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archive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archive.write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err="1">
                <a:ln>
                  <a:noFill/>
                </a:ln>
                <a:solidFill>
                  <a:srgbClr val="A9B7C6"/>
                </a:solidFill>
                <a:effectLst/>
                <a:latin typeface="Arial Unicode MS"/>
              </a:rPr>
              <a:t>.path</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FFC66D"/>
                </a:solidFill>
                <a:effectLst/>
                <a:latin typeface="Arial Unicode MS"/>
              </a:rPr>
              <a:t>decompress</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with</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ZipFile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err="1">
                <a:ln>
                  <a:noFill/>
                </a:ln>
                <a:solidFill>
                  <a:srgbClr val="A9B7C6"/>
                </a:solidFill>
                <a:effectLst/>
                <a:latin typeface="Arial Unicode MS"/>
              </a:rPr>
              <a:t>.path.with_suffix</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err="1">
                <a:ln>
                  <a:noFill/>
                </a:ln>
                <a:solidFill>
                  <a:srgbClr val="6A8759"/>
                </a:solidFill>
                <a:effectLst/>
                <a:latin typeface="Arial Unicode MS"/>
              </a:rPr>
              <a:t>zip</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A4926"/>
                </a:solidFill>
                <a:effectLst/>
                <a:latin typeface="Arial Unicode MS"/>
              </a:rPr>
              <a:t>mode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A8759"/>
                </a:solidFill>
                <a:effectLst/>
                <a:latin typeface="Arial Unicode MS"/>
              </a:rPr>
              <a:t>"r"</a:t>
            </a: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as</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archive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archive.extractall</a:t>
            </a:r>
            <a:r>
              <a:rPr kumimoji="0" lang="he-IL" altLang="he-IL" sz="1000" b="0" i="0" u="none" strike="noStrike" cap="none" normalizeH="0" baseline="0" dirty="0">
                <a:ln>
                  <a:noFill/>
                </a:ln>
                <a:solidFill>
                  <a:srgbClr val="A9B7C6"/>
                </a:solidFill>
                <a:effectLst/>
                <a:latin typeface="Arial Unicode MS"/>
              </a:rPr>
              <a:t>()</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תיבת טקסט 6">
            <a:extLst>
              <a:ext uri="{FF2B5EF4-FFF2-40B4-BE49-F238E27FC236}">
                <a16:creationId xmlns:a16="http://schemas.microsoft.com/office/drawing/2014/main" id="{782CC8D2-E4F1-E004-FB21-AF2A947AADC2}"/>
              </a:ext>
            </a:extLst>
          </p:cNvPr>
          <p:cNvSpPr txBox="1"/>
          <p:nvPr/>
        </p:nvSpPr>
        <p:spPr>
          <a:xfrm>
            <a:off x="8359877" y="3245749"/>
            <a:ext cx="3517491" cy="3139321"/>
          </a:xfrm>
          <a:prstGeom prst="rect">
            <a:avLst/>
          </a:prstGeom>
          <a:noFill/>
        </p:spPr>
        <p:txBody>
          <a:bodyPr wrap="square" rtlCol="1">
            <a:spAutoFit/>
          </a:bodyPr>
          <a:lstStyle/>
          <a:p>
            <a:r>
              <a:rPr lang="en-US"/>
              <a:t>Now you have two smaller classes, each having only a single responsibility. FileManager takes care of managing a file, while ZipFileManager handles the compression and decompression of a file using the ZIP format. These two classes are smaller, so they’re more manageable. They’re also easier to reason about, test, and debug.</a:t>
            </a:r>
            <a:endParaRPr lang="he-IL" dirty="0"/>
          </a:p>
        </p:txBody>
      </p:sp>
    </p:spTree>
    <p:extLst>
      <p:ext uri="{BB962C8B-B14F-4D97-AF65-F5344CB8AC3E}">
        <p14:creationId xmlns:p14="http://schemas.microsoft.com/office/powerpoint/2010/main" val="1498785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l"/>
            <a:r>
              <a:rPr lang="en-US" b="1" i="0" dirty="0">
                <a:solidFill>
                  <a:srgbClr val="222222"/>
                </a:solidFill>
                <a:effectLst/>
                <a:latin typeface="source sans pro" panose="020B0503030403020204" pitchFamily="34" charset="0"/>
              </a:rPr>
              <a:t>Open-Closed Principle (OCP)</a:t>
            </a:r>
          </a:p>
        </p:txBody>
      </p:sp>
      <p:sp>
        <p:nvSpPr>
          <p:cNvPr id="5" name="TextBox 4">
            <a:extLst>
              <a:ext uri="{FF2B5EF4-FFF2-40B4-BE49-F238E27FC236}">
                <a16:creationId xmlns:a16="http://schemas.microsoft.com/office/drawing/2014/main" id="{43714B0E-DD48-4088-BA32-974E103D4336}"/>
              </a:ext>
            </a:extLst>
          </p:cNvPr>
          <p:cNvSpPr txBox="1"/>
          <p:nvPr/>
        </p:nvSpPr>
        <p:spPr>
          <a:xfrm>
            <a:off x="815412" y="1585041"/>
            <a:ext cx="10561173" cy="1754326"/>
          </a:xfrm>
          <a:prstGeom prst="rect">
            <a:avLst/>
          </a:prstGeom>
          <a:noFill/>
        </p:spPr>
        <p:txBody>
          <a:bodyPr wrap="square" rtlCol="0">
            <a:spAutoFit/>
          </a:bodyPr>
          <a:lstStyle/>
          <a:p>
            <a:pPr algn="l"/>
            <a:r>
              <a:rPr lang="en-US" b="0" i="0" dirty="0">
                <a:solidFill>
                  <a:srgbClr val="292929"/>
                </a:solidFill>
                <a:effectLst/>
                <a:latin typeface="source-serif-pro"/>
              </a:rPr>
              <a:t>The open-closed principle (OCP) for object-oriented design was originally introduced by Bertrand Meyer in 1988 and means that:</a:t>
            </a:r>
          </a:p>
          <a:p>
            <a:pPr algn="l"/>
            <a:endParaRPr lang="en-US" b="0" i="0" dirty="0">
              <a:solidFill>
                <a:srgbClr val="292929"/>
              </a:solidFill>
              <a:effectLst/>
              <a:latin typeface="source-serif-pro"/>
            </a:endParaRPr>
          </a:p>
          <a:p>
            <a:pPr algn="l"/>
            <a:r>
              <a:rPr lang="en-US" b="1" i="0" dirty="0">
                <a:solidFill>
                  <a:srgbClr val="292929"/>
                </a:solidFill>
                <a:effectLst/>
                <a:latin typeface="source-serif-pro"/>
              </a:rPr>
              <a:t>Software entities (classes, modules, functions, etc.) should be open for extension, but closed for modification.</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To understand what the open-closed principle is all about, consider the following Shape class:</a:t>
            </a:r>
          </a:p>
        </p:txBody>
      </p:sp>
      <p:sp>
        <p:nvSpPr>
          <p:cNvPr id="2" name="Rectangle 1">
            <a:extLst>
              <a:ext uri="{FF2B5EF4-FFF2-40B4-BE49-F238E27FC236}">
                <a16:creationId xmlns:a16="http://schemas.microsoft.com/office/drawing/2014/main" id="{67AA067A-5B94-0A6B-89F1-C8634A94F949}"/>
              </a:ext>
            </a:extLst>
          </p:cNvPr>
          <p:cNvSpPr>
            <a:spLocks noChangeArrowheads="1"/>
          </p:cNvSpPr>
          <p:nvPr/>
        </p:nvSpPr>
        <p:spPr bwMode="auto">
          <a:xfrm>
            <a:off x="815412" y="3604640"/>
            <a:ext cx="4916129" cy="2862322"/>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a:ln>
                  <a:noFill/>
                </a:ln>
                <a:solidFill>
                  <a:srgbClr val="808080"/>
                </a:solidFill>
                <a:effectLst/>
                <a:latin typeface="Arial Unicode MS"/>
              </a:rPr>
              <a:t># shapes_ocp.py</a:t>
            </a:r>
            <a:br>
              <a:rPr kumimoji="0" lang="he-IL" altLang="he-IL" sz="1000" b="0" i="0" u="none" strike="noStrike" cap="none" normalizeH="0" baseline="0">
                <a:ln>
                  <a:noFill/>
                </a:ln>
                <a:solidFill>
                  <a:srgbClr val="808080"/>
                </a:solidFill>
                <a:effectLst/>
                <a:latin typeface="Arial Unicode MS"/>
              </a:rPr>
            </a:br>
            <a:br>
              <a:rPr kumimoji="0" lang="he-IL" altLang="he-IL" sz="1000" b="0" i="0" u="none" strike="noStrike" cap="none" normalizeH="0" baseline="0">
                <a:ln>
                  <a:noFill/>
                </a:ln>
                <a:solidFill>
                  <a:srgbClr val="808080"/>
                </a:solidFill>
                <a:effectLst/>
                <a:latin typeface="Arial Unicode MS"/>
              </a:rPr>
            </a:br>
            <a:r>
              <a:rPr kumimoji="0" lang="he-IL" altLang="he-IL" sz="1000" b="0" i="0" u="none" strike="noStrike" cap="none" normalizeH="0" baseline="0">
                <a:ln>
                  <a:noFill/>
                </a:ln>
                <a:solidFill>
                  <a:srgbClr val="CC7832"/>
                </a:solidFill>
                <a:effectLst/>
                <a:latin typeface="Arial Unicode MS"/>
              </a:rPr>
              <a:t>from </a:t>
            </a:r>
            <a:r>
              <a:rPr kumimoji="0" lang="he-IL" altLang="he-IL" sz="1000" b="0" i="0" u="none" strike="noStrike" cap="none" normalizeH="0" baseline="0">
                <a:ln>
                  <a:noFill/>
                </a:ln>
                <a:solidFill>
                  <a:srgbClr val="A9B7C6"/>
                </a:solidFill>
                <a:effectLst/>
                <a:latin typeface="Arial Unicode MS"/>
              </a:rPr>
              <a:t>math </a:t>
            </a:r>
            <a:r>
              <a:rPr kumimoji="0" lang="he-IL" altLang="he-IL" sz="1000" b="0" i="0" u="none" strike="noStrike" cap="none" normalizeH="0" baseline="0">
                <a:ln>
                  <a:noFill/>
                </a:ln>
                <a:solidFill>
                  <a:srgbClr val="CC7832"/>
                </a:solidFill>
                <a:effectLst/>
                <a:latin typeface="Arial Unicode MS"/>
              </a:rPr>
              <a:t>import </a:t>
            </a:r>
            <a:r>
              <a:rPr kumimoji="0" lang="he-IL" altLang="he-IL" sz="1000" b="0" i="0" u="none" strike="noStrike" cap="none" normalizeH="0" baseline="0">
                <a:ln>
                  <a:noFill/>
                </a:ln>
                <a:solidFill>
                  <a:srgbClr val="A9B7C6"/>
                </a:solidFill>
                <a:effectLst/>
                <a:latin typeface="Arial Unicode MS"/>
              </a:rPr>
              <a:t>pi</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CC7832"/>
                </a:solidFill>
                <a:effectLst/>
                <a:latin typeface="Arial Unicode MS"/>
              </a:rPr>
              <a:t>class </a:t>
            </a:r>
            <a:r>
              <a:rPr kumimoji="0" lang="he-IL" altLang="he-IL" sz="1000" b="0" i="0" u="none" strike="noStrike" cap="none" normalizeH="0" baseline="0">
                <a:ln>
                  <a:noFill/>
                </a:ln>
                <a:solidFill>
                  <a:srgbClr val="A9B7C6"/>
                </a:solidFill>
                <a:effectLst/>
                <a:latin typeface="Arial Unicode MS"/>
              </a:rPr>
              <a:t>Shape: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__init__(self</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shape_type</a:t>
            </a:r>
            <a:r>
              <a:rPr kumimoji="0" lang="he-IL" altLang="he-IL" sz="1000" b="0" i="0" u="none" strike="noStrike" cap="none" normalizeH="0" baseline="0">
                <a:ln>
                  <a:noFill/>
                </a:ln>
                <a:solidFill>
                  <a:srgbClr val="CC7832"/>
                </a:solidFill>
                <a:effectLst/>
                <a:latin typeface="Arial Unicode MS"/>
              </a:rPr>
              <a:t>, </a:t>
            </a:r>
            <a:r>
              <a:rPr kumimoji="0" lang="he-IL" altLang="he-IL" sz="1000" b="0" i="0" u="none" strike="noStrike" cap="none" normalizeH="0" baseline="0">
                <a:ln>
                  <a:noFill/>
                </a:ln>
                <a:solidFill>
                  <a:srgbClr val="A9B7C6"/>
                </a:solidFill>
                <a:effectLst/>
                <a:latin typeface="Arial Unicode MS"/>
              </a:rPr>
              <a:t>**kwargs):</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self.shape_type = shape_type</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if </a:t>
            </a:r>
            <a:r>
              <a:rPr kumimoji="0" lang="he-IL" altLang="he-IL" sz="1000" b="0" i="0" u="none" strike="noStrike" cap="none" normalizeH="0" baseline="0">
                <a:ln>
                  <a:noFill/>
                </a:ln>
                <a:solidFill>
                  <a:srgbClr val="A9B7C6"/>
                </a:solidFill>
                <a:effectLst/>
                <a:latin typeface="Arial Unicode MS"/>
              </a:rPr>
              <a:t>self.shape_type == </a:t>
            </a:r>
            <a:r>
              <a:rPr kumimoji="0" lang="he-IL" altLang="he-IL" sz="1000" b="0" i="0" u="none" strike="noStrike" cap="none" normalizeH="0" baseline="0">
                <a:ln>
                  <a:noFill/>
                </a:ln>
                <a:solidFill>
                  <a:srgbClr val="6A8759"/>
                </a:solidFill>
                <a:effectLst/>
                <a:latin typeface="Arial Unicode MS"/>
              </a:rPr>
              <a:t>"rectangle"</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self.width = kwargs[</a:t>
            </a:r>
            <a:r>
              <a:rPr kumimoji="0" lang="he-IL" altLang="he-IL" sz="1000" b="0" i="0" u="none" strike="noStrike" cap="none" normalizeH="0" baseline="0">
                <a:ln>
                  <a:noFill/>
                </a:ln>
                <a:solidFill>
                  <a:srgbClr val="6A8759"/>
                </a:solidFill>
                <a:effectLst/>
                <a:latin typeface="Arial Unicode MS"/>
              </a:rPr>
              <a:t>"width"</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self.height = kwargs[</a:t>
            </a:r>
            <a:r>
              <a:rPr kumimoji="0" lang="he-IL" altLang="he-IL" sz="1000" b="0" i="0" u="none" strike="noStrike" cap="none" normalizeH="0" baseline="0">
                <a:ln>
                  <a:noFill/>
                </a:ln>
                <a:solidFill>
                  <a:srgbClr val="6A8759"/>
                </a:solidFill>
                <a:effectLst/>
                <a:latin typeface="Arial Unicode MS"/>
              </a:rPr>
              <a:t>"height"</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elif </a:t>
            </a:r>
            <a:r>
              <a:rPr kumimoji="0" lang="he-IL" altLang="he-IL" sz="1000" b="0" i="0" u="none" strike="noStrike" cap="none" normalizeH="0" baseline="0">
                <a:ln>
                  <a:noFill/>
                </a:ln>
                <a:solidFill>
                  <a:srgbClr val="A9B7C6"/>
                </a:solidFill>
                <a:effectLst/>
                <a:latin typeface="Arial Unicode MS"/>
              </a:rPr>
              <a:t>self.shape_type == </a:t>
            </a:r>
            <a:r>
              <a:rPr kumimoji="0" lang="he-IL" altLang="he-IL" sz="1000" b="0" i="0" u="none" strike="noStrike" cap="none" normalizeH="0" baseline="0">
                <a:ln>
                  <a:noFill/>
                </a:ln>
                <a:solidFill>
                  <a:srgbClr val="6A8759"/>
                </a:solidFill>
                <a:effectLst/>
                <a:latin typeface="Arial Unicode MS"/>
              </a:rPr>
              <a:t>"circle"</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self.radius = kwargs[</a:t>
            </a:r>
            <a:r>
              <a:rPr kumimoji="0" lang="he-IL" altLang="he-IL" sz="1000" b="0" i="0" u="none" strike="noStrike" cap="none" normalizeH="0" baseline="0">
                <a:ln>
                  <a:noFill/>
                </a:ln>
                <a:solidFill>
                  <a:srgbClr val="6A8759"/>
                </a:solidFill>
                <a:effectLst/>
                <a:latin typeface="Arial Unicode MS"/>
              </a:rPr>
              <a:t>"radius"</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def </a:t>
            </a:r>
            <a:r>
              <a:rPr kumimoji="0" lang="he-IL" altLang="he-IL" sz="1000" b="0" i="0" u="none" strike="noStrike" cap="none" normalizeH="0" baseline="0">
                <a:ln>
                  <a:noFill/>
                </a:ln>
                <a:solidFill>
                  <a:srgbClr val="A9B7C6"/>
                </a:solidFill>
                <a:effectLst/>
                <a:latin typeface="Arial Unicode MS"/>
              </a:rPr>
              <a:t>calculate_area(self):</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if </a:t>
            </a:r>
            <a:r>
              <a:rPr kumimoji="0" lang="he-IL" altLang="he-IL" sz="1000" b="0" i="0" u="none" strike="noStrike" cap="none" normalizeH="0" baseline="0">
                <a:ln>
                  <a:noFill/>
                </a:ln>
                <a:solidFill>
                  <a:srgbClr val="A9B7C6"/>
                </a:solidFill>
                <a:effectLst/>
                <a:latin typeface="Arial Unicode MS"/>
              </a:rPr>
              <a:t>self.shape_type == </a:t>
            </a:r>
            <a:r>
              <a:rPr kumimoji="0" lang="he-IL" altLang="he-IL" sz="1000" b="0" i="0" u="none" strike="noStrike" cap="none" normalizeH="0" baseline="0">
                <a:ln>
                  <a:noFill/>
                </a:ln>
                <a:solidFill>
                  <a:srgbClr val="6A8759"/>
                </a:solidFill>
                <a:effectLst/>
                <a:latin typeface="Arial Unicode MS"/>
              </a:rPr>
              <a:t>"rectangle"</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return </a:t>
            </a:r>
            <a:r>
              <a:rPr kumimoji="0" lang="he-IL" altLang="he-IL" sz="1000" b="0" i="0" u="none" strike="noStrike" cap="none" normalizeH="0" baseline="0">
                <a:ln>
                  <a:noFill/>
                </a:ln>
                <a:solidFill>
                  <a:srgbClr val="A9B7C6"/>
                </a:solidFill>
                <a:effectLst/>
                <a:latin typeface="Arial Unicode MS"/>
              </a:rPr>
              <a:t>self.width * self.height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elif </a:t>
            </a:r>
            <a:r>
              <a:rPr kumimoji="0" lang="he-IL" altLang="he-IL" sz="1000" b="0" i="0" u="none" strike="noStrike" cap="none" normalizeH="0" baseline="0">
                <a:ln>
                  <a:noFill/>
                </a:ln>
                <a:solidFill>
                  <a:srgbClr val="A9B7C6"/>
                </a:solidFill>
                <a:effectLst/>
                <a:latin typeface="Arial Unicode MS"/>
              </a:rPr>
              <a:t>self.shape_type == </a:t>
            </a:r>
            <a:r>
              <a:rPr kumimoji="0" lang="he-IL" altLang="he-IL" sz="1000" b="0" i="0" u="none" strike="noStrike" cap="none" normalizeH="0" baseline="0">
                <a:ln>
                  <a:noFill/>
                </a:ln>
                <a:solidFill>
                  <a:srgbClr val="6A8759"/>
                </a:solidFill>
                <a:effectLst/>
                <a:latin typeface="Arial Unicode MS"/>
              </a:rPr>
              <a:t>"circle"</a:t>
            </a:r>
            <a:r>
              <a:rPr kumimoji="0" lang="he-IL" altLang="he-IL" sz="1000" b="0" i="0" u="none" strike="noStrike" cap="none" normalizeH="0" baseline="0">
                <a:ln>
                  <a:noFill/>
                </a:ln>
                <a:solidFill>
                  <a:srgbClr val="A9B7C6"/>
                </a:solidFill>
                <a:effectLst/>
                <a:latin typeface="Arial Unicode MS"/>
              </a:rPr>
              <a:t>:</a:t>
            </a:r>
            <a:br>
              <a:rPr kumimoji="0" lang="he-IL" altLang="he-IL" sz="1000" b="0" i="0" u="none" strike="noStrike" cap="none" normalizeH="0" baseline="0">
                <a:ln>
                  <a:noFill/>
                </a:ln>
                <a:solidFill>
                  <a:srgbClr val="A9B7C6"/>
                </a:solidFill>
                <a:effectLst/>
                <a:latin typeface="Arial Unicode MS"/>
              </a:rPr>
            </a:br>
            <a:r>
              <a:rPr kumimoji="0" lang="he-IL" altLang="he-IL" sz="1000" b="0" i="0" u="none" strike="noStrike" cap="none" normalizeH="0" baseline="0">
                <a:ln>
                  <a:noFill/>
                </a:ln>
                <a:solidFill>
                  <a:srgbClr val="A9B7C6"/>
                </a:solidFill>
                <a:effectLst/>
                <a:latin typeface="Arial Unicode MS"/>
              </a:rPr>
              <a:t>            </a:t>
            </a:r>
            <a:r>
              <a:rPr kumimoji="0" lang="he-IL" altLang="he-IL" sz="1000" b="0" i="0" u="none" strike="noStrike" cap="none" normalizeH="0" baseline="0">
                <a:ln>
                  <a:noFill/>
                </a:ln>
                <a:solidFill>
                  <a:srgbClr val="CC7832"/>
                </a:solidFill>
                <a:effectLst/>
                <a:latin typeface="Arial Unicode MS"/>
              </a:rPr>
              <a:t>return </a:t>
            </a:r>
            <a:r>
              <a:rPr kumimoji="0" lang="he-IL" altLang="he-IL" sz="1000" b="0" i="0" u="none" strike="noStrike" cap="none" normalizeH="0" baseline="0">
                <a:ln>
                  <a:noFill/>
                </a:ln>
                <a:solidFill>
                  <a:srgbClr val="A9B7C6"/>
                </a:solidFill>
                <a:effectLst/>
                <a:latin typeface="Arial Unicode MS"/>
              </a:rPr>
              <a:t>pi * self.radius**</a:t>
            </a:r>
            <a:r>
              <a:rPr kumimoji="0" lang="he-IL" altLang="he-IL" sz="1000" b="0" i="0" u="none" strike="noStrike" cap="none" normalizeH="0" baseline="0">
                <a:ln>
                  <a:noFill/>
                </a:ln>
                <a:solidFill>
                  <a:srgbClr val="6897BB"/>
                </a:solidFill>
                <a:effectLst/>
                <a:latin typeface="Arial Unicode MS"/>
              </a:rPr>
              <a:t>2</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806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442834" y="575427"/>
            <a:ext cx="11198560" cy="3170099"/>
          </a:xfrm>
          <a:prstGeom prst="rect">
            <a:avLst/>
          </a:prstGeom>
          <a:noFill/>
        </p:spPr>
        <p:txBody>
          <a:bodyPr wrap="square" rtlCol="0">
            <a:spAutoFit/>
          </a:bodyPr>
          <a:lstStyle/>
          <a:p>
            <a:r>
              <a:rPr lang="en-US" sz="2000" b="0" i="0" dirty="0">
                <a:solidFill>
                  <a:srgbClr val="292929"/>
                </a:solidFill>
                <a:effectLst/>
                <a:latin typeface="source-serif-pro"/>
              </a:rPr>
              <a:t>The initializer of Shape takes a </a:t>
            </a:r>
            <a:r>
              <a:rPr lang="en-US" sz="2000" b="0" i="0" dirty="0" err="1">
                <a:solidFill>
                  <a:srgbClr val="292929"/>
                </a:solidFill>
                <a:effectLst/>
                <a:latin typeface="source-serif-pro"/>
              </a:rPr>
              <a:t>shape_type</a:t>
            </a:r>
            <a:r>
              <a:rPr lang="en-US" sz="2000" b="0" i="0" dirty="0">
                <a:solidFill>
                  <a:srgbClr val="292929"/>
                </a:solidFill>
                <a:effectLst/>
                <a:latin typeface="source-serif-pro"/>
              </a:rPr>
              <a:t> argument that can be either "rectangle" or "circle". It also takes a specific set of keyword arguments using the **</a:t>
            </a:r>
            <a:r>
              <a:rPr lang="en-US" sz="2000" b="0" i="0" dirty="0" err="1">
                <a:solidFill>
                  <a:srgbClr val="292929"/>
                </a:solidFill>
                <a:effectLst/>
                <a:latin typeface="source-serif-pro"/>
              </a:rPr>
              <a:t>kwargs</a:t>
            </a:r>
            <a:r>
              <a:rPr lang="en-US" sz="2000" b="0" i="0" dirty="0">
                <a:solidFill>
                  <a:srgbClr val="292929"/>
                </a:solidFill>
                <a:effectLst/>
                <a:latin typeface="source-serif-pro"/>
              </a:rPr>
              <a:t> syntax. If you set the shape type to "rectangle", then you should also pass the width and height keyword arguments so that you can construct a proper rectangle.</a:t>
            </a:r>
          </a:p>
          <a:p>
            <a:endParaRPr lang="en-US" sz="2000" b="0" i="0" dirty="0">
              <a:solidFill>
                <a:srgbClr val="292929"/>
              </a:solidFill>
              <a:effectLst/>
              <a:latin typeface="source-serif-pro"/>
            </a:endParaRPr>
          </a:p>
          <a:p>
            <a:r>
              <a:rPr lang="en-US" sz="2000" b="0" i="0" dirty="0">
                <a:solidFill>
                  <a:srgbClr val="292929"/>
                </a:solidFill>
                <a:effectLst/>
                <a:latin typeface="source-serif-pro"/>
              </a:rPr>
              <a:t>In contrast, if you set the shape type to "circle", then you must also pass a radius argument to construct a circle.</a:t>
            </a:r>
          </a:p>
          <a:p>
            <a:endParaRPr lang="en-US" sz="2000" dirty="0">
              <a:solidFill>
                <a:srgbClr val="292929"/>
              </a:solidFill>
              <a:latin typeface="source-serif-pro"/>
            </a:endParaRPr>
          </a:p>
          <a:p>
            <a:r>
              <a:rPr lang="en-US" sz="2000" dirty="0"/>
              <a:t>Shape also has a .</a:t>
            </a:r>
            <a:r>
              <a:rPr lang="en-US" sz="2000" dirty="0" err="1"/>
              <a:t>calculate_area</a:t>
            </a:r>
            <a:r>
              <a:rPr lang="en-US" sz="2000" dirty="0"/>
              <a:t>() method that computes the area of the current shape according to its .</a:t>
            </a:r>
            <a:r>
              <a:rPr lang="en-US" sz="2000" dirty="0" err="1"/>
              <a:t>shape_type</a:t>
            </a:r>
            <a:r>
              <a:rPr lang="en-US" sz="2000" dirty="0"/>
              <a:t>:</a:t>
            </a:r>
          </a:p>
        </p:txBody>
      </p:sp>
      <p:sp>
        <p:nvSpPr>
          <p:cNvPr id="7" name="Rectangle 2">
            <a:extLst>
              <a:ext uri="{FF2B5EF4-FFF2-40B4-BE49-F238E27FC236}">
                <a16:creationId xmlns:a16="http://schemas.microsoft.com/office/drawing/2014/main" id="{C498273D-4614-4A73-A7AB-E84DBF125B86}"/>
              </a:ext>
            </a:extLst>
          </p:cNvPr>
          <p:cNvSpPr>
            <a:spLocks noChangeArrowheads="1"/>
          </p:cNvSpPr>
          <p:nvPr/>
        </p:nvSpPr>
        <p:spPr bwMode="auto">
          <a:xfrm>
            <a:off x="442834" y="4220470"/>
            <a:ext cx="7054454" cy="2062103"/>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CC7832"/>
                </a:solidFill>
                <a:effectLst/>
                <a:latin typeface="Arial Unicode MS"/>
              </a:rPr>
              <a:t>from</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shapes_ocp</a:t>
            </a:r>
            <a:r>
              <a:rPr kumimoji="0" lang="he-IL" altLang="he-IL" sz="1600" b="0" i="0" u="none" strike="noStrike" cap="none" normalizeH="0" baseline="0" dirty="0">
                <a:ln>
                  <a:noFill/>
                </a:ln>
                <a:solidFill>
                  <a:srgbClr val="A9B7C6"/>
                </a:solidFill>
                <a:effectLst/>
                <a:latin typeface="Arial Unicode MS"/>
              </a:rPr>
              <a:t> </a:t>
            </a:r>
            <a:r>
              <a:rPr kumimoji="0" lang="he-IL" altLang="he-IL" sz="1600" b="0" i="0" u="none" strike="noStrike" cap="none" normalizeH="0" baseline="0" dirty="0" err="1">
                <a:ln>
                  <a:noFill/>
                </a:ln>
                <a:solidFill>
                  <a:srgbClr val="CC7832"/>
                </a:solidFill>
                <a:effectLst/>
                <a:latin typeface="Arial Unicode MS"/>
              </a:rPr>
              <a:t>import</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Shape</a:t>
            </a:r>
            <a:br>
              <a:rPr kumimoji="0" lang="he-IL" altLang="he-IL" sz="1600" b="0" i="0" u="none" strike="noStrike" cap="none" normalizeH="0" baseline="0" dirty="0">
                <a:ln>
                  <a:noFill/>
                </a:ln>
                <a:solidFill>
                  <a:srgbClr val="A9B7C6"/>
                </a:solidFill>
                <a:effectLst/>
                <a:latin typeface="Arial Unicode MS"/>
              </a:rPr>
            </a:b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A9B7C6"/>
                </a:solidFill>
                <a:effectLst/>
                <a:latin typeface="Arial Unicode MS"/>
              </a:rPr>
              <a:t>rectangle</a:t>
            </a:r>
            <a:r>
              <a:rPr kumimoji="0" lang="he-IL" altLang="he-IL" sz="1600" b="0" i="0" u="none" strike="noStrike" cap="none" normalizeH="0" baseline="0" dirty="0">
                <a:ln>
                  <a:noFill/>
                </a:ln>
                <a:solidFill>
                  <a:srgbClr val="A9B7C6"/>
                </a:solidFill>
                <a:effectLst/>
                <a:latin typeface="Arial Unicode MS"/>
              </a:rPr>
              <a:t> = </a:t>
            </a:r>
            <a:r>
              <a:rPr kumimoji="0" lang="he-IL" altLang="he-IL" sz="1600" b="0" i="0" u="none" strike="noStrike" cap="none" normalizeH="0" baseline="0" dirty="0" err="1">
                <a:ln>
                  <a:noFill/>
                </a:ln>
                <a:solidFill>
                  <a:srgbClr val="A9B7C6"/>
                </a:solidFill>
                <a:effectLst/>
                <a:latin typeface="Arial Unicode MS"/>
              </a:rPr>
              <a:t>Shape</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a:ln>
                  <a:noFill/>
                </a:ln>
                <a:solidFill>
                  <a:srgbClr val="6A8759"/>
                </a:solidFill>
                <a:effectLst/>
                <a:latin typeface="Arial Unicode MS"/>
              </a:rPr>
              <a:t>"</a:t>
            </a:r>
            <a:r>
              <a:rPr kumimoji="0" lang="he-IL" altLang="he-IL" sz="1600" b="0" i="0" u="none" strike="noStrike" cap="none" normalizeH="0" baseline="0" dirty="0" err="1">
                <a:ln>
                  <a:noFill/>
                </a:ln>
                <a:solidFill>
                  <a:srgbClr val="6A8759"/>
                </a:solidFill>
                <a:effectLst/>
                <a:latin typeface="Arial Unicode MS"/>
              </a:rPr>
              <a:t>rectangle</a:t>
            </a:r>
            <a:r>
              <a:rPr kumimoji="0" lang="he-IL" altLang="he-IL" sz="1600" b="0" i="0" u="none" strike="noStrike" cap="none" normalizeH="0" baseline="0" dirty="0">
                <a:ln>
                  <a:noFill/>
                </a:ln>
                <a:solidFill>
                  <a:srgbClr val="6A8759"/>
                </a:solidFill>
                <a:effectLst/>
                <a:latin typeface="Arial Unicode MS"/>
              </a:rPr>
              <a:t>"</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width</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a:ln>
                  <a:noFill/>
                </a:ln>
                <a:solidFill>
                  <a:srgbClr val="6897BB"/>
                </a:solidFill>
                <a:effectLst/>
                <a:latin typeface="Arial Unicode MS"/>
              </a:rPr>
              <a:t>10</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height</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a:ln>
                  <a:noFill/>
                </a:ln>
                <a:solidFill>
                  <a:srgbClr val="6897BB"/>
                </a:solidFill>
                <a:effectLst/>
                <a:latin typeface="Arial Unicode MS"/>
              </a:rPr>
              <a:t>5</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A9B7C6"/>
                </a:solidFill>
                <a:effectLst/>
                <a:latin typeface="Arial Unicode MS"/>
              </a:rPr>
              <a:t>rectangle.calculate_area</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6897BB"/>
                </a:solidFill>
                <a:effectLst/>
                <a:latin typeface="Arial Unicode MS"/>
              </a:rPr>
              <a:t>50</a:t>
            </a:r>
            <a:br>
              <a:rPr kumimoji="0" lang="he-IL" altLang="he-IL" sz="1600" b="0" i="0" u="none" strike="noStrike" cap="none" normalizeH="0" baseline="0" dirty="0">
                <a:ln>
                  <a:noFill/>
                </a:ln>
                <a:solidFill>
                  <a:srgbClr val="6897BB"/>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A9B7C6"/>
                </a:solidFill>
                <a:effectLst/>
                <a:latin typeface="Arial Unicode MS"/>
              </a:rPr>
              <a:t>circle</a:t>
            </a:r>
            <a:r>
              <a:rPr kumimoji="0" lang="he-IL" altLang="he-IL" sz="1600" b="0" i="0" u="none" strike="noStrike" cap="none" normalizeH="0" baseline="0" dirty="0">
                <a:ln>
                  <a:noFill/>
                </a:ln>
                <a:solidFill>
                  <a:srgbClr val="A9B7C6"/>
                </a:solidFill>
                <a:effectLst/>
                <a:latin typeface="Arial Unicode MS"/>
              </a:rPr>
              <a:t> = </a:t>
            </a:r>
            <a:r>
              <a:rPr kumimoji="0" lang="he-IL" altLang="he-IL" sz="1600" b="0" i="0" u="none" strike="noStrike" cap="none" normalizeH="0" baseline="0" dirty="0" err="1">
                <a:ln>
                  <a:noFill/>
                </a:ln>
                <a:solidFill>
                  <a:srgbClr val="A9B7C6"/>
                </a:solidFill>
                <a:effectLst/>
                <a:latin typeface="Arial Unicode MS"/>
              </a:rPr>
              <a:t>Shape</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a:ln>
                  <a:noFill/>
                </a:ln>
                <a:solidFill>
                  <a:srgbClr val="6A8759"/>
                </a:solidFill>
                <a:effectLst/>
                <a:latin typeface="Arial Unicode MS"/>
              </a:rPr>
              <a:t>"</a:t>
            </a:r>
            <a:r>
              <a:rPr kumimoji="0" lang="he-IL" altLang="he-IL" sz="1600" b="0" i="0" u="none" strike="noStrike" cap="none" normalizeH="0" baseline="0" dirty="0" err="1">
                <a:ln>
                  <a:noFill/>
                </a:ln>
                <a:solidFill>
                  <a:srgbClr val="6A8759"/>
                </a:solidFill>
                <a:effectLst/>
                <a:latin typeface="Arial Unicode MS"/>
              </a:rPr>
              <a:t>circle</a:t>
            </a:r>
            <a:r>
              <a:rPr kumimoji="0" lang="he-IL" altLang="he-IL" sz="1600" b="0" i="0" u="none" strike="noStrike" cap="none" normalizeH="0" baseline="0" dirty="0">
                <a:ln>
                  <a:noFill/>
                </a:ln>
                <a:solidFill>
                  <a:srgbClr val="6A8759"/>
                </a:solidFill>
                <a:effectLst/>
                <a:latin typeface="Arial Unicode MS"/>
              </a:rPr>
              <a:t>"</a:t>
            </a:r>
            <a:r>
              <a:rPr kumimoji="0" lang="he-IL" altLang="he-IL" sz="1600" b="0" i="0" u="none" strike="noStrike" cap="none" normalizeH="0" baseline="0" dirty="0">
                <a:ln>
                  <a:noFill/>
                </a:ln>
                <a:solidFill>
                  <a:srgbClr val="CC7832"/>
                </a:solidFill>
                <a:effectLst/>
                <a:latin typeface="Arial Unicode MS"/>
              </a:rPr>
              <a:t>, </a:t>
            </a:r>
            <a:r>
              <a:rPr kumimoji="0" lang="he-IL" altLang="he-IL" sz="1600" b="0" i="0" u="none" strike="noStrike" cap="none" normalizeH="0" baseline="0" dirty="0" err="1">
                <a:ln>
                  <a:noFill/>
                </a:ln>
                <a:solidFill>
                  <a:srgbClr val="A9B7C6"/>
                </a:solidFill>
                <a:effectLst/>
                <a:latin typeface="Arial Unicode MS"/>
              </a:rPr>
              <a:t>radius</a:t>
            </a:r>
            <a:r>
              <a:rPr kumimoji="0" lang="he-IL" altLang="he-IL" sz="1600" b="0" i="0" u="none" strike="noStrike" cap="none" normalizeH="0" baseline="0" dirty="0">
                <a:ln>
                  <a:noFill/>
                </a:ln>
                <a:solidFill>
                  <a:srgbClr val="A9B7C6"/>
                </a:solidFill>
                <a:effectLst/>
                <a:latin typeface="Arial Unicode MS"/>
              </a:rPr>
              <a:t>=</a:t>
            </a:r>
            <a:r>
              <a:rPr kumimoji="0" lang="he-IL" altLang="he-IL" sz="1600" b="0" i="0" u="none" strike="noStrike" cap="none" normalizeH="0" baseline="0" dirty="0">
                <a:ln>
                  <a:noFill/>
                </a:ln>
                <a:solidFill>
                  <a:srgbClr val="6897BB"/>
                </a:solidFill>
                <a:effectLst/>
                <a:latin typeface="Arial Unicode MS"/>
              </a:rPr>
              <a:t>5</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A9B7C6"/>
                </a:solidFill>
                <a:effectLst/>
                <a:latin typeface="Arial Unicode MS"/>
              </a:rPr>
              <a:t>&gt;&gt;&gt; </a:t>
            </a:r>
            <a:r>
              <a:rPr kumimoji="0" lang="he-IL" altLang="he-IL" sz="1600" b="0" i="0" u="none" strike="noStrike" cap="none" normalizeH="0" baseline="0" dirty="0" err="1">
                <a:ln>
                  <a:noFill/>
                </a:ln>
                <a:solidFill>
                  <a:srgbClr val="A9B7C6"/>
                </a:solidFill>
                <a:effectLst/>
                <a:latin typeface="Arial Unicode MS"/>
              </a:rPr>
              <a:t>circle.calculate_area</a:t>
            </a:r>
            <a:r>
              <a:rPr kumimoji="0" lang="he-IL" altLang="he-IL" sz="1600" b="0" i="0" u="none" strike="noStrike" cap="none" normalizeH="0" baseline="0" dirty="0">
                <a:ln>
                  <a:noFill/>
                </a:ln>
                <a:solidFill>
                  <a:srgbClr val="A9B7C6"/>
                </a:solidFill>
                <a:effectLst/>
                <a:latin typeface="Arial Unicode MS"/>
              </a:rPr>
              <a:t>()</a:t>
            </a:r>
            <a:br>
              <a:rPr kumimoji="0" lang="he-IL" altLang="he-IL" sz="1600" b="0" i="0" u="none" strike="noStrike" cap="none" normalizeH="0" baseline="0" dirty="0">
                <a:ln>
                  <a:noFill/>
                </a:ln>
                <a:solidFill>
                  <a:srgbClr val="A9B7C6"/>
                </a:solidFill>
                <a:effectLst/>
                <a:latin typeface="Arial Unicode MS"/>
              </a:rPr>
            </a:br>
            <a:r>
              <a:rPr kumimoji="0" lang="he-IL" altLang="he-IL" sz="1600" b="0" i="0" u="none" strike="noStrike" cap="none" normalizeH="0" baseline="0" dirty="0">
                <a:ln>
                  <a:noFill/>
                </a:ln>
                <a:solidFill>
                  <a:srgbClr val="6897BB"/>
                </a:solidFill>
                <a:effectLst/>
                <a:latin typeface="Arial Unicode MS"/>
              </a:rPr>
              <a:t>78.53981633974483</a:t>
            </a:r>
            <a:endParaRPr kumimoji="0" lang="he-IL" altLang="he-IL"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975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3E62E77-EF86-43A5-8D9B-46B514A74A90}"/>
              </a:ext>
            </a:extLst>
          </p:cNvPr>
          <p:cNvSpPr txBox="1"/>
          <p:nvPr/>
        </p:nvSpPr>
        <p:spPr>
          <a:xfrm>
            <a:off x="423169" y="566678"/>
            <a:ext cx="6046457" cy="3970318"/>
          </a:xfrm>
          <a:prstGeom prst="rect">
            <a:avLst/>
          </a:prstGeom>
          <a:noFill/>
        </p:spPr>
        <p:txBody>
          <a:bodyPr wrap="square" rtlCol="0">
            <a:spAutoFit/>
          </a:bodyPr>
          <a:lstStyle/>
          <a:p>
            <a:pPr algn="l"/>
            <a:r>
              <a:rPr lang="en-US" b="0" i="0" dirty="0">
                <a:solidFill>
                  <a:srgbClr val="292929"/>
                </a:solidFill>
                <a:effectLst/>
                <a:latin typeface="source-serif-pro"/>
              </a:rPr>
              <a:t>The class works. You can create circles and rectangles, compute their area, and so on. However, the class looks pretty bad. Something seems wrong with it at first sight.</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Imagine that you need to add a new shape, maybe a square. How would you do that? Well, the option here is to add another </a:t>
            </a:r>
            <a:r>
              <a:rPr lang="en-US" b="0" i="0" dirty="0" err="1">
                <a:solidFill>
                  <a:srgbClr val="292929"/>
                </a:solidFill>
                <a:effectLst/>
                <a:latin typeface="source-serif-pro"/>
              </a:rPr>
              <a:t>elif</a:t>
            </a:r>
            <a:r>
              <a:rPr lang="en-US" b="0" i="0" dirty="0">
                <a:solidFill>
                  <a:srgbClr val="292929"/>
                </a:solidFill>
                <a:effectLst/>
                <a:latin typeface="source-serif-pro"/>
              </a:rPr>
              <a:t> clause to .__</a:t>
            </a:r>
            <a:r>
              <a:rPr lang="en-US" b="0" i="0" dirty="0" err="1">
                <a:solidFill>
                  <a:srgbClr val="292929"/>
                </a:solidFill>
                <a:effectLst/>
                <a:latin typeface="source-serif-pro"/>
              </a:rPr>
              <a:t>init</a:t>
            </a:r>
            <a:r>
              <a:rPr lang="en-US" b="0" i="0" dirty="0">
                <a:solidFill>
                  <a:srgbClr val="292929"/>
                </a:solidFill>
                <a:effectLst/>
                <a:latin typeface="source-serif-pro"/>
              </a:rPr>
              <a:t>__() and to .</a:t>
            </a:r>
            <a:r>
              <a:rPr lang="en-US" b="0" i="0" dirty="0" err="1">
                <a:solidFill>
                  <a:srgbClr val="292929"/>
                </a:solidFill>
                <a:effectLst/>
                <a:latin typeface="source-serif-pro"/>
              </a:rPr>
              <a:t>calculate_area</a:t>
            </a:r>
            <a:r>
              <a:rPr lang="en-US" b="0" i="0" dirty="0">
                <a:solidFill>
                  <a:srgbClr val="292929"/>
                </a:solidFill>
                <a:effectLst/>
                <a:latin typeface="source-serif-pro"/>
              </a:rPr>
              <a:t>() so that you can address the requirements of a square shape.</a:t>
            </a:r>
          </a:p>
          <a:p>
            <a:pPr algn="l"/>
            <a:endParaRPr lang="en-US" b="0" i="0" dirty="0">
              <a:solidFill>
                <a:srgbClr val="292929"/>
              </a:solidFill>
              <a:effectLst/>
              <a:latin typeface="source-serif-pro"/>
            </a:endParaRPr>
          </a:p>
          <a:p>
            <a:pPr algn="l"/>
            <a:r>
              <a:rPr lang="en-US" b="0" i="0" dirty="0">
                <a:solidFill>
                  <a:srgbClr val="292929"/>
                </a:solidFill>
                <a:effectLst/>
                <a:latin typeface="source-serif-pro"/>
              </a:rPr>
              <a:t>Having to make these changes to create new shapes means that your class is open to modification. That violates the open-closed principle. How can you fix your class to make it open to extension but closed to modification? Here’s a possible solution:</a:t>
            </a:r>
            <a:endParaRPr lang="en-US" sz="3200" dirty="0"/>
          </a:p>
        </p:txBody>
      </p:sp>
      <p:sp>
        <p:nvSpPr>
          <p:cNvPr id="7" name="Rectangle 2">
            <a:extLst>
              <a:ext uri="{FF2B5EF4-FFF2-40B4-BE49-F238E27FC236}">
                <a16:creationId xmlns:a16="http://schemas.microsoft.com/office/drawing/2014/main" id="{B5230A0E-8A54-F37D-3AD0-B0E9A2457BCD}"/>
              </a:ext>
            </a:extLst>
          </p:cNvPr>
          <p:cNvSpPr>
            <a:spLocks noChangeArrowheads="1"/>
          </p:cNvSpPr>
          <p:nvPr/>
        </p:nvSpPr>
        <p:spPr bwMode="auto">
          <a:xfrm>
            <a:off x="6547902" y="429026"/>
            <a:ext cx="5220929" cy="5786199"/>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e-IL" altLang="he-IL" sz="1000" b="0" i="0" u="none" strike="noStrike" cap="none" normalizeH="0" baseline="0" dirty="0">
                <a:ln>
                  <a:noFill/>
                </a:ln>
                <a:solidFill>
                  <a:srgbClr val="808080"/>
                </a:solidFill>
                <a:effectLst/>
                <a:latin typeface="Arial Unicode MS"/>
              </a:rPr>
              <a:t># shapes_ocp.py</a:t>
            </a:r>
            <a:br>
              <a:rPr kumimoji="0" lang="he-IL" altLang="he-IL" sz="1000" b="0" i="0" u="none" strike="noStrike" cap="none" normalizeH="0" baseline="0" dirty="0">
                <a:ln>
                  <a:noFill/>
                </a:ln>
                <a:solidFill>
                  <a:srgbClr val="808080"/>
                </a:solidFill>
                <a:effectLst/>
                <a:latin typeface="Arial Unicode MS"/>
              </a:rPr>
            </a:br>
            <a:br>
              <a:rPr kumimoji="0" lang="he-IL" altLang="he-IL" sz="1000" b="0" i="0" u="none" strike="noStrike" cap="none" normalizeH="0" baseline="0" dirty="0">
                <a:ln>
                  <a:noFill/>
                </a:ln>
                <a:solidFill>
                  <a:srgbClr val="808080"/>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from</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abc</a:t>
            </a: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import</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a:ln>
                  <a:noFill/>
                </a:ln>
                <a:solidFill>
                  <a:srgbClr val="A9B7C6"/>
                </a:solidFill>
                <a:effectLst/>
                <a:latin typeface="Arial Unicode MS"/>
              </a:rPr>
              <a:t>ABC</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abstractmethod</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from</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math</a:t>
            </a: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import</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pi</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class</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Shape</a:t>
            </a:r>
            <a:r>
              <a:rPr kumimoji="0" lang="he-IL" altLang="he-IL" sz="1000" b="0" i="0" u="none" strike="noStrike" cap="none" normalizeH="0" baseline="0" dirty="0">
                <a:ln>
                  <a:noFill/>
                </a:ln>
                <a:solidFill>
                  <a:srgbClr val="A9B7C6"/>
                </a:solidFill>
                <a:effectLst/>
                <a:latin typeface="Arial Unicode MS"/>
              </a:rPr>
              <a:t>(ABC):</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init</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self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shape_type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err="1">
                <a:ln>
                  <a:noFill/>
                </a:ln>
                <a:solidFill>
                  <a:srgbClr val="A9B7C6"/>
                </a:solidFill>
                <a:effectLst/>
                <a:latin typeface="Arial Unicode MS"/>
              </a:rPr>
              <a:t>.shape_type</a:t>
            </a:r>
            <a:r>
              <a:rPr kumimoji="0" lang="he-IL" altLang="he-IL" sz="1000" b="0" i="0" u="none" strike="noStrike" cap="none" normalizeH="0" baseline="0" dirty="0">
                <a:ln>
                  <a:noFill/>
                </a:ln>
                <a:solidFill>
                  <a:srgbClr val="A9B7C6"/>
                </a:solidFill>
                <a:effectLst/>
                <a:latin typeface="Arial Unicode MS"/>
              </a:rPr>
              <a:t> = </a:t>
            </a:r>
            <a:r>
              <a:rPr kumimoji="0" lang="he-IL" altLang="he-IL" sz="1000" b="0" i="0" u="none" strike="noStrike" cap="none" normalizeH="0" baseline="0" dirty="0" err="1">
                <a:ln>
                  <a:noFill/>
                </a:ln>
                <a:solidFill>
                  <a:srgbClr val="A9B7C6"/>
                </a:solidFill>
                <a:effectLst/>
                <a:latin typeface="Arial Unicode MS"/>
              </a:rPr>
              <a:t>shape_type</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a:ln>
                  <a:noFill/>
                </a:ln>
                <a:solidFill>
                  <a:srgbClr val="BBB529"/>
                </a:solidFill>
                <a:effectLst/>
                <a:latin typeface="Arial Unicode MS"/>
              </a:rPr>
              <a:t>@abstractmethod</a:t>
            </a:r>
            <a:br>
              <a:rPr kumimoji="0" lang="he-IL" altLang="he-IL" sz="1000" b="0" i="0" u="none" strike="noStrike" cap="none" normalizeH="0" baseline="0" dirty="0">
                <a:ln>
                  <a:noFill/>
                </a:ln>
                <a:solidFill>
                  <a:srgbClr val="BBB529"/>
                </a:solidFill>
                <a:effectLst/>
                <a:latin typeface="Arial Unicode MS"/>
              </a:rPr>
            </a:br>
            <a:r>
              <a:rPr kumimoji="0" lang="he-IL" altLang="he-IL" sz="1000" b="0" i="0" u="none" strike="noStrike" cap="none" normalizeH="0" baseline="0" dirty="0">
                <a:ln>
                  <a:noFill/>
                </a:ln>
                <a:solidFill>
                  <a:srgbClr val="BBB529"/>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FFC66D"/>
                </a:solidFill>
                <a:effectLst/>
                <a:latin typeface="Arial Unicode MS"/>
              </a:rPr>
              <a:t>calculate_area</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pass</a:t>
            </a:r>
            <a:br>
              <a:rPr kumimoji="0" lang="he-IL" altLang="he-IL" sz="1000" b="0" i="0" u="none" strike="noStrike" cap="none" normalizeH="0" baseline="0" dirty="0">
                <a:ln>
                  <a:noFill/>
                </a:ln>
                <a:solidFill>
                  <a:srgbClr val="CC7832"/>
                </a:solidFill>
                <a:effectLst/>
                <a:latin typeface="Arial Unicode MS"/>
              </a:rPr>
            </a:br>
            <a:br>
              <a:rPr kumimoji="0" lang="he-IL" altLang="he-IL" sz="1000" b="0" i="0" u="none" strike="noStrike" cap="none" normalizeH="0" baseline="0" dirty="0">
                <a:ln>
                  <a:noFill/>
                </a:ln>
                <a:solidFill>
                  <a:srgbClr val="CC7832"/>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class</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Circle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Shape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init</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94558D"/>
                </a:solidFill>
                <a:effectLst/>
                <a:latin typeface="Arial Unicode MS"/>
              </a:rPr>
              <a:t>self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radius</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8888C6"/>
                </a:solidFill>
                <a:effectLst/>
                <a:latin typeface="Arial Unicode MS"/>
              </a:rPr>
              <a:t>super</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init</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err="1">
                <a:ln>
                  <a:noFill/>
                </a:ln>
                <a:solidFill>
                  <a:srgbClr val="6A8759"/>
                </a:solidFill>
                <a:effectLst/>
                <a:latin typeface="Arial Unicode MS"/>
              </a:rPr>
              <a:t>circle</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self.radius</a:t>
            </a:r>
            <a:r>
              <a:rPr kumimoji="0" lang="he-IL" altLang="he-IL" sz="1000" b="0" i="0" u="none" strike="noStrike" cap="none" normalizeH="0" baseline="0" dirty="0">
                <a:ln>
                  <a:noFill/>
                </a:ln>
                <a:solidFill>
                  <a:srgbClr val="A9B7C6"/>
                </a:solidFill>
                <a:effectLst/>
                <a:latin typeface="Arial Unicode MS"/>
              </a:rPr>
              <a:t> = </a:t>
            </a:r>
            <a:r>
              <a:rPr kumimoji="0" lang="he-IL" altLang="he-IL" sz="1000" b="0" i="0" u="none" strike="noStrike" cap="none" normalizeH="0" baseline="0" dirty="0" err="1">
                <a:ln>
                  <a:noFill/>
                </a:ln>
                <a:solidFill>
                  <a:srgbClr val="A9B7C6"/>
                </a:solidFill>
                <a:effectLst/>
                <a:latin typeface="Arial Unicode MS"/>
              </a:rPr>
              <a:t>radius</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calculate_area</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self</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return</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pi</a:t>
            </a:r>
            <a:r>
              <a:rPr kumimoji="0" lang="he-IL" altLang="he-IL" sz="1000" b="0" i="0" u="none" strike="noStrike" cap="none" normalizeH="0" baseline="0" dirty="0">
                <a:ln>
                  <a:noFill/>
                </a:ln>
                <a:solidFill>
                  <a:srgbClr val="A9B7C6"/>
                </a:solidFill>
                <a:effectLst/>
                <a:latin typeface="Arial Unicode MS"/>
              </a:rPr>
              <a:t> * </a:t>
            </a:r>
            <a:r>
              <a:rPr kumimoji="0" lang="he-IL" altLang="he-IL" sz="1000" b="0" i="0" u="none" strike="noStrike" cap="none" normalizeH="0" baseline="0" dirty="0" err="1">
                <a:ln>
                  <a:noFill/>
                </a:ln>
                <a:solidFill>
                  <a:srgbClr val="A9B7C6"/>
                </a:solidFill>
                <a:effectLst/>
                <a:latin typeface="Arial Unicode MS"/>
              </a:rPr>
              <a:t>self.radius</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897BB"/>
                </a:solidFill>
                <a:effectLst/>
                <a:latin typeface="Arial Unicode MS"/>
              </a:rPr>
              <a:t>2</a:t>
            </a:r>
            <a:br>
              <a:rPr kumimoji="0" lang="he-IL" altLang="he-IL" sz="1000" b="0" i="0" u="none" strike="noStrike" cap="none" normalizeH="0" baseline="0" dirty="0">
                <a:ln>
                  <a:noFill/>
                </a:ln>
                <a:solidFill>
                  <a:srgbClr val="6897BB"/>
                </a:solidFill>
                <a:effectLst/>
                <a:latin typeface="Arial Unicode MS"/>
              </a:rPr>
            </a:br>
            <a:br>
              <a:rPr kumimoji="0" lang="he-IL" altLang="he-IL" sz="1000" b="0" i="0" u="none" strike="noStrike" cap="none" normalizeH="0" baseline="0" dirty="0">
                <a:ln>
                  <a:noFill/>
                </a:ln>
                <a:solidFill>
                  <a:srgbClr val="6897BB"/>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class</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Rectangle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Shape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init</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self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width</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height</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super</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init</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err="1">
                <a:ln>
                  <a:noFill/>
                </a:ln>
                <a:solidFill>
                  <a:srgbClr val="6A8759"/>
                </a:solidFill>
                <a:effectLst/>
                <a:latin typeface="Arial Unicode MS"/>
              </a:rPr>
              <a:t>rectangle</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self.width</a:t>
            </a:r>
            <a:r>
              <a:rPr kumimoji="0" lang="he-IL" altLang="he-IL" sz="1000" b="0" i="0" u="none" strike="noStrike" cap="none" normalizeH="0" baseline="0" dirty="0">
                <a:ln>
                  <a:noFill/>
                </a:ln>
                <a:solidFill>
                  <a:srgbClr val="A9B7C6"/>
                </a:solidFill>
                <a:effectLst/>
                <a:latin typeface="Arial Unicode MS"/>
              </a:rPr>
              <a:t> = </a:t>
            </a:r>
            <a:r>
              <a:rPr kumimoji="0" lang="he-IL" altLang="he-IL" sz="1000" b="0" i="0" u="none" strike="noStrike" cap="none" normalizeH="0" baseline="0" dirty="0" err="1">
                <a:ln>
                  <a:noFill/>
                </a:ln>
                <a:solidFill>
                  <a:srgbClr val="A9B7C6"/>
                </a:solidFill>
                <a:effectLst/>
                <a:latin typeface="Arial Unicode MS"/>
              </a:rPr>
              <a:t>width</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self.height</a:t>
            </a:r>
            <a:r>
              <a:rPr kumimoji="0" lang="he-IL" altLang="he-IL" sz="1000" b="0" i="0" u="none" strike="noStrike" cap="none" normalizeH="0" baseline="0" dirty="0">
                <a:ln>
                  <a:noFill/>
                </a:ln>
                <a:solidFill>
                  <a:srgbClr val="A9B7C6"/>
                </a:solidFill>
                <a:effectLst/>
                <a:latin typeface="Arial Unicode MS"/>
              </a:rPr>
              <a:t> = </a:t>
            </a:r>
            <a:r>
              <a:rPr kumimoji="0" lang="he-IL" altLang="he-IL" sz="1000" b="0" i="0" u="none" strike="noStrike" cap="none" normalizeH="0" baseline="0" dirty="0" err="1">
                <a:ln>
                  <a:noFill/>
                </a:ln>
                <a:solidFill>
                  <a:srgbClr val="A9B7C6"/>
                </a:solidFill>
                <a:effectLst/>
                <a:latin typeface="Arial Unicode MS"/>
              </a:rPr>
              <a:t>height</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calculate_area</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self</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return</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self.width</a:t>
            </a:r>
            <a:r>
              <a:rPr kumimoji="0" lang="he-IL" altLang="he-IL" sz="1000" b="0" i="0" u="none" strike="noStrike" cap="none" normalizeH="0" baseline="0" dirty="0">
                <a:ln>
                  <a:noFill/>
                </a:ln>
                <a:solidFill>
                  <a:srgbClr val="A9B7C6"/>
                </a:solidFill>
                <a:effectLst/>
                <a:latin typeface="Arial Unicode MS"/>
              </a:rPr>
              <a:t> * </a:t>
            </a:r>
            <a:r>
              <a:rPr kumimoji="0" lang="he-IL" altLang="he-IL" sz="1000" b="0" i="0" u="none" strike="noStrike" cap="none" normalizeH="0" baseline="0" dirty="0" err="1">
                <a:ln>
                  <a:noFill/>
                </a:ln>
                <a:solidFill>
                  <a:srgbClr val="A9B7C6"/>
                </a:solidFill>
                <a:effectLst/>
                <a:latin typeface="Arial Unicode MS"/>
              </a:rPr>
              <a:t>self.height</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err="1">
                <a:ln>
                  <a:noFill/>
                </a:ln>
                <a:solidFill>
                  <a:srgbClr val="CC7832"/>
                </a:solidFill>
                <a:effectLst/>
                <a:latin typeface="Arial Unicode MS"/>
              </a:rPr>
              <a:t>class</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Square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Shape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init</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self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side</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super</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err="1">
                <a:ln>
                  <a:noFill/>
                </a:ln>
                <a:solidFill>
                  <a:srgbClr val="A9B7C6"/>
                </a:solidFill>
                <a:effectLst/>
                <a:latin typeface="Arial Unicode MS"/>
              </a:rPr>
              <a:t>init</a:t>
            </a:r>
            <a:r>
              <a:rPr kumimoji="0" lang="he-IL" altLang="he-IL" sz="1000" b="0" i="0" u="none" strike="noStrike" cap="none" normalizeH="0" baseline="0" dirty="0">
                <a:ln>
                  <a:noFill/>
                </a:ln>
                <a:solidFill>
                  <a:srgbClr val="A9B7C6"/>
                </a:solidFill>
                <a:effectLst/>
                <a:latin typeface="Arial Unicode MS"/>
              </a:rPr>
              <a:t>__(</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err="1">
                <a:ln>
                  <a:noFill/>
                </a:ln>
                <a:solidFill>
                  <a:srgbClr val="6A8759"/>
                </a:solidFill>
                <a:effectLst/>
                <a:latin typeface="Arial Unicode MS"/>
              </a:rPr>
              <a:t>square</a:t>
            </a:r>
            <a:r>
              <a:rPr kumimoji="0" lang="he-IL" altLang="he-IL" sz="1000" b="0" i="0" u="none" strike="noStrike" cap="none" normalizeH="0" baseline="0" dirty="0">
                <a:ln>
                  <a:noFill/>
                </a:ln>
                <a:solidFill>
                  <a:srgbClr val="6A8759"/>
                </a:solidFill>
                <a:effectLst/>
                <a:latin typeface="Arial Unicode MS"/>
              </a:rPr>
              <a:t>"</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self.side</a:t>
            </a:r>
            <a:r>
              <a:rPr kumimoji="0" lang="he-IL" altLang="he-IL" sz="1000" b="0" i="0" u="none" strike="noStrike" cap="none" normalizeH="0" baseline="0" dirty="0">
                <a:ln>
                  <a:noFill/>
                </a:ln>
                <a:solidFill>
                  <a:srgbClr val="A9B7C6"/>
                </a:solidFill>
                <a:effectLst/>
                <a:latin typeface="Arial Unicode MS"/>
              </a:rPr>
              <a:t> = </a:t>
            </a:r>
            <a:r>
              <a:rPr kumimoji="0" lang="he-IL" altLang="he-IL" sz="1000" b="0" i="0" u="none" strike="noStrike" cap="none" normalizeH="0" baseline="0" dirty="0" err="1">
                <a:ln>
                  <a:noFill/>
                </a:ln>
                <a:solidFill>
                  <a:srgbClr val="A9B7C6"/>
                </a:solidFill>
                <a:effectLst/>
                <a:latin typeface="Arial Unicode MS"/>
              </a:rPr>
              <a:t>side</a:t>
            </a:r>
            <a:br>
              <a:rPr kumimoji="0" lang="he-IL" altLang="he-IL" sz="1000" b="0" i="0" u="none" strike="noStrike" cap="none" normalizeH="0" baseline="0" dirty="0">
                <a:ln>
                  <a:noFill/>
                </a:ln>
                <a:solidFill>
                  <a:srgbClr val="A9B7C6"/>
                </a:solidFill>
                <a:effectLst/>
                <a:latin typeface="Arial Unicode MS"/>
              </a:rPr>
            </a:b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def</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calculate_area</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err="1">
                <a:ln>
                  <a:noFill/>
                </a:ln>
                <a:solidFill>
                  <a:srgbClr val="A9B7C6"/>
                </a:solidFill>
                <a:effectLst/>
                <a:latin typeface="Arial Unicode MS"/>
              </a:rPr>
              <a:t>self</a:t>
            </a:r>
            <a:r>
              <a:rPr kumimoji="0" lang="he-IL" altLang="he-IL" sz="1000" b="0" i="0" u="none" strike="noStrike" cap="none" normalizeH="0" baseline="0" dirty="0">
                <a:ln>
                  <a:noFill/>
                </a:ln>
                <a:solidFill>
                  <a:srgbClr val="A9B7C6"/>
                </a:solidFill>
                <a:effectLst/>
                <a:latin typeface="Arial Unicode MS"/>
              </a:rPr>
              <a:t>):</a:t>
            </a:r>
            <a:br>
              <a:rPr kumimoji="0" lang="he-IL" altLang="he-IL" sz="1000" b="0" i="0" u="none" strike="noStrike" cap="none" normalizeH="0" baseline="0" dirty="0">
                <a:ln>
                  <a:noFill/>
                </a:ln>
                <a:solidFill>
                  <a:srgbClr val="A9B7C6"/>
                </a:solidFill>
                <a:effectLst/>
                <a:latin typeface="Arial Unicode MS"/>
              </a:rPr>
            </a:br>
            <a:r>
              <a:rPr kumimoji="0" lang="he-IL" altLang="he-IL" sz="1000" b="0" i="0" u="none" strike="noStrike" cap="none" normalizeH="0" baseline="0" dirty="0">
                <a:ln>
                  <a:noFill/>
                </a:ln>
                <a:solidFill>
                  <a:srgbClr val="A9B7C6"/>
                </a:solidFill>
                <a:effectLst/>
                <a:latin typeface="Arial Unicode MS"/>
              </a:rPr>
              <a:t>        </a:t>
            </a:r>
            <a:r>
              <a:rPr kumimoji="0" lang="he-IL" altLang="he-IL" sz="1000" b="0" i="0" u="none" strike="noStrike" cap="none" normalizeH="0" baseline="0" dirty="0" err="1">
                <a:ln>
                  <a:noFill/>
                </a:ln>
                <a:solidFill>
                  <a:srgbClr val="CC7832"/>
                </a:solidFill>
                <a:effectLst/>
                <a:latin typeface="Arial Unicode MS"/>
              </a:rPr>
              <a:t>return</a:t>
            </a:r>
            <a:r>
              <a:rPr kumimoji="0" lang="he-IL" altLang="he-IL" sz="1000" b="0" i="0" u="none" strike="noStrike" cap="none" normalizeH="0" baseline="0" dirty="0">
                <a:ln>
                  <a:noFill/>
                </a:ln>
                <a:solidFill>
                  <a:srgbClr val="CC7832"/>
                </a:solidFill>
                <a:effectLst/>
                <a:latin typeface="Arial Unicode MS"/>
              </a:rPr>
              <a:t> </a:t>
            </a:r>
            <a:r>
              <a:rPr kumimoji="0" lang="he-IL" altLang="he-IL" sz="1000" b="0" i="0" u="none" strike="noStrike" cap="none" normalizeH="0" baseline="0" dirty="0" err="1">
                <a:ln>
                  <a:noFill/>
                </a:ln>
                <a:solidFill>
                  <a:srgbClr val="A9B7C6"/>
                </a:solidFill>
                <a:effectLst/>
                <a:latin typeface="Arial Unicode MS"/>
              </a:rPr>
              <a:t>self.side</a:t>
            </a:r>
            <a:r>
              <a:rPr kumimoji="0" lang="he-IL" altLang="he-IL" sz="1000" b="0" i="0" u="none" strike="noStrike" cap="none" normalizeH="0" baseline="0" dirty="0">
                <a:ln>
                  <a:noFill/>
                </a:ln>
                <a:solidFill>
                  <a:srgbClr val="A9B7C6"/>
                </a:solidFill>
                <a:effectLst/>
                <a:latin typeface="Arial Unicode MS"/>
              </a:rPr>
              <a:t>**</a:t>
            </a:r>
            <a:r>
              <a:rPr kumimoji="0" lang="he-IL" altLang="he-IL" sz="1000" b="0" i="0" u="none" strike="noStrike" cap="none" normalizeH="0" baseline="0" dirty="0">
                <a:ln>
                  <a:noFill/>
                </a:ln>
                <a:solidFill>
                  <a:srgbClr val="6897BB"/>
                </a:solidFill>
                <a:effectLst/>
                <a:latin typeface="Arial Unicode MS"/>
              </a:rPr>
              <a:t>2</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3295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482</TotalTime>
  <Words>6696</Words>
  <Application>Microsoft Office PowerPoint</Application>
  <PresentationFormat>מסך רחב</PresentationFormat>
  <Paragraphs>398</Paragraphs>
  <Slides>24</Slides>
  <Notes>23</Notes>
  <HiddenSlides>0</HiddenSlides>
  <MMClips>0</MMClips>
  <ScaleCrop>false</ScaleCrop>
  <HeadingPairs>
    <vt:vector size="6" baseType="variant">
      <vt:variant>
        <vt:lpstr>גופנים בשימוש</vt:lpstr>
      </vt:variant>
      <vt:variant>
        <vt:i4>10</vt:i4>
      </vt:variant>
      <vt:variant>
        <vt:lpstr>ערכת נושא</vt:lpstr>
      </vt:variant>
      <vt:variant>
        <vt:i4>1</vt:i4>
      </vt:variant>
      <vt:variant>
        <vt:lpstr>כותרות שקופיות</vt:lpstr>
      </vt:variant>
      <vt:variant>
        <vt:i4>24</vt:i4>
      </vt:variant>
    </vt:vector>
  </HeadingPairs>
  <TitlesOfParts>
    <vt:vector size="35" baseType="lpstr">
      <vt:lpstr>Arial</vt:lpstr>
      <vt:lpstr>Arial Unicode MS</vt:lpstr>
      <vt:lpstr>Atkinson Hyperlegible</vt:lpstr>
      <vt:lpstr>Calibri</vt:lpstr>
      <vt:lpstr>Calibri Light</vt:lpstr>
      <vt:lpstr>Consolas</vt:lpstr>
      <vt:lpstr>Segoe</vt:lpstr>
      <vt:lpstr>Source Sans Pro</vt:lpstr>
      <vt:lpstr>source-serif-pro</vt:lpstr>
      <vt:lpstr>Tahoma</vt:lpstr>
      <vt:lpstr>Office Theme</vt:lpstr>
      <vt:lpstr>SOLID Principles</vt:lpstr>
      <vt:lpstr>Introduction</vt:lpstr>
      <vt:lpstr>Introduction – cont’d</vt:lpstr>
      <vt:lpstr>Single-Responsibility Principle (SRP)</vt:lpstr>
      <vt:lpstr>מצגת של PowerPoint‏</vt:lpstr>
      <vt:lpstr>מצגת של PowerPoint‏</vt:lpstr>
      <vt:lpstr>Open-Closed Principle (OCP)</vt:lpstr>
      <vt:lpstr>מצגת של PowerPoint‏</vt:lpstr>
      <vt:lpstr>מצגת של PowerPoint‏</vt:lpstr>
      <vt:lpstr>מצגת של PowerPoint‏</vt:lpstr>
      <vt:lpstr>Liskov Substitution Principle (LSP)</vt:lpstr>
      <vt:lpstr>מצגת של PowerPoint‏</vt:lpstr>
      <vt:lpstr>מצגת של PowerPoint‏</vt:lpstr>
      <vt:lpstr>מצגת של PowerPoint‏</vt:lpstr>
      <vt:lpstr>מצגת של PowerPoint‏</vt:lpstr>
      <vt:lpstr>Interface Segregation Principle (ISP)</vt:lpstr>
      <vt:lpstr>מצגת של PowerPoint‏</vt:lpstr>
      <vt:lpstr>מצגת של PowerPoint‏</vt:lpstr>
      <vt:lpstr>מצגת של PowerPoint‏</vt:lpstr>
      <vt:lpstr>Dependency Inversion Principle (DIP)</vt:lpstr>
      <vt:lpstr>מצגת של PowerPoint‏</vt:lpstr>
      <vt:lpstr>מצגת של PowerPoint‏</vt:lpstr>
      <vt:lpstr>מצגת של PowerPoint‏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8: Loops</dc:title>
  <dc:creator>Tomer Avishar</dc:creator>
  <cp:lastModifiedBy>Grace Alison Yurkov</cp:lastModifiedBy>
  <cp:revision>130</cp:revision>
  <dcterms:created xsi:type="dcterms:W3CDTF">2021-12-07T07:23:56Z</dcterms:created>
  <dcterms:modified xsi:type="dcterms:W3CDTF">2023-06-30T07:20:58Z</dcterms:modified>
</cp:coreProperties>
</file>