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336" r:id="rId2"/>
    <p:sldId id="258" r:id="rId3"/>
    <p:sldId id="264" r:id="rId4"/>
    <p:sldId id="331" r:id="rId5"/>
    <p:sldId id="322" r:id="rId6"/>
    <p:sldId id="265" r:id="rId7"/>
    <p:sldId id="320" r:id="rId8"/>
    <p:sldId id="308" r:id="rId9"/>
    <p:sldId id="266" r:id="rId10"/>
    <p:sldId id="325" r:id="rId11"/>
    <p:sldId id="329" r:id="rId12"/>
    <p:sldId id="324" r:id="rId13"/>
    <p:sldId id="326" r:id="rId14"/>
    <p:sldId id="294" r:id="rId15"/>
    <p:sldId id="327" r:id="rId16"/>
    <p:sldId id="328" r:id="rId17"/>
    <p:sldId id="323" r:id="rId18"/>
    <p:sldId id="267" r:id="rId19"/>
    <p:sldId id="330" r:id="rId20"/>
    <p:sldId id="316" r:id="rId21"/>
  </p:sldIdLst>
  <p:sldSz cx="12192000" cy="6858000"/>
  <p:notesSz cx="6858000" cy="9144000"/>
  <p:defaultTextStyle>
    <a:defPPr>
      <a:defRPr lang="he-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vichai Gez" initials="AG" lastIdx="3"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1F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8518D72-659F-BC1B-1C5D-4788DBEB738E}" v="21" dt="2022-01-19T08:30:43.553"/>
    <p1510:client id="{1DC4A7C7-CE4F-3205-974E-8156ED17CB91}" v="2" dt="2022-01-16T14:59:56.065"/>
    <p1510:client id="{D330ABF8-AE4D-B4F8-FC89-666F486D5107}" v="22" dt="2022-01-16T12:14:58.18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4" d="100"/>
          <a:sy n="104" d="100"/>
        </p:scale>
        <p:origin x="114" y="19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ommentAuthors" Target="commentAuthors.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omer Avishar" userId="S::tomerav@sela.co.il::6f99e47e-5b46-447c-a55a-283bba137982" providerId="AD" clId="Web-{18518D72-659F-BC1B-1C5D-4788DBEB738E}"/>
    <pc:docChg chg="modSld">
      <pc:chgData name="Tomer Avishar" userId="S::tomerav@sela.co.il::6f99e47e-5b46-447c-a55a-283bba137982" providerId="AD" clId="Web-{18518D72-659F-BC1B-1C5D-4788DBEB738E}" dt="2022-01-19T08:46:13.847" v="1228"/>
      <pc:docMkLst>
        <pc:docMk/>
      </pc:docMkLst>
      <pc:sldChg chg="modNotes">
        <pc:chgData name="Tomer Avishar" userId="S::tomerav@sela.co.il::6f99e47e-5b46-447c-a55a-283bba137982" providerId="AD" clId="Web-{18518D72-659F-BC1B-1C5D-4788DBEB738E}" dt="2022-01-19T07:42:32.329" v="152"/>
        <pc:sldMkLst>
          <pc:docMk/>
          <pc:sldMk cId="89284741" sldId="264"/>
        </pc:sldMkLst>
      </pc:sldChg>
      <pc:sldChg chg="modNotes">
        <pc:chgData name="Tomer Avishar" userId="S::tomerav@sela.co.il::6f99e47e-5b46-447c-a55a-283bba137982" providerId="AD" clId="Web-{18518D72-659F-BC1B-1C5D-4788DBEB738E}" dt="2022-01-19T07:49:45.668" v="311"/>
        <pc:sldMkLst>
          <pc:docMk/>
          <pc:sldMk cId="2304337233" sldId="266"/>
        </pc:sldMkLst>
      </pc:sldChg>
      <pc:sldChg chg="modNotes">
        <pc:chgData name="Tomer Avishar" userId="S::tomerav@sela.co.il::6f99e47e-5b46-447c-a55a-283bba137982" providerId="AD" clId="Web-{18518D72-659F-BC1B-1C5D-4788DBEB738E}" dt="2022-01-19T07:50:05.028" v="314"/>
        <pc:sldMkLst>
          <pc:docMk/>
          <pc:sldMk cId="715340640" sldId="267"/>
        </pc:sldMkLst>
      </pc:sldChg>
      <pc:sldChg chg="modSp modNotes">
        <pc:chgData name="Tomer Avishar" userId="S::tomerav@sela.co.il::6f99e47e-5b46-447c-a55a-283bba137982" providerId="AD" clId="Web-{18518D72-659F-BC1B-1C5D-4788DBEB738E}" dt="2022-01-19T07:50:33.622" v="316" actId="14100"/>
        <pc:sldMkLst>
          <pc:docMk/>
          <pc:sldMk cId="2689029024" sldId="270"/>
        </pc:sldMkLst>
        <pc:picChg chg="mod">
          <ac:chgData name="Tomer Avishar" userId="S::tomerav@sela.co.il::6f99e47e-5b46-447c-a55a-283bba137982" providerId="AD" clId="Web-{18518D72-659F-BC1B-1C5D-4788DBEB738E}" dt="2022-01-19T07:50:33.622" v="316" actId="14100"/>
          <ac:picMkLst>
            <pc:docMk/>
            <pc:sldMk cId="2689029024" sldId="270"/>
            <ac:picMk id="5" creationId="{CB94E144-CDD6-4E31-BD08-A4728824C2AC}"/>
          </ac:picMkLst>
        </pc:picChg>
      </pc:sldChg>
      <pc:sldChg chg="modNotes">
        <pc:chgData name="Tomer Avishar" userId="S::tomerav@sela.co.il::6f99e47e-5b46-447c-a55a-283bba137982" providerId="AD" clId="Web-{18518D72-659F-BC1B-1C5D-4788DBEB738E}" dt="2022-01-19T08:00:08.652" v="659"/>
        <pc:sldMkLst>
          <pc:docMk/>
          <pc:sldMk cId="3214580080" sldId="271"/>
        </pc:sldMkLst>
      </pc:sldChg>
      <pc:sldChg chg="modSp modNotes">
        <pc:chgData name="Tomer Avishar" userId="S::tomerav@sela.co.il::6f99e47e-5b46-447c-a55a-283bba137982" providerId="AD" clId="Web-{18518D72-659F-BC1B-1C5D-4788DBEB738E}" dt="2022-01-19T08:35:01.101" v="983"/>
        <pc:sldMkLst>
          <pc:docMk/>
          <pc:sldMk cId="836256761" sldId="273"/>
        </pc:sldMkLst>
        <pc:spChg chg="mod">
          <ac:chgData name="Tomer Avishar" userId="S::tomerav@sela.co.il::6f99e47e-5b46-447c-a55a-283bba137982" providerId="AD" clId="Web-{18518D72-659F-BC1B-1C5D-4788DBEB738E}" dt="2022-01-19T08:29:33.221" v="665" actId="1076"/>
          <ac:spMkLst>
            <pc:docMk/>
            <pc:sldMk cId="836256761" sldId="273"/>
            <ac:spMk id="33" creationId="{D02A888E-5FC8-4540-8F3B-D8914D030D17}"/>
          </ac:spMkLst>
        </pc:spChg>
        <pc:spChg chg="mod">
          <ac:chgData name="Tomer Avishar" userId="S::tomerav@sela.co.il::6f99e47e-5b46-447c-a55a-283bba137982" providerId="AD" clId="Web-{18518D72-659F-BC1B-1C5D-4788DBEB738E}" dt="2022-01-19T08:30:39.835" v="678" actId="1076"/>
          <ac:spMkLst>
            <pc:docMk/>
            <pc:sldMk cId="836256761" sldId="273"/>
            <ac:spMk id="47" creationId="{00000000-0000-0000-0000-000000000000}"/>
          </ac:spMkLst>
        </pc:spChg>
        <pc:spChg chg="mod">
          <ac:chgData name="Tomer Avishar" userId="S::tomerav@sela.co.il::6f99e47e-5b46-447c-a55a-283bba137982" providerId="AD" clId="Web-{18518D72-659F-BC1B-1C5D-4788DBEB738E}" dt="2022-01-19T08:30:23.974" v="674" actId="14100"/>
          <ac:spMkLst>
            <pc:docMk/>
            <pc:sldMk cId="836256761" sldId="273"/>
            <ac:spMk id="48" creationId="{00000000-0000-0000-0000-000000000000}"/>
          </ac:spMkLst>
        </pc:spChg>
        <pc:spChg chg="mod">
          <ac:chgData name="Tomer Avishar" userId="S::tomerav@sela.co.il::6f99e47e-5b46-447c-a55a-283bba137982" providerId="AD" clId="Web-{18518D72-659F-BC1B-1C5D-4788DBEB738E}" dt="2022-01-19T08:29:50.034" v="667" actId="1076"/>
          <ac:spMkLst>
            <pc:docMk/>
            <pc:sldMk cId="836256761" sldId="273"/>
            <ac:spMk id="51" creationId="{00000000-0000-0000-0000-000000000000}"/>
          </ac:spMkLst>
        </pc:spChg>
        <pc:spChg chg="mod">
          <ac:chgData name="Tomer Avishar" userId="S::tomerav@sela.co.il::6f99e47e-5b46-447c-a55a-283bba137982" providerId="AD" clId="Web-{18518D72-659F-BC1B-1C5D-4788DBEB738E}" dt="2022-01-19T08:30:32.162" v="676" actId="1076"/>
          <ac:spMkLst>
            <pc:docMk/>
            <pc:sldMk cId="836256761" sldId="273"/>
            <ac:spMk id="52" creationId="{00000000-0000-0000-0000-000000000000}"/>
          </ac:spMkLst>
        </pc:spChg>
        <pc:grpChg chg="mod">
          <ac:chgData name="Tomer Avishar" userId="S::tomerav@sela.co.il::6f99e47e-5b46-447c-a55a-283bba137982" providerId="AD" clId="Web-{18518D72-659F-BC1B-1C5D-4788DBEB738E}" dt="2022-01-19T08:29:45.753" v="666" actId="1076"/>
          <ac:grpSpMkLst>
            <pc:docMk/>
            <pc:sldMk cId="836256761" sldId="273"/>
            <ac:grpSpMk id="61" creationId="{00000000-0000-0000-0000-000000000000}"/>
          </ac:grpSpMkLst>
        </pc:grpChg>
        <pc:picChg chg="mod">
          <ac:chgData name="Tomer Avishar" userId="S::tomerav@sela.co.il::6f99e47e-5b46-447c-a55a-283bba137982" providerId="AD" clId="Web-{18518D72-659F-BC1B-1C5D-4788DBEB738E}" dt="2022-01-19T08:29:17.782" v="662" actId="14100"/>
          <ac:picMkLst>
            <pc:docMk/>
            <pc:sldMk cId="836256761" sldId="273"/>
            <ac:picMk id="5" creationId="{EB4C8E04-D222-424F-B1D9-E4EFBA7C804A}"/>
          </ac:picMkLst>
        </pc:picChg>
        <pc:cxnChg chg="mod">
          <ac:chgData name="Tomer Avishar" userId="S::tomerav@sela.co.il::6f99e47e-5b46-447c-a55a-283bba137982" providerId="AD" clId="Web-{18518D72-659F-BC1B-1C5D-4788DBEB738E}" dt="2022-01-19T08:29:33.221" v="665" actId="1076"/>
          <ac:cxnSpMkLst>
            <pc:docMk/>
            <pc:sldMk cId="836256761" sldId="273"/>
            <ac:cxnSpMk id="34" creationId="{630AC0C4-7B96-4287-9C2B-D0D3666BB022}"/>
          </ac:cxnSpMkLst>
        </pc:cxnChg>
        <pc:cxnChg chg="mod">
          <ac:chgData name="Tomer Avishar" userId="S::tomerav@sela.co.il::6f99e47e-5b46-447c-a55a-283bba137982" providerId="AD" clId="Web-{18518D72-659F-BC1B-1C5D-4788DBEB738E}" dt="2022-01-19T08:29:58.582" v="669" actId="14100"/>
          <ac:cxnSpMkLst>
            <pc:docMk/>
            <pc:sldMk cId="836256761" sldId="273"/>
            <ac:cxnSpMk id="55" creationId="{00000000-0000-0000-0000-000000000000}"/>
          </ac:cxnSpMkLst>
        </pc:cxnChg>
        <pc:cxnChg chg="mod">
          <ac:chgData name="Tomer Avishar" userId="S::tomerav@sela.co.il::6f99e47e-5b46-447c-a55a-283bba137982" providerId="AD" clId="Web-{18518D72-659F-BC1B-1C5D-4788DBEB738E}" dt="2022-01-19T08:30:35.412" v="677" actId="14100"/>
          <ac:cxnSpMkLst>
            <pc:docMk/>
            <pc:sldMk cId="836256761" sldId="273"/>
            <ac:cxnSpMk id="56" creationId="{00000000-0000-0000-0000-000000000000}"/>
          </ac:cxnSpMkLst>
        </pc:cxnChg>
        <pc:cxnChg chg="mod">
          <ac:chgData name="Tomer Avishar" userId="S::tomerav@sela.co.il::6f99e47e-5b46-447c-a55a-283bba137982" providerId="AD" clId="Web-{18518D72-659F-BC1B-1C5D-4788DBEB738E}" dt="2022-01-19T08:30:28.865" v="675" actId="14100"/>
          <ac:cxnSpMkLst>
            <pc:docMk/>
            <pc:sldMk cId="836256761" sldId="273"/>
            <ac:cxnSpMk id="57" creationId="{00000000-0000-0000-0000-000000000000}"/>
          </ac:cxnSpMkLst>
        </pc:cxnChg>
        <pc:cxnChg chg="mod">
          <ac:chgData name="Tomer Avishar" userId="S::tomerav@sela.co.il::6f99e47e-5b46-447c-a55a-283bba137982" providerId="AD" clId="Web-{18518D72-659F-BC1B-1C5D-4788DBEB738E}" dt="2022-01-19T08:30:43.553" v="679" actId="14100"/>
          <ac:cxnSpMkLst>
            <pc:docMk/>
            <pc:sldMk cId="836256761" sldId="273"/>
            <ac:cxnSpMk id="60" creationId="{00000000-0000-0000-0000-000000000000}"/>
          </ac:cxnSpMkLst>
        </pc:cxnChg>
      </pc:sldChg>
      <pc:sldChg chg="modNotes">
        <pc:chgData name="Tomer Avishar" userId="S::tomerav@sela.co.il::6f99e47e-5b46-447c-a55a-283bba137982" providerId="AD" clId="Web-{18518D72-659F-BC1B-1C5D-4788DBEB738E}" dt="2022-01-19T08:46:13.847" v="1228"/>
        <pc:sldMkLst>
          <pc:docMk/>
          <pc:sldMk cId="1380134214" sldId="309"/>
        </pc:sldMkLst>
      </pc:sldChg>
    </pc:docChg>
  </pc:docChgLst>
  <pc:docChgLst>
    <pc:chgData name="Tomer Avishar" userId="S::tomerav@sela.co.il::6f99e47e-5b46-447c-a55a-283bba137982" providerId="AD" clId="Web-{1DC4A7C7-CE4F-3205-974E-8156ED17CB91}"/>
    <pc:docChg chg="modSld">
      <pc:chgData name="Tomer Avishar" userId="S::tomerav@sela.co.il::6f99e47e-5b46-447c-a55a-283bba137982" providerId="AD" clId="Web-{1DC4A7C7-CE4F-3205-974E-8156ED17CB91}" dt="2022-01-16T14:59:56.065" v="0"/>
      <pc:docMkLst>
        <pc:docMk/>
      </pc:docMkLst>
      <pc:sldChg chg="addSp">
        <pc:chgData name="Tomer Avishar" userId="S::tomerav@sela.co.il::6f99e47e-5b46-447c-a55a-283bba137982" providerId="AD" clId="Web-{1DC4A7C7-CE4F-3205-974E-8156ED17CB91}" dt="2022-01-16T14:59:56.065" v="0"/>
        <pc:sldMkLst>
          <pc:docMk/>
          <pc:sldMk cId="715340640" sldId="267"/>
        </pc:sldMkLst>
        <pc:spChg chg="add">
          <ac:chgData name="Tomer Avishar" userId="S::tomerav@sela.co.il::6f99e47e-5b46-447c-a55a-283bba137982" providerId="AD" clId="Web-{1DC4A7C7-CE4F-3205-974E-8156ED17CB91}" dt="2022-01-16T14:59:56.065" v="0"/>
          <ac:spMkLst>
            <pc:docMk/>
            <pc:sldMk cId="715340640" sldId="267"/>
            <ac:spMk id="4" creationId="{BB2FB569-B4F9-42D8-84FB-8F12F35F05FF}"/>
          </ac:spMkLst>
        </pc:spChg>
      </pc:sldChg>
    </pc:docChg>
  </pc:docChgLst>
  <pc:docChgLst>
    <pc:chgData name="Tomer Avishar" userId="S::tomerav@sela.co.il::6f99e47e-5b46-447c-a55a-283bba137982" providerId="AD" clId="Web-{D330ABF8-AE4D-B4F8-FC89-666F486D5107}"/>
    <pc:docChg chg="delSld modSld">
      <pc:chgData name="Tomer Avishar" userId="S::tomerav@sela.co.il::6f99e47e-5b46-447c-a55a-283bba137982" providerId="AD" clId="Web-{D330ABF8-AE4D-B4F8-FC89-666F486D5107}" dt="2022-01-16T12:14:55.699" v="13" actId="20577"/>
      <pc:docMkLst>
        <pc:docMk/>
      </pc:docMkLst>
      <pc:sldChg chg="modSp">
        <pc:chgData name="Tomer Avishar" userId="S::tomerav@sela.co.il::6f99e47e-5b46-447c-a55a-283bba137982" providerId="AD" clId="Web-{D330ABF8-AE4D-B4F8-FC89-666F486D5107}" dt="2022-01-16T12:13:38.369" v="0" actId="14100"/>
        <pc:sldMkLst>
          <pc:docMk/>
          <pc:sldMk cId="2492001281" sldId="280"/>
        </pc:sldMkLst>
        <pc:spChg chg="mod">
          <ac:chgData name="Tomer Avishar" userId="S::tomerav@sela.co.il::6f99e47e-5b46-447c-a55a-283bba137982" providerId="AD" clId="Web-{D330ABF8-AE4D-B4F8-FC89-666F486D5107}" dt="2022-01-16T12:13:38.369" v="0" actId="14100"/>
          <ac:spMkLst>
            <pc:docMk/>
            <pc:sldMk cId="2492001281" sldId="280"/>
            <ac:spMk id="13" creationId="{F3BD2BD0-202C-40FC-8573-610EE63FC528}"/>
          </ac:spMkLst>
        </pc:spChg>
      </pc:sldChg>
      <pc:sldChg chg="delCm">
        <pc:chgData name="Tomer Avishar" userId="S::tomerav@sela.co.il::6f99e47e-5b46-447c-a55a-283bba137982" providerId="AD" clId="Web-{D330ABF8-AE4D-B4F8-FC89-666F486D5107}" dt="2022-01-16T12:13:49.713" v="1"/>
        <pc:sldMkLst>
          <pc:docMk/>
          <pc:sldMk cId="2767821557" sldId="294"/>
        </pc:sldMkLst>
      </pc:sldChg>
      <pc:sldChg chg="del delCm">
        <pc:chgData name="Tomer Avishar" userId="S::tomerav@sela.co.il::6f99e47e-5b46-447c-a55a-283bba137982" providerId="AD" clId="Web-{D330ABF8-AE4D-B4F8-FC89-666F486D5107}" dt="2022-01-16T12:14:14.089" v="3"/>
        <pc:sldMkLst>
          <pc:docMk/>
          <pc:sldMk cId="2746262724" sldId="295"/>
        </pc:sldMkLst>
      </pc:sldChg>
      <pc:sldChg chg="modSp">
        <pc:chgData name="Tomer Avishar" userId="S::tomerav@sela.co.il::6f99e47e-5b46-447c-a55a-283bba137982" providerId="AD" clId="Web-{D330ABF8-AE4D-B4F8-FC89-666F486D5107}" dt="2022-01-16T12:14:55.699" v="13" actId="20577"/>
        <pc:sldMkLst>
          <pc:docMk/>
          <pc:sldMk cId="1380134214" sldId="309"/>
        </pc:sldMkLst>
        <pc:spChg chg="mod">
          <ac:chgData name="Tomer Avishar" userId="S::tomerav@sela.co.il::6f99e47e-5b46-447c-a55a-283bba137982" providerId="AD" clId="Web-{D330ABF8-AE4D-B4F8-FC89-666F486D5107}" dt="2022-01-16T12:14:55.699" v="13" actId="20577"/>
          <ac:spMkLst>
            <pc:docMk/>
            <pc:sldMk cId="1380134214" sldId="309"/>
            <ac:spMk id="6" creationId="{74F98662-678E-4B15-8F4B-F2B687111016}"/>
          </ac:spMkLst>
        </pc:spChg>
      </pc:sldChg>
    </pc:docChg>
  </pc:docChgLst>
  <pc:docChgLst>
    <pc:chgData clId="Web-{1DC4A7C7-CE4F-3205-974E-8156ED17CB91}"/>
    <pc:docChg chg="modSld">
      <pc:chgData name="" userId="" providerId="" clId="Web-{1DC4A7C7-CE4F-3205-974E-8156ED17CB91}" dt="2022-01-16T14:59:31.361" v="0"/>
      <pc:docMkLst>
        <pc:docMk/>
      </pc:docMkLst>
      <pc:sldChg chg="addSp">
        <pc:chgData name="" userId="" providerId="" clId="Web-{1DC4A7C7-CE4F-3205-974E-8156ED17CB91}" dt="2022-01-16T14:59:31.361" v="0"/>
        <pc:sldMkLst>
          <pc:docMk/>
          <pc:sldMk cId="1629193451" sldId="257"/>
        </pc:sldMkLst>
        <pc:spChg chg="add">
          <ac:chgData name="" userId="" providerId="" clId="Web-{1DC4A7C7-CE4F-3205-974E-8156ED17CB91}" dt="2022-01-16T14:59:31.361" v="0"/>
          <ac:spMkLst>
            <pc:docMk/>
            <pc:sldMk cId="1629193451" sldId="257"/>
            <ac:spMk id="3" creationId="{14FB7C35-71DA-4678-A4BC-B36886A75DA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r">
              <a:defRPr sz="1200"/>
            </a:lvl1pPr>
          </a:lstStyle>
          <a:p>
            <a:endParaRPr lang="he-I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l">
              <a:defRPr sz="1200"/>
            </a:lvl1pPr>
          </a:lstStyle>
          <a:p>
            <a:fld id="{81043921-7569-41A3-B947-8944ED878C50}" type="datetimeFigureOut">
              <a:rPr lang="he-IL" smtClean="0"/>
              <a:t>כ'/תמוז/תשפ"ג</a:t>
            </a:fld>
            <a:endParaRPr lang="he-I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he-I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r">
              <a:defRPr sz="1200"/>
            </a:lvl1pPr>
          </a:lstStyle>
          <a:p>
            <a:endParaRPr lang="he-I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l">
              <a:defRPr sz="1200"/>
            </a:lvl1pPr>
          </a:lstStyle>
          <a:p>
            <a:fld id="{10EA4576-0967-4CCD-84A0-45D5E7B768EA}" type="slidenum">
              <a:rPr lang="he-IL" smtClean="0"/>
              <a:t>‹#›</a:t>
            </a:fld>
            <a:endParaRPr lang="he-IL"/>
          </a:p>
        </p:txBody>
      </p:sp>
    </p:spTree>
    <p:extLst>
      <p:ext uri="{BB962C8B-B14F-4D97-AF65-F5344CB8AC3E}">
        <p14:creationId xmlns:p14="http://schemas.microsoft.com/office/powerpoint/2010/main" val="25793863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en.wikipedia.org/wiki/Python_(programming_language)"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en.wikipedia.org/wiki/Python_(programming_language)"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en.wikipedia.org/wiki/Python_(programming_language)"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0" name="Google Shape;160;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rgbClr val="000000"/>
                </a:solidFill>
                <a:latin typeface="Tahoma"/>
                <a:ea typeface="Tahoma"/>
                <a:cs typeface="Tahoma"/>
              </a:rPr>
              <a:t>PyCharm is currently one of the most used IDE for python development, It provides code analysis, a graphical debugger, an integrated unit tester, integration with version control systems (VCSes), and supports web development with Django as well as data science with Anaconda.</a:t>
            </a:r>
          </a:p>
          <a:p>
            <a:endParaRPr lang="en-US" dirty="0">
              <a:solidFill>
                <a:srgbClr val="000000"/>
              </a:solidFill>
              <a:latin typeface="Tahoma"/>
              <a:ea typeface="Tahoma"/>
              <a:cs typeface="Tahoma"/>
            </a:endParaRPr>
          </a:p>
          <a:p>
            <a:r>
              <a:rPr lang="en-US" dirty="0">
                <a:solidFill>
                  <a:srgbClr val="000000"/>
                </a:solidFill>
                <a:latin typeface="Tahoma"/>
                <a:ea typeface="Tahoma"/>
                <a:cs typeface="Tahoma"/>
              </a:rPr>
              <a:t>It was created by JetBrains</a:t>
            </a:r>
          </a:p>
          <a:p>
            <a:endParaRPr lang="en-US" dirty="0">
              <a:solidFill>
                <a:srgbClr val="000000"/>
              </a:solidFill>
              <a:latin typeface="Tahoma"/>
              <a:ea typeface="Tahoma"/>
              <a:cs typeface="Tahoma"/>
            </a:endParaRPr>
          </a:p>
          <a:p>
            <a:r>
              <a:rPr lang="en-US" dirty="0">
                <a:solidFill>
                  <a:srgbClr val="000000"/>
                </a:solidFill>
                <a:latin typeface="Tahoma"/>
                <a:ea typeface="Tahoma"/>
                <a:cs typeface="Tahoma"/>
              </a:rPr>
              <a:t>It is mostly popular because of many things, such as:</a:t>
            </a:r>
          </a:p>
          <a:p>
            <a:pPr marL="171450" indent="-171450">
              <a:buFont typeface="Arial"/>
              <a:buChar char="•"/>
            </a:pPr>
            <a:r>
              <a:rPr lang="en-US" dirty="0">
                <a:solidFill>
                  <a:srgbClr val="000000"/>
                </a:solidFill>
                <a:latin typeface="Tahoma"/>
                <a:ea typeface="Tahoma"/>
                <a:cs typeface="Tahoma"/>
              </a:rPr>
              <a:t>It is considered as an intelligent code editor, fast and safe refactoring, and smart code.</a:t>
            </a:r>
          </a:p>
          <a:p>
            <a:pPr marL="171450" indent="-171450">
              <a:buFont typeface="Arial"/>
              <a:buChar char="•"/>
            </a:pPr>
            <a:r>
              <a:rPr lang="en-US" dirty="0">
                <a:solidFill>
                  <a:srgbClr val="000000"/>
                </a:solidFill>
                <a:latin typeface="Tahoma"/>
                <a:ea typeface="Tahoma"/>
                <a:cs typeface="Tahoma"/>
              </a:rPr>
              <a:t>Features for debugging, profiling, remote development, testing the code, auto code completion, quick fixing, error detection and tools of the database.</a:t>
            </a:r>
          </a:p>
          <a:p>
            <a:pPr marL="171450" indent="-171450">
              <a:buFont typeface="Arial"/>
              <a:buChar char="•"/>
            </a:pPr>
            <a:r>
              <a:rPr lang="en-US" dirty="0">
                <a:solidFill>
                  <a:srgbClr val="000000"/>
                </a:solidFill>
                <a:latin typeface="Tahoma"/>
                <a:ea typeface="Tahoma"/>
                <a:cs typeface="Tahoma"/>
              </a:rPr>
              <a:t>Support for Popular web technologies, web frameworks, scientific libraries and version control. </a:t>
            </a:r>
          </a:p>
          <a:p>
            <a:endParaRPr lang="en-US" dirty="0">
              <a:solidFill>
                <a:srgbClr val="000000"/>
              </a:solidFill>
              <a:latin typeface="Tahoma"/>
              <a:ea typeface="Tahoma"/>
              <a:cs typeface="Tahoma"/>
            </a:endParaRPr>
          </a:p>
        </p:txBody>
      </p:sp>
      <p:sp>
        <p:nvSpPr>
          <p:cNvPr id="4" name="Slide Number Placeholder 3"/>
          <p:cNvSpPr>
            <a:spLocks noGrp="1"/>
          </p:cNvSpPr>
          <p:nvPr>
            <p:ph type="sldNum" sz="quarter" idx="10"/>
          </p:nvPr>
        </p:nvSpPr>
        <p:spPr/>
        <p:txBody>
          <a:bodyPr/>
          <a:lstStyle/>
          <a:p>
            <a:fld id="{C18343ED-3762-4D46-A439-B4D407E13EF8}" type="slidenum">
              <a:rPr lang="en-US" smtClean="0"/>
              <a:pPr/>
              <a:t>16</a:t>
            </a:fld>
            <a:endParaRPr lang="en-US"/>
          </a:p>
        </p:txBody>
      </p:sp>
    </p:spTree>
    <p:extLst>
      <p:ext uri="{BB962C8B-B14F-4D97-AF65-F5344CB8AC3E}">
        <p14:creationId xmlns:p14="http://schemas.microsoft.com/office/powerpoint/2010/main" val="897104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rgbClr val="000000"/>
                </a:solidFill>
                <a:latin typeface="Tahoma"/>
                <a:ea typeface="Tahoma"/>
                <a:cs typeface="Tahoma"/>
              </a:rPr>
              <a:t>PyCharm is currently one of the most used IDE for python development, It provides code analysis, a graphical debugger, an integrated unit tester, integration with version control systems (VCSes), and supports web development with Django as well as data science with Anaconda.</a:t>
            </a:r>
          </a:p>
          <a:p>
            <a:endParaRPr lang="en-US" dirty="0">
              <a:solidFill>
                <a:srgbClr val="000000"/>
              </a:solidFill>
              <a:latin typeface="Tahoma"/>
              <a:ea typeface="Tahoma"/>
              <a:cs typeface="Tahoma"/>
            </a:endParaRPr>
          </a:p>
          <a:p>
            <a:r>
              <a:rPr lang="en-US" dirty="0">
                <a:solidFill>
                  <a:srgbClr val="000000"/>
                </a:solidFill>
                <a:latin typeface="Tahoma"/>
                <a:ea typeface="Tahoma"/>
                <a:cs typeface="Tahoma"/>
              </a:rPr>
              <a:t>It was created by JetBrains</a:t>
            </a:r>
          </a:p>
          <a:p>
            <a:endParaRPr lang="en-US" dirty="0">
              <a:solidFill>
                <a:srgbClr val="000000"/>
              </a:solidFill>
              <a:latin typeface="Tahoma"/>
              <a:ea typeface="Tahoma"/>
              <a:cs typeface="Tahoma"/>
            </a:endParaRPr>
          </a:p>
          <a:p>
            <a:r>
              <a:rPr lang="en-US" dirty="0">
                <a:solidFill>
                  <a:srgbClr val="000000"/>
                </a:solidFill>
                <a:latin typeface="Tahoma"/>
                <a:ea typeface="Tahoma"/>
                <a:cs typeface="Tahoma"/>
              </a:rPr>
              <a:t>It is mostly popular because of many things, such as:</a:t>
            </a:r>
          </a:p>
          <a:p>
            <a:pPr marL="171450" indent="-171450">
              <a:buFont typeface="Arial"/>
              <a:buChar char="•"/>
            </a:pPr>
            <a:r>
              <a:rPr lang="en-US" dirty="0">
                <a:solidFill>
                  <a:srgbClr val="000000"/>
                </a:solidFill>
                <a:latin typeface="Tahoma"/>
                <a:ea typeface="Tahoma"/>
                <a:cs typeface="Tahoma"/>
              </a:rPr>
              <a:t>It is considered as an intelligent code editor, fast and safe refactoring, and smart code.</a:t>
            </a:r>
          </a:p>
          <a:p>
            <a:pPr marL="171450" indent="-171450">
              <a:buFont typeface="Arial"/>
              <a:buChar char="•"/>
            </a:pPr>
            <a:r>
              <a:rPr lang="en-US" dirty="0">
                <a:solidFill>
                  <a:srgbClr val="000000"/>
                </a:solidFill>
                <a:latin typeface="Tahoma"/>
                <a:ea typeface="Tahoma"/>
                <a:cs typeface="Tahoma"/>
              </a:rPr>
              <a:t>Features for debugging, profiling, remote development, testing the code, auto code completion, quick fixing, error detection and tools of the database.</a:t>
            </a:r>
          </a:p>
          <a:p>
            <a:pPr marL="171450" indent="-171450">
              <a:buFont typeface="Arial"/>
              <a:buChar char="•"/>
            </a:pPr>
            <a:r>
              <a:rPr lang="en-US" dirty="0">
                <a:solidFill>
                  <a:srgbClr val="000000"/>
                </a:solidFill>
                <a:latin typeface="Tahoma"/>
                <a:ea typeface="Tahoma"/>
                <a:cs typeface="Tahoma"/>
              </a:rPr>
              <a:t>Support for Popular web technologies, web frameworks, scientific libraries and version control. </a:t>
            </a:r>
          </a:p>
          <a:p>
            <a:endParaRPr lang="en-US" dirty="0">
              <a:solidFill>
                <a:srgbClr val="000000"/>
              </a:solidFill>
              <a:latin typeface="Tahoma"/>
              <a:ea typeface="Tahoma"/>
              <a:cs typeface="Tahoma"/>
            </a:endParaRPr>
          </a:p>
        </p:txBody>
      </p:sp>
      <p:sp>
        <p:nvSpPr>
          <p:cNvPr id="4" name="Slide Number Placeholder 3"/>
          <p:cNvSpPr>
            <a:spLocks noGrp="1"/>
          </p:cNvSpPr>
          <p:nvPr>
            <p:ph type="sldNum" sz="quarter" idx="10"/>
          </p:nvPr>
        </p:nvSpPr>
        <p:spPr/>
        <p:txBody>
          <a:bodyPr/>
          <a:lstStyle/>
          <a:p>
            <a:fld id="{C18343ED-3762-4D46-A439-B4D407E13EF8}" type="slidenum">
              <a:rPr lang="en-US" smtClean="0"/>
              <a:pPr/>
              <a:t>17</a:t>
            </a:fld>
            <a:endParaRPr lang="en-US"/>
          </a:p>
        </p:txBody>
      </p:sp>
    </p:spTree>
    <p:extLst>
      <p:ext uri="{BB962C8B-B14F-4D97-AF65-F5344CB8AC3E}">
        <p14:creationId xmlns:p14="http://schemas.microsoft.com/office/powerpoint/2010/main" val="9254718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eaLnBrk="1" hangingPunct="1">
              <a:lnSpc>
                <a:spcPct val="80000"/>
              </a:lnSpc>
            </a:pPr>
            <a:endParaRPr lang="en-US" dirty="0">
              <a:cs typeface="Calibri"/>
            </a:endParaRPr>
          </a:p>
        </p:txBody>
      </p:sp>
      <p:sp>
        <p:nvSpPr>
          <p:cNvPr id="4" name="Slide Number Placeholder 3"/>
          <p:cNvSpPr>
            <a:spLocks noGrp="1"/>
          </p:cNvSpPr>
          <p:nvPr>
            <p:ph type="sldNum" sz="quarter" idx="10"/>
          </p:nvPr>
        </p:nvSpPr>
        <p:spPr/>
        <p:txBody>
          <a:bodyPr/>
          <a:lstStyle/>
          <a:p>
            <a:fld id="{C18343ED-3762-4D46-A439-B4D407E13EF8}" type="slidenum">
              <a:rPr lang="en-US" smtClean="0"/>
              <a:pPr/>
              <a:t>18</a:t>
            </a:fld>
            <a:endParaRPr lang="en-US"/>
          </a:p>
        </p:txBody>
      </p:sp>
    </p:spTree>
    <p:extLst>
      <p:ext uri="{BB962C8B-B14F-4D97-AF65-F5344CB8AC3E}">
        <p14:creationId xmlns:p14="http://schemas.microsoft.com/office/powerpoint/2010/main" val="6622888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Python is dynamically-typed and garbage-collected. It supports multiple programming paradigms, including structured (particularly, procedural), object-oriented and functional programming.</a:t>
            </a:r>
          </a:p>
          <a:p>
            <a:endParaRPr lang="en-US" sz="1200" dirty="0">
              <a:cs typeface="Calibri"/>
            </a:endParaRPr>
          </a:p>
          <a:p>
            <a:r>
              <a:rPr lang="en-US" dirty="0">
                <a:cs typeface="Calibri"/>
              </a:rPr>
              <a:t>It was built to be as readable as possible, and is </a:t>
            </a:r>
            <a:r>
              <a:rPr lang="en-US" dirty="0"/>
              <a:t>significant indentation driven (Off-side rule).</a:t>
            </a:r>
            <a:endParaRPr lang="en-US" dirty="0">
              <a:cs typeface="Calibri"/>
            </a:endParaRPr>
          </a:p>
          <a:p>
            <a:pPr algn="l" rtl="0" eaLnBrk="1" hangingPunct="1"/>
            <a:endParaRPr lang="en-US"/>
          </a:p>
          <a:p>
            <a:r>
              <a:rPr lang="en-US" dirty="0"/>
              <a:t>The language's core philosophy is summarized in the document </a:t>
            </a:r>
            <a:r>
              <a:rPr lang="en-US" i="1" dirty="0"/>
              <a:t>The Zen of Python</a:t>
            </a:r>
            <a:r>
              <a:rPr lang="en-US" dirty="0"/>
              <a:t> (</a:t>
            </a:r>
            <a:r>
              <a:rPr lang="en-US" i="1" dirty="0"/>
              <a:t>PEP 20</a:t>
            </a:r>
            <a:r>
              <a:rPr lang="en-US" dirty="0"/>
              <a:t>), which includes aphorisms such as:</a:t>
            </a:r>
            <a:endParaRPr lang="en-US" dirty="0">
              <a:cs typeface="Calibri"/>
            </a:endParaRPr>
          </a:p>
          <a:p>
            <a:pPr marL="285750" indent="-285750">
              <a:buFont typeface="Arial"/>
              <a:buChar char="•"/>
            </a:pPr>
            <a:r>
              <a:rPr lang="en-US" dirty="0"/>
              <a:t>Beautiful is better than ugly.</a:t>
            </a:r>
            <a:endParaRPr lang="en-US" dirty="0">
              <a:cs typeface="Calibri"/>
            </a:endParaRPr>
          </a:p>
          <a:p>
            <a:pPr marL="285750" indent="-285750">
              <a:buFont typeface="Arial"/>
              <a:buChar char="•"/>
            </a:pPr>
            <a:r>
              <a:rPr lang="en-US" dirty="0"/>
              <a:t>Explicit is better than implicit.</a:t>
            </a:r>
            <a:endParaRPr lang="en-US" dirty="0">
              <a:cs typeface="Calibri"/>
            </a:endParaRPr>
          </a:p>
          <a:p>
            <a:pPr marL="285750" indent="-285750">
              <a:buFont typeface="Arial"/>
              <a:buChar char="•"/>
            </a:pPr>
            <a:r>
              <a:rPr lang="en-US" dirty="0"/>
              <a:t>Simple is better than complex.</a:t>
            </a:r>
            <a:endParaRPr lang="en-US" dirty="0">
              <a:cs typeface="Calibri"/>
            </a:endParaRPr>
          </a:p>
          <a:p>
            <a:pPr marL="285750" indent="-285750">
              <a:buFont typeface="Arial"/>
              <a:buChar char="•"/>
            </a:pPr>
            <a:r>
              <a:rPr lang="en-US" dirty="0"/>
              <a:t>Complex is better than complicated.</a:t>
            </a:r>
            <a:endParaRPr lang="en-US" dirty="0">
              <a:cs typeface="Calibri"/>
            </a:endParaRPr>
          </a:p>
          <a:p>
            <a:pPr marL="285750" indent="-285750">
              <a:buFont typeface="Arial"/>
              <a:buChar char="•"/>
            </a:pPr>
            <a:r>
              <a:rPr lang="en-US" dirty="0"/>
              <a:t>Readability counts.</a:t>
            </a:r>
            <a:endParaRPr lang="en-US" dirty="0">
              <a:cs typeface="Calibri"/>
            </a:endParaRPr>
          </a:p>
          <a:p>
            <a:pPr algn="l"/>
            <a:endParaRPr lang="en-US" dirty="0">
              <a:cs typeface="Calibri"/>
            </a:endParaRPr>
          </a:p>
          <a:p>
            <a:endParaRPr lang="en-US" u="sng"/>
          </a:p>
          <a:p>
            <a:pPr algn="l" rtl="0" eaLnBrk="1" hangingPunct="1"/>
            <a:r>
              <a:rPr lang="en-US" u="sng" dirty="0"/>
              <a:t>For further reading:</a:t>
            </a:r>
          </a:p>
          <a:p>
            <a:r>
              <a:rPr lang="en-US" dirty="0">
                <a:hlinkClick r:id="rId3"/>
              </a:rPr>
              <a:t>Python (programming language) - Wikipedia</a:t>
            </a:r>
            <a:endParaRPr lang="en-US"/>
          </a:p>
        </p:txBody>
      </p:sp>
      <p:sp>
        <p:nvSpPr>
          <p:cNvPr id="4" name="Slide Number Placeholder 3"/>
          <p:cNvSpPr>
            <a:spLocks noGrp="1"/>
          </p:cNvSpPr>
          <p:nvPr>
            <p:ph type="sldNum" sz="quarter" idx="10"/>
          </p:nvPr>
        </p:nvSpPr>
        <p:spPr/>
        <p:txBody>
          <a:bodyPr/>
          <a:lstStyle/>
          <a:p>
            <a:fld id="{C18343ED-3762-4D46-A439-B4D407E13EF8}" type="slidenum">
              <a:rPr lang="en-US" smtClean="0"/>
              <a:pPr/>
              <a:t>3</a:t>
            </a:fld>
            <a:endParaRPr lang="en-US"/>
          </a:p>
        </p:txBody>
      </p:sp>
    </p:spTree>
    <p:extLst>
      <p:ext uri="{BB962C8B-B14F-4D97-AF65-F5344CB8AC3E}">
        <p14:creationId xmlns:p14="http://schemas.microsoft.com/office/powerpoint/2010/main" val="30032531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Python is dynamically-typed and garbage-collected. It supports multiple programming paradigms, including structured (particularly, procedural), object-oriented and functional programming.</a:t>
            </a:r>
          </a:p>
          <a:p>
            <a:endParaRPr lang="en-US" sz="1200" dirty="0">
              <a:cs typeface="Calibri"/>
            </a:endParaRPr>
          </a:p>
          <a:p>
            <a:r>
              <a:rPr lang="en-US" dirty="0">
                <a:cs typeface="Calibri"/>
              </a:rPr>
              <a:t>It was built to be as readable as possible, and is </a:t>
            </a:r>
            <a:r>
              <a:rPr lang="en-US" dirty="0"/>
              <a:t>significant indentation driven (Off-side rule).</a:t>
            </a:r>
            <a:endParaRPr lang="en-US" dirty="0">
              <a:cs typeface="Calibri"/>
            </a:endParaRPr>
          </a:p>
          <a:p>
            <a:pPr algn="l" rtl="0" eaLnBrk="1" hangingPunct="1"/>
            <a:endParaRPr lang="en-US"/>
          </a:p>
          <a:p>
            <a:r>
              <a:rPr lang="en-US" dirty="0"/>
              <a:t>The language's core philosophy is summarized in the document </a:t>
            </a:r>
            <a:r>
              <a:rPr lang="en-US" i="1" dirty="0"/>
              <a:t>The Zen of Python</a:t>
            </a:r>
            <a:r>
              <a:rPr lang="en-US" dirty="0"/>
              <a:t> (</a:t>
            </a:r>
            <a:r>
              <a:rPr lang="en-US" i="1" dirty="0"/>
              <a:t>PEP 20</a:t>
            </a:r>
            <a:r>
              <a:rPr lang="en-US" dirty="0"/>
              <a:t>), which includes aphorisms such as:</a:t>
            </a:r>
            <a:endParaRPr lang="en-US" dirty="0">
              <a:cs typeface="Calibri"/>
            </a:endParaRPr>
          </a:p>
          <a:p>
            <a:pPr marL="285750" indent="-285750">
              <a:buFont typeface="Arial"/>
              <a:buChar char="•"/>
            </a:pPr>
            <a:r>
              <a:rPr lang="en-US" dirty="0"/>
              <a:t>Beautiful is better than ugly.</a:t>
            </a:r>
            <a:endParaRPr lang="en-US" dirty="0">
              <a:cs typeface="Calibri"/>
            </a:endParaRPr>
          </a:p>
          <a:p>
            <a:pPr marL="285750" indent="-285750">
              <a:buFont typeface="Arial"/>
              <a:buChar char="•"/>
            </a:pPr>
            <a:r>
              <a:rPr lang="en-US" dirty="0"/>
              <a:t>Explicit is better than implicit.</a:t>
            </a:r>
            <a:endParaRPr lang="en-US" dirty="0">
              <a:cs typeface="Calibri"/>
            </a:endParaRPr>
          </a:p>
          <a:p>
            <a:pPr marL="285750" indent="-285750">
              <a:buFont typeface="Arial"/>
              <a:buChar char="•"/>
            </a:pPr>
            <a:r>
              <a:rPr lang="en-US" dirty="0"/>
              <a:t>Simple is better than complex.</a:t>
            </a:r>
            <a:endParaRPr lang="en-US" dirty="0">
              <a:cs typeface="Calibri"/>
            </a:endParaRPr>
          </a:p>
          <a:p>
            <a:pPr marL="285750" indent="-285750">
              <a:buFont typeface="Arial"/>
              <a:buChar char="•"/>
            </a:pPr>
            <a:r>
              <a:rPr lang="en-US" dirty="0"/>
              <a:t>Complex is better than complicated.</a:t>
            </a:r>
            <a:endParaRPr lang="en-US" dirty="0">
              <a:cs typeface="Calibri"/>
            </a:endParaRPr>
          </a:p>
          <a:p>
            <a:pPr marL="285750" indent="-285750">
              <a:buFont typeface="Arial"/>
              <a:buChar char="•"/>
            </a:pPr>
            <a:r>
              <a:rPr lang="en-US" dirty="0"/>
              <a:t>Readability counts.</a:t>
            </a:r>
            <a:endParaRPr lang="en-US" dirty="0">
              <a:cs typeface="Calibri"/>
            </a:endParaRPr>
          </a:p>
          <a:p>
            <a:pPr algn="l"/>
            <a:endParaRPr lang="en-US" dirty="0">
              <a:cs typeface="Calibri"/>
            </a:endParaRPr>
          </a:p>
          <a:p>
            <a:endParaRPr lang="en-US" u="sng"/>
          </a:p>
          <a:p>
            <a:pPr algn="l" rtl="0" eaLnBrk="1" hangingPunct="1"/>
            <a:r>
              <a:rPr lang="en-US" u="sng" dirty="0"/>
              <a:t>For further reading:</a:t>
            </a:r>
          </a:p>
          <a:p>
            <a:r>
              <a:rPr lang="en-US" dirty="0">
                <a:hlinkClick r:id="rId3"/>
              </a:rPr>
              <a:t>Python (programming language) - Wikipedia</a:t>
            </a:r>
            <a:endParaRPr lang="en-US"/>
          </a:p>
        </p:txBody>
      </p:sp>
      <p:sp>
        <p:nvSpPr>
          <p:cNvPr id="4" name="Slide Number Placeholder 3"/>
          <p:cNvSpPr>
            <a:spLocks noGrp="1"/>
          </p:cNvSpPr>
          <p:nvPr>
            <p:ph type="sldNum" sz="quarter" idx="10"/>
          </p:nvPr>
        </p:nvSpPr>
        <p:spPr/>
        <p:txBody>
          <a:bodyPr/>
          <a:lstStyle/>
          <a:p>
            <a:fld id="{C18343ED-3762-4D46-A439-B4D407E13EF8}" type="slidenum">
              <a:rPr lang="en-US" smtClean="0"/>
              <a:pPr/>
              <a:t>4</a:t>
            </a:fld>
            <a:endParaRPr lang="en-US"/>
          </a:p>
        </p:txBody>
      </p:sp>
    </p:spTree>
    <p:extLst>
      <p:ext uri="{BB962C8B-B14F-4D97-AF65-F5344CB8AC3E}">
        <p14:creationId xmlns:p14="http://schemas.microsoft.com/office/powerpoint/2010/main" val="15181020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Python is dynamically-typed and garbage-collected. It supports multiple programming paradigms, including structured (particularly, procedural), object-oriented and functional programming.</a:t>
            </a:r>
          </a:p>
          <a:p>
            <a:endParaRPr lang="en-US" sz="1200" dirty="0">
              <a:cs typeface="Calibri"/>
            </a:endParaRPr>
          </a:p>
          <a:p>
            <a:r>
              <a:rPr lang="en-US" dirty="0">
                <a:cs typeface="Calibri"/>
              </a:rPr>
              <a:t>It was built to be as readable as possible, and is </a:t>
            </a:r>
            <a:r>
              <a:rPr lang="en-US" dirty="0"/>
              <a:t>significant indentation driven (Off-side rule).</a:t>
            </a:r>
            <a:endParaRPr lang="en-US" dirty="0">
              <a:cs typeface="Calibri"/>
            </a:endParaRPr>
          </a:p>
          <a:p>
            <a:pPr algn="l" rtl="0" eaLnBrk="1" hangingPunct="1"/>
            <a:endParaRPr lang="en-US"/>
          </a:p>
          <a:p>
            <a:r>
              <a:rPr lang="en-US" dirty="0"/>
              <a:t>The language's core philosophy is summarized in the document </a:t>
            </a:r>
            <a:r>
              <a:rPr lang="en-US" i="1" dirty="0"/>
              <a:t>The Zen of Python</a:t>
            </a:r>
            <a:r>
              <a:rPr lang="en-US" dirty="0"/>
              <a:t> (</a:t>
            </a:r>
            <a:r>
              <a:rPr lang="en-US" i="1" dirty="0"/>
              <a:t>PEP 20</a:t>
            </a:r>
            <a:r>
              <a:rPr lang="en-US" dirty="0"/>
              <a:t>), which includes aphorisms such as:</a:t>
            </a:r>
            <a:endParaRPr lang="en-US" dirty="0">
              <a:cs typeface="Calibri"/>
            </a:endParaRPr>
          </a:p>
          <a:p>
            <a:pPr marL="285750" indent="-285750">
              <a:buFont typeface="Arial"/>
              <a:buChar char="•"/>
            </a:pPr>
            <a:r>
              <a:rPr lang="en-US" dirty="0"/>
              <a:t>Beautiful is better than ugly.</a:t>
            </a:r>
            <a:endParaRPr lang="en-US" dirty="0">
              <a:cs typeface="Calibri"/>
            </a:endParaRPr>
          </a:p>
          <a:p>
            <a:pPr marL="285750" indent="-285750">
              <a:buFont typeface="Arial"/>
              <a:buChar char="•"/>
            </a:pPr>
            <a:r>
              <a:rPr lang="en-US" dirty="0"/>
              <a:t>Explicit is better than implicit.</a:t>
            </a:r>
            <a:endParaRPr lang="en-US" dirty="0">
              <a:cs typeface="Calibri"/>
            </a:endParaRPr>
          </a:p>
          <a:p>
            <a:pPr marL="285750" indent="-285750">
              <a:buFont typeface="Arial"/>
              <a:buChar char="•"/>
            </a:pPr>
            <a:r>
              <a:rPr lang="en-US" dirty="0"/>
              <a:t>Simple is better than complex.</a:t>
            </a:r>
            <a:endParaRPr lang="en-US" dirty="0">
              <a:cs typeface="Calibri"/>
            </a:endParaRPr>
          </a:p>
          <a:p>
            <a:pPr marL="285750" indent="-285750">
              <a:buFont typeface="Arial"/>
              <a:buChar char="•"/>
            </a:pPr>
            <a:r>
              <a:rPr lang="en-US" dirty="0"/>
              <a:t>Complex is better than complicated.</a:t>
            </a:r>
            <a:endParaRPr lang="en-US" dirty="0">
              <a:cs typeface="Calibri"/>
            </a:endParaRPr>
          </a:p>
          <a:p>
            <a:pPr marL="285750" indent="-285750">
              <a:buFont typeface="Arial"/>
              <a:buChar char="•"/>
            </a:pPr>
            <a:r>
              <a:rPr lang="en-US" dirty="0"/>
              <a:t>Readability counts.</a:t>
            </a:r>
            <a:endParaRPr lang="en-US" dirty="0">
              <a:cs typeface="Calibri"/>
            </a:endParaRPr>
          </a:p>
          <a:p>
            <a:pPr algn="l"/>
            <a:endParaRPr lang="en-US" dirty="0">
              <a:cs typeface="Calibri"/>
            </a:endParaRPr>
          </a:p>
          <a:p>
            <a:endParaRPr lang="en-US" u="sng"/>
          </a:p>
          <a:p>
            <a:pPr algn="l" rtl="0" eaLnBrk="1" hangingPunct="1"/>
            <a:r>
              <a:rPr lang="en-US" u="sng" dirty="0"/>
              <a:t>For further reading:</a:t>
            </a:r>
          </a:p>
          <a:p>
            <a:r>
              <a:rPr lang="en-US" dirty="0">
                <a:hlinkClick r:id="rId3"/>
              </a:rPr>
              <a:t>Python (programming language) - Wikipedia</a:t>
            </a:r>
            <a:endParaRPr lang="en-US"/>
          </a:p>
        </p:txBody>
      </p:sp>
      <p:sp>
        <p:nvSpPr>
          <p:cNvPr id="4" name="Slide Number Placeholder 3"/>
          <p:cNvSpPr>
            <a:spLocks noGrp="1"/>
          </p:cNvSpPr>
          <p:nvPr>
            <p:ph type="sldNum" sz="quarter" idx="10"/>
          </p:nvPr>
        </p:nvSpPr>
        <p:spPr/>
        <p:txBody>
          <a:bodyPr/>
          <a:lstStyle/>
          <a:p>
            <a:fld id="{C18343ED-3762-4D46-A439-B4D407E13EF8}" type="slidenum">
              <a:rPr lang="en-US" smtClean="0"/>
              <a:pPr/>
              <a:t>5</a:t>
            </a:fld>
            <a:endParaRPr lang="en-US"/>
          </a:p>
        </p:txBody>
      </p:sp>
    </p:spTree>
    <p:extLst>
      <p:ext uri="{BB962C8B-B14F-4D97-AF65-F5344CB8AC3E}">
        <p14:creationId xmlns:p14="http://schemas.microsoft.com/office/powerpoint/2010/main" val="20305850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rgbClr val="000000"/>
                </a:solidFill>
                <a:latin typeface="Tahoma"/>
                <a:ea typeface="Tahoma"/>
                <a:cs typeface="Tahoma"/>
              </a:rPr>
              <a:t>PyCharm is currently one of the most used IDE for python development, It provides code analysis, a graphical debugger, an integrated unit tester, integration with version control systems (VCSes), and supports web development with Django as well as data science with Anaconda.</a:t>
            </a:r>
          </a:p>
          <a:p>
            <a:endParaRPr lang="en-US" dirty="0">
              <a:solidFill>
                <a:srgbClr val="000000"/>
              </a:solidFill>
              <a:latin typeface="Tahoma"/>
              <a:ea typeface="Tahoma"/>
              <a:cs typeface="Tahoma"/>
            </a:endParaRPr>
          </a:p>
          <a:p>
            <a:r>
              <a:rPr lang="en-US" dirty="0">
                <a:solidFill>
                  <a:srgbClr val="000000"/>
                </a:solidFill>
                <a:latin typeface="Tahoma"/>
                <a:ea typeface="Tahoma"/>
                <a:cs typeface="Tahoma"/>
              </a:rPr>
              <a:t>It was created by JetBrains</a:t>
            </a:r>
          </a:p>
          <a:p>
            <a:endParaRPr lang="en-US" dirty="0">
              <a:solidFill>
                <a:srgbClr val="000000"/>
              </a:solidFill>
              <a:latin typeface="Tahoma"/>
              <a:ea typeface="Tahoma"/>
              <a:cs typeface="Tahoma"/>
            </a:endParaRPr>
          </a:p>
          <a:p>
            <a:r>
              <a:rPr lang="en-US" dirty="0">
                <a:solidFill>
                  <a:srgbClr val="000000"/>
                </a:solidFill>
                <a:latin typeface="Tahoma"/>
                <a:ea typeface="Tahoma"/>
                <a:cs typeface="Tahoma"/>
              </a:rPr>
              <a:t>It is mostly popular because of many things, such as:</a:t>
            </a:r>
          </a:p>
          <a:p>
            <a:pPr marL="171450" indent="-171450">
              <a:buFont typeface="Arial"/>
              <a:buChar char="•"/>
            </a:pPr>
            <a:r>
              <a:rPr lang="en-US" dirty="0">
                <a:solidFill>
                  <a:srgbClr val="000000"/>
                </a:solidFill>
                <a:latin typeface="Tahoma"/>
                <a:ea typeface="Tahoma"/>
                <a:cs typeface="Tahoma"/>
              </a:rPr>
              <a:t>It is considered as an intelligent code editor, fast and safe refactoring, and smart code.</a:t>
            </a:r>
          </a:p>
          <a:p>
            <a:pPr marL="171450" indent="-171450">
              <a:buFont typeface="Arial"/>
              <a:buChar char="•"/>
            </a:pPr>
            <a:r>
              <a:rPr lang="en-US" dirty="0">
                <a:solidFill>
                  <a:srgbClr val="000000"/>
                </a:solidFill>
                <a:latin typeface="Tahoma"/>
                <a:ea typeface="Tahoma"/>
                <a:cs typeface="Tahoma"/>
              </a:rPr>
              <a:t>Features for debugging, profiling, remote development, testing the code, auto code completion, quick fixing, error detection and tools of the database.</a:t>
            </a:r>
          </a:p>
          <a:p>
            <a:pPr marL="171450" indent="-171450">
              <a:buFont typeface="Arial"/>
              <a:buChar char="•"/>
            </a:pPr>
            <a:r>
              <a:rPr lang="en-US" dirty="0">
                <a:solidFill>
                  <a:srgbClr val="000000"/>
                </a:solidFill>
                <a:latin typeface="Tahoma"/>
                <a:ea typeface="Tahoma"/>
                <a:cs typeface="Tahoma"/>
              </a:rPr>
              <a:t>Support for Popular web technologies, web frameworks, scientific libraries and version control. </a:t>
            </a:r>
          </a:p>
          <a:p>
            <a:endParaRPr lang="en-US" dirty="0">
              <a:solidFill>
                <a:srgbClr val="000000"/>
              </a:solidFill>
              <a:latin typeface="Tahoma"/>
              <a:ea typeface="Tahoma"/>
              <a:cs typeface="Tahoma"/>
            </a:endParaRPr>
          </a:p>
        </p:txBody>
      </p:sp>
      <p:sp>
        <p:nvSpPr>
          <p:cNvPr id="4" name="Slide Number Placeholder 3"/>
          <p:cNvSpPr>
            <a:spLocks noGrp="1"/>
          </p:cNvSpPr>
          <p:nvPr>
            <p:ph type="sldNum" sz="quarter" idx="10"/>
          </p:nvPr>
        </p:nvSpPr>
        <p:spPr/>
        <p:txBody>
          <a:bodyPr/>
          <a:lstStyle/>
          <a:p>
            <a:fld id="{C18343ED-3762-4D46-A439-B4D407E13EF8}" type="slidenum">
              <a:rPr lang="en-US" smtClean="0"/>
              <a:pPr/>
              <a:t>9</a:t>
            </a:fld>
            <a:endParaRPr lang="en-US"/>
          </a:p>
        </p:txBody>
      </p:sp>
    </p:spTree>
    <p:extLst>
      <p:ext uri="{BB962C8B-B14F-4D97-AF65-F5344CB8AC3E}">
        <p14:creationId xmlns:p14="http://schemas.microsoft.com/office/powerpoint/2010/main" val="30136861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rgbClr val="000000"/>
                </a:solidFill>
                <a:latin typeface="Tahoma"/>
                <a:ea typeface="Tahoma"/>
                <a:cs typeface="Tahoma"/>
              </a:rPr>
              <a:t>PyCharm is currently one of the most used IDE for python development, It provides code analysis, a graphical debugger, an integrated unit tester, integration with version control systems (VCSes), and supports web development with Django as well as data science with Anaconda.</a:t>
            </a:r>
          </a:p>
          <a:p>
            <a:endParaRPr lang="en-US" dirty="0">
              <a:solidFill>
                <a:srgbClr val="000000"/>
              </a:solidFill>
              <a:latin typeface="Tahoma"/>
              <a:ea typeface="Tahoma"/>
              <a:cs typeface="Tahoma"/>
            </a:endParaRPr>
          </a:p>
          <a:p>
            <a:r>
              <a:rPr lang="en-US" dirty="0">
                <a:solidFill>
                  <a:srgbClr val="000000"/>
                </a:solidFill>
                <a:latin typeface="Tahoma"/>
                <a:ea typeface="Tahoma"/>
                <a:cs typeface="Tahoma"/>
              </a:rPr>
              <a:t>It was created by JetBrains</a:t>
            </a:r>
          </a:p>
          <a:p>
            <a:endParaRPr lang="en-US" dirty="0">
              <a:solidFill>
                <a:srgbClr val="000000"/>
              </a:solidFill>
              <a:latin typeface="Tahoma"/>
              <a:ea typeface="Tahoma"/>
              <a:cs typeface="Tahoma"/>
            </a:endParaRPr>
          </a:p>
          <a:p>
            <a:r>
              <a:rPr lang="en-US" dirty="0">
                <a:solidFill>
                  <a:srgbClr val="000000"/>
                </a:solidFill>
                <a:latin typeface="Tahoma"/>
                <a:ea typeface="Tahoma"/>
                <a:cs typeface="Tahoma"/>
              </a:rPr>
              <a:t>It is mostly popular because of many things, such as:</a:t>
            </a:r>
          </a:p>
          <a:p>
            <a:pPr marL="171450" indent="-171450">
              <a:buFont typeface="Arial"/>
              <a:buChar char="•"/>
            </a:pPr>
            <a:r>
              <a:rPr lang="en-US" dirty="0">
                <a:solidFill>
                  <a:srgbClr val="000000"/>
                </a:solidFill>
                <a:latin typeface="Tahoma"/>
                <a:ea typeface="Tahoma"/>
                <a:cs typeface="Tahoma"/>
              </a:rPr>
              <a:t>It is considered as an intelligent code editor, fast and safe refactoring, and smart code.</a:t>
            </a:r>
          </a:p>
          <a:p>
            <a:pPr marL="171450" indent="-171450">
              <a:buFont typeface="Arial"/>
              <a:buChar char="•"/>
            </a:pPr>
            <a:r>
              <a:rPr lang="en-US" dirty="0">
                <a:solidFill>
                  <a:srgbClr val="000000"/>
                </a:solidFill>
                <a:latin typeface="Tahoma"/>
                <a:ea typeface="Tahoma"/>
                <a:cs typeface="Tahoma"/>
              </a:rPr>
              <a:t>Features for debugging, profiling, remote development, testing the code, auto code completion, quick fixing, error detection and tools of the database.</a:t>
            </a:r>
          </a:p>
          <a:p>
            <a:pPr marL="171450" indent="-171450">
              <a:buFont typeface="Arial"/>
              <a:buChar char="•"/>
            </a:pPr>
            <a:r>
              <a:rPr lang="en-US" dirty="0">
                <a:solidFill>
                  <a:srgbClr val="000000"/>
                </a:solidFill>
                <a:latin typeface="Tahoma"/>
                <a:ea typeface="Tahoma"/>
                <a:cs typeface="Tahoma"/>
              </a:rPr>
              <a:t>Support for Popular web technologies, web frameworks, scientific libraries and version control. </a:t>
            </a:r>
          </a:p>
          <a:p>
            <a:endParaRPr lang="en-US" dirty="0">
              <a:solidFill>
                <a:srgbClr val="000000"/>
              </a:solidFill>
              <a:latin typeface="Tahoma"/>
              <a:ea typeface="Tahoma"/>
              <a:cs typeface="Tahoma"/>
            </a:endParaRPr>
          </a:p>
        </p:txBody>
      </p:sp>
      <p:sp>
        <p:nvSpPr>
          <p:cNvPr id="4" name="Slide Number Placeholder 3"/>
          <p:cNvSpPr>
            <a:spLocks noGrp="1"/>
          </p:cNvSpPr>
          <p:nvPr>
            <p:ph type="sldNum" sz="quarter" idx="10"/>
          </p:nvPr>
        </p:nvSpPr>
        <p:spPr/>
        <p:txBody>
          <a:bodyPr/>
          <a:lstStyle/>
          <a:p>
            <a:fld id="{C18343ED-3762-4D46-A439-B4D407E13EF8}" type="slidenum">
              <a:rPr lang="en-US" smtClean="0"/>
              <a:pPr/>
              <a:t>10</a:t>
            </a:fld>
            <a:endParaRPr lang="en-US"/>
          </a:p>
        </p:txBody>
      </p:sp>
    </p:spTree>
    <p:extLst>
      <p:ext uri="{BB962C8B-B14F-4D97-AF65-F5344CB8AC3E}">
        <p14:creationId xmlns:p14="http://schemas.microsoft.com/office/powerpoint/2010/main" val="40886487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rgbClr val="000000"/>
                </a:solidFill>
                <a:latin typeface="Tahoma"/>
                <a:ea typeface="Tahoma"/>
                <a:cs typeface="Tahoma"/>
              </a:rPr>
              <a:t>PyCharm is currently one of the most used IDE for python development, It provides code analysis, a graphical debugger, an integrated unit tester, integration with version control systems (VCSes), and supports web development with Django as well as data science with Anaconda.</a:t>
            </a:r>
          </a:p>
          <a:p>
            <a:endParaRPr lang="en-US" dirty="0">
              <a:solidFill>
                <a:srgbClr val="000000"/>
              </a:solidFill>
              <a:latin typeface="Tahoma"/>
              <a:ea typeface="Tahoma"/>
              <a:cs typeface="Tahoma"/>
            </a:endParaRPr>
          </a:p>
          <a:p>
            <a:r>
              <a:rPr lang="en-US" dirty="0">
                <a:solidFill>
                  <a:srgbClr val="000000"/>
                </a:solidFill>
                <a:latin typeface="Tahoma"/>
                <a:ea typeface="Tahoma"/>
                <a:cs typeface="Tahoma"/>
              </a:rPr>
              <a:t>It was created by JetBrains</a:t>
            </a:r>
          </a:p>
          <a:p>
            <a:endParaRPr lang="en-US" dirty="0">
              <a:solidFill>
                <a:srgbClr val="000000"/>
              </a:solidFill>
              <a:latin typeface="Tahoma"/>
              <a:ea typeface="Tahoma"/>
              <a:cs typeface="Tahoma"/>
            </a:endParaRPr>
          </a:p>
          <a:p>
            <a:r>
              <a:rPr lang="en-US" dirty="0">
                <a:solidFill>
                  <a:srgbClr val="000000"/>
                </a:solidFill>
                <a:latin typeface="Tahoma"/>
                <a:ea typeface="Tahoma"/>
                <a:cs typeface="Tahoma"/>
              </a:rPr>
              <a:t>It is mostly popular because of many things, such as:</a:t>
            </a:r>
          </a:p>
          <a:p>
            <a:pPr marL="171450" indent="-171450">
              <a:buFont typeface="Arial"/>
              <a:buChar char="•"/>
            </a:pPr>
            <a:r>
              <a:rPr lang="en-US" dirty="0">
                <a:solidFill>
                  <a:srgbClr val="000000"/>
                </a:solidFill>
                <a:latin typeface="Tahoma"/>
                <a:ea typeface="Tahoma"/>
                <a:cs typeface="Tahoma"/>
              </a:rPr>
              <a:t>It is considered as an intelligent code editor, fast and safe refactoring, and smart code.</a:t>
            </a:r>
          </a:p>
          <a:p>
            <a:pPr marL="171450" indent="-171450">
              <a:buFont typeface="Arial"/>
              <a:buChar char="•"/>
            </a:pPr>
            <a:r>
              <a:rPr lang="en-US" dirty="0">
                <a:solidFill>
                  <a:srgbClr val="000000"/>
                </a:solidFill>
                <a:latin typeface="Tahoma"/>
                <a:ea typeface="Tahoma"/>
                <a:cs typeface="Tahoma"/>
              </a:rPr>
              <a:t>Features for debugging, profiling, remote development, testing the code, auto code completion, quick fixing, error detection and tools of the database.</a:t>
            </a:r>
          </a:p>
          <a:p>
            <a:pPr marL="171450" indent="-171450">
              <a:buFont typeface="Arial"/>
              <a:buChar char="•"/>
            </a:pPr>
            <a:r>
              <a:rPr lang="en-US" dirty="0">
                <a:solidFill>
                  <a:srgbClr val="000000"/>
                </a:solidFill>
                <a:latin typeface="Tahoma"/>
                <a:ea typeface="Tahoma"/>
                <a:cs typeface="Tahoma"/>
              </a:rPr>
              <a:t>Support for Popular web technologies, web frameworks, scientific libraries and version control. </a:t>
            </a:r>
          </a:p>
          <a:p>
            <a:endParaRPr lang="en-US" dirty="0">
              <a:solidFill>
                <a:srgbClr val="000000"/>
              </a:solidFill>
              <a:latin typeface="Tahoma"/>
              <a:ea typeface="Tahoma"/>
              <a:cs typeface="Tahoma"/>
            </a:endParaRPr>
          </a:p>
        </p:txBody>
      </p:sp>
      <p:sp>
        <p:nvSpPr>
          <p:cNvPr id="4" name="Slide Number Placeholder 3"/>
          <p:cNvSpPr>
            <a:spLocks noGrp="1"/>
          </p:cNvSpPr>
          <p:nvPr>
            <p:ph type="sldNum" sz="quarter" idx="10"/>
          </p:nvPr>
        </p:nvSpPr>
        <p:spPr/>
        <p:txBody>
          <a:bodyPr/>
          <a:lstStyle/>
          <a:p>
            <a:fld id="{C18343ED-3762-4D46-A439-B4D407E13EF8}" type="slidenum">
              <a:rPr lang="en-US" smtClean="0"/>
              <a:pPr/>
              <a:t>12</a:t>
            </a:fld>
            <a:endParaRPr lang="en-US"/>
          </a:p>
        </p:txBody>
      </p:sp>
    </p:spTree>
    <p:extLst>
      <p:ext uri="{BB962C8B-B14F-4D97-AF65-F5344CB8AC3E}">
        <p14:creationId xmlns:p14="http://schemas.microsoft.com/office/powerpoint/2010/main" val="11578675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rgbClr val="000000"/>
                </a:solidFill>
                <a:latin typeface="Tahoma"/>
                <a:ea typeface="Tahoma"/>
                <a:cs typeface="Tahoma"/>
              </a:rPr>
              <a:t>PyCharm is currently one of the most used IDE for python development, It provides code analysis, a graphical debugger, an integrated unit tester, integration with version control systems (VCSes), and supports web development with Django as well as data science with Anaconda.</a:t>
            </a:r>
          </a:p>
          <a:p>
            <a:endParaRPr lang="en-US" dirty="0">
              <a:solidFill>
                <a:srgbClr val="000000"/>
              </a:solidFill>
              <a:latin typeface="Tahoma"/>
              <a:ea typeface="Tahoma"/>
              <a:cs typeface="Tahoma"/>
            </a:endParaRPr>
          </a:p>
          <a:p>
            <a:r>
              <a:rPr lang="en-US" dirty="0">
                <a:solidFill>
                  <a:srgbClr val="000000"/>
                </a:solidFill>
                <a:latin typeface="Tahoma"/>
                <a:ea typeface="Tahoma"/>
                <a:cs typeface="Tahoma"/>
              </a:rPr>
              <a:t>It was created by JetBrains</a:t>
            </a:r>
          </a:p>
          <a:p>
            <a:endParaRPr lang="en-US" dirty="0">
              <a:solidFill>
                <a:srgbClr val="000000"/>
              </a:solidFill>
              <a:latin typeface="Tahoma"/>
              <a:ea typeface="Tahoma"/>
              <a:cs typeface="Tahoma"/>
            </a:endParaRPr>
          </a:p>
          <a:p>
            <a:r>
              <a:rPr lang="en-US" dirty="0">
                <a:solidFill>
                  <a:srgbClr val="000000"/>
                </a:solidFill>
                <a:latin typeface="Tahoma"/>
                <a:ea typeface="Tahoma"/>
                <a:cs typeface="Tahoma"/>
              </a:rPr>
              <a:t>It is mostly popular because of many things, such as:</a:t>
            </a:r>
          </a:p>
          <a:p>
            <a:pPr marL="171450" indent="-171450">
              <a:buFont typeface="Arial"/>
              <a:buChar char="•"/>
            </a:pPr>
            <a:r>
              <a:rPr lang="en-US" dirty="0">
                <a:solidFill>
                  <a:srgbClr val="000000"/>
                </a:solidFill>
                <a:latin typeface="Tahoma"/>
                <a:ea typeface="Tahoma"/>
                <a:cs typeface="Tahoma"/>
              </a:rPr>
              <a:t>It is considered as an intelligent code editor, fast and safe refactoring, and smart code.</a:t>
            </a:r>
          </a:p>
          <a:p>
            <a:pPr marL="171450" indent="-171450">
              <a:buFont typeface="Arial"/>
              <a:buChar char="•"/>
            </a:pPr>
            <a:r>
              <a:rPr lang="en-US" dirty="0">
                <a:solidFill>
                  <a:srgbClr val="000000"/>
                </a:solidFill>
                <a:latin typeface="Tahoma"/>
                <a:ea typeface="Tahoma"/>
                <a:cs typeface="Tahoma"/>
              </a:rPr>
              <a:t>Features for debugging, profiling, remote development, testing the code, auto code completion, quick fixing, error detection and tools of the database.</a:t>
            </a:r>
          </a:p>
          <a:p>
            <a:pPr marL="171450" indent="-171450">
              <a:buFont typeface="Arial"/>
              <a:buChar char="•"/>
            </a:pPr>
            <a:r>
              <a:rPr lang="en-US" dirty="0">
                <a:solidFill>
                  <a:srgbClr val="000000"/>
                </a:solidFill>
                <a:latin typeface="Tahoma"/>
                <a:ea typeface="Tahoma"/>
                <a:cs typeface="Tahoma"/>
              </a:rPr>
              <a:t>Support for Popular web technologies, web frameworks, scientific libraries and version control. </a:t>
            </a:r>
          </a:p>
          <a:p>
            <a:endParaRPr lang="en-US" dirty="0">
              <a:solidFill>
                <a:srgbClr val="000000"/>
              </a:solidFill>
              <a:latin typeface="Tahoma"/>
              <a:ea typeface="Tahoma"/>
              <a:cs typeface="Tahoma"/>
            </a:endParaRPr>
          </a:p>
        </p:txBody>
      </p:sp>
      <p:sp>
        <p:nvSpPr>
          <p:cNvPr id="4" name="Slide Number Placeholder 3"/>
          <p:cNvSpPr>
            <a:spLocks noGrp="1"/>
          </p:cNvSpPr>
          <p:nvPr>
            <p:ph type="sldNum" sz="quarter" idx="10"/>
          </p:nvPr>
        </p:nvSpPr>
        <p:spPr/>
        <p:txBody>
          <a:bodyPr/>
          <a:lstStyle/>
          <a:p>
            <a:fld id="{C18343ED-3762-4D46-A439-B4D407E13EF8}" type="slidenum">
              <a:rPr lang="en-US" smtClean="0"/>
              <a:pPr/>
              <a:t>13</a:t>
            </a:fld>
            <a:endParaRPr lang="en-US"/>
          </a:p>
        </p:txBody>
      </p:sp>
    </p:spTree>
    <p:extLst>
      <p:ext uri="{BB962C8B-B14F-4D97-AF65-F5344CB8AC3E}">
        <p14:creationId xmlns:p14="http://schemas.microsoft.com/office/powerpoint/2010/main" val="8497291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rgbClr val="000000"/>
                </a:solidFill>
                <a:latin typeface="Tahoma"/>
                <a:ea typeface="Tahoma"/>
                <a:cs typeface="Tahoma"/>
              </a:rPr>
              <a:t>PyCharm is currently one of the most used IDE for python development, It provides code analysis, a graphical debugger, an integrated unit tester, integration with version control systems (VCSes), and supports web development with Django as well as data science with Anaconda.</a:t>
            </a:r>
          </a:p>
          <a:p>
            <a:endParaRPr lang="en-US" dirty="0">
              <a:solidFill>
                <a:srgbClr val="000000"/>
              </a:solidFill>
              <a:latin typeface="Tahoma"/>
              <a:ea typeface="Tahoma"/>
              <a:cs typeface="Tahoma"/>
            </a:endParaRPr>
          </a:p>
          <a:p>
            <a:r>
              <a:rPr lang="en-US" dirty="0">
                <a:solidFill>
                  <a:srgbClr val="000000"/>
                </a:solidFill>
                <a:latin typeface="Tahoma"/>
                <a:ea typeface="Tahoma"/>
                <a:cs typeface="Tahoma"/>
              </a:rPr>
              <a:t>It was created by JetBrains</a:t>
            </a:r>
          </a:p>
          <a:p>
            <a:endParaRPr lang="en-US" dirty="0">
              <a:solidFill>
                <a:srgbClr val="000000"/>
              </a:solidFill>
              <a:latin typeface="Tahoma"/>
              <a:ea typeface="Tahoma"/>
              <a:cs typeface="Tahoma"/>
            </a:endParaRPr>
          </a:p>
          <a:p>
            <a:r>
              <a:rPr lang="en-US" dirty="0">
                <a:solidFill>
                  <a:srgbClr val="000000"/>
                </a:solidFill>
                <a:latin typeface="Tahoma"/>
                <a:ea typeface="Tahoma"/>
                <a:cs typeface="Tahoma"/>
              </a:rPr>
              <a:t>It is mostly popular because of many things, such as:</a:t>
            </a:r>
          </a:p>
          <a:p>
            <a:pPr marL="171450" indent="-171450">
              <a:buFont typeface="Arial"/>
              <a:buChar char="•"/>
            </a:pPr>
            <a:r>
              <a:rPr lang="en-US" dirty="0">
                <a:solidFill>
                  <a:srgbClr val="000000"/>
                </a:solidFill>
                <a:latin typeface="Tahoma"/>
                <a:ea typeface="Tahoma"/>
                <a:cs typeface="Tahoma"/>
              </a:rPr>
              <a:t>It is considered as an intelligent code editor, fast and safe refactoring, and smart code.</a:t>
            </a:r>
          </a:p>
          <a:p>
            <a:pPr marL="171450" indent="-171450">
              <a:buFont typeface="Arial"/>
              <a:buChar char="•"/>
            </a:pPr>
            <a:r>
              <a:rPr lang="en-US" dirty="0">
                <a:solidFill>
                  <a:srgbClr val="000000"/>
                </a:solidFill>
                <a:latin typeface="Tahoma"/>
                <a:ea typeface="Tahoma"/>
                <a:cs typeface="Tahoma"/>
              </a:rPr>
              <a:t>Features for debugging, profiling, remote development, testing the code, auto code completion, quick fixing, error detection and tools of the database.</a:t>
            </a:r>
          </a:p>
          <a:p>
            <a:pPr marL="171450" indent="-171450">
              <a:buFont typeface="Arial"/>
              <a:buChar char="•"/>
            </a:pPr>
            <a:r>
              <a:rPr lang="en-US" dirty="0">
                <a:solidFill>
                  <a:srgbClr val="000000"/>
                </a:solidFill>
                <a:latin typeface="Tahoma"/>
                <a:ea typeface="Tahoma"/>
                <a:cs typeface="Tahoma"/>
              </a:rPr>
              <a:t>Support for Popular web technologies, web frameworks, scientific libraries and version control. </a:t>
            </a:r>
          </a:p>
          <a:p>
            <a:endParaRPr lang="en-US" dirty="0">
              <a:solidFill>
                <a:srgbClr val="000000"/>
              </a:solidFill>
              <a:latin typeface="Tahoma"/>
              <a:ea typeface="Tahoma"/>
              <a:cs typeface="Tahoma"/>
            </a:endParaRPr>
          </a:p>
        </p:txBody>
      </p:sp>
      <p:sp>
        <p:nvSpPr>
          <p:cNvPr id="4" name="Slide Number Placeholder 3"/>
          <p:cNvSpPr>
            <a:spLocks noGrp="1"/>
          </p:cNvSpPr>
          <p:nvPr>
            <p:ph type="sldNum" sz="quarter" idx="10"/>
          </p:nvPr>
        </p:nvSpPr>
        <p:spPr/>
        <p:txBody>
          <a:bodyPr/>
          <a:lstStyle/>
          <a:p>
            <a:fld id="{C18343ED-3762-4D46-A439-B4D407E13EF8}" type="slidenum">
              <a:rPr lang="en-US" smtClean="0"/>
              <a:pPr/>
              <a:t>15</a:t>
            </a:fld>
            <a:endParaRPr lang="en-US"/>
          </a:p>
        </p:txBody>
      </p:sp>
    </p:spTree>
    <p:extLst>
      <p:ext uri="{BB962C8B-B14F-4D97-AF65-F5344CB8AC3E}">
        <p14:creationId xmlns:p14="http://schemas.microsoft.com/office/powerpoint/2010/main" val="27798131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EE8825-ECA0-499D-AD00-C61559AEF71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he-IL"/>
          </a:p>
        </p:txBody>
      </p:sp>
      <p:sp>
        <p:nvSpPr>
          <p:cNvPr id="3" name="Subtitle 2">
            <a:extLst>
              <a:ext uri="{FF2B5EF4-FFF2-40B4-BE49-F238E27FC236}">
                <a16:creationId xmlns:a16="http://schemas.microsoft.com/office/drawing/2014/main" id="{F84D2D23-A7BD-4DDA-A00C-46041A87977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he-IL"/>
          </a:p>
        </p:txBody>
      </p:sp>
      <p:sp>
        <p:nvSpPr>
          <p:cNvPr id="4" name="Date Placeholder 3">
            <a:extLst>
              <a:ext uri="{FF2B5EF4-FFF2-40B4-BE49-F238E27FC236}">
                <a16:creationId xmlns:a16="http://schemas.microsoft.com/office/drawing/2014/main" id="{463A3659-781D-4EF8-97A9-C7A0A81FFE08}"/>
              </a:ext>
            </a:extLst>
          </p:cNvPr>
          <p:cNvSpPr>
            <a:spLocks noGrp="1"/>
          </p:cNvSpPr>
          <p:nvPr>
            <p:ph type="dt" sz="half" idx="10"/>
          </p:nvPr>
        </p:nvSpPr>
        <p:spPr/>
        <p:txBody>
          <a:bodyPr/>
          <a:lstStyle/>
          <a:p>
            <a:fld id="{A9D9B7D1-305C-49A9-9D59-000E5D30F1FD}" type="datetimeFigureOut">
              <a:rPr lang="he-IL" smtClean="0"/>
              <a:t>כ'/תמוז/תשפ"ג</a:t>
            </a:fld>
            <a:endParaRPr lang="he-IL"/>
          </a:p>
        </p:txBody>
      </p:sp>
      <p:sp>
        <p:nvSpPr>
          <p:cNvPr id="5" name="Footer Placeholder 4">
            <a:extLst>
              <a:ext uri="{FF2B5EF4-FFF2-40B4-BE49-F238E27FC236}">
                <a16:creationId xmlns:a16="http://schemas.microsoft.com/office/drawing/2014/main" id="{FC1CB84F-AB2F-4868-9D31-4D39A51E19E3}"/>
              </a:ext>
            </a:extLst>
          </p:cNvPr>
          <p:cNvSpPr>
            <a:spLocks noGrp="1"/>
          </p:cNvSpPr>
          <p:nvPr>
            <p:ph type="ftr" sz="quarter" idx="11"/>
          </p:nvPr>
        </p:nvSpPr>
        <p:spPr/>
        <p:txBody>
          <a:bodyPr/>
          <a:lstStyle/>
          <a:p>
            <a:endParaRPr lang="he-IL"/>
          </a:p>
        </p:txBody>
      </p:sp>
      <p:sp>
        <p:nvSpPr>
          <p:cNvPr id="6" name="Slide Number Placeholder 5">
            <a:extLst>
              <a:ext uri="{FF2B5EF4-FFF2-40B4-BE49-F238E27FC236}">
                <a16:creationId xmlns:a16="http://schemas.microsoft.com/office/drawing/2014/main" id="{24D26798-6D0F-4ED2-BBBD-83AA7C30AD18}"/>
              </a:ext>
            </a:extLst>
          </p:cNvPr>
          <p:cNvSpPr>
            <a:spLocks noGrp="1"/>
          </p:cNvSpPr>
          <p:nvPr>
            <p:ph type="sldNum" sz="quarter" idx="12"/>
          </p:nvPr>
        </p:nvSpPr>
        <p:spPr/>
        <p:txBody>
          <a:bodyPr/>
          <a:lstStyle/>
          <a:p>
            <a:fld id="{526E9116-3F9D-44F5-A88F-E6B3473986FE}" type="slidenum">
              <a:rPr lang="he-IL" smtClean="0"/>
              <a:t>‹#›</a:t>
            </a:fld>
            <a:endParaRPr lang="he-IL"/>
          </a:p>
        </p:txBody>
      </p:sp>
    </p:spTree>
    <p:extLst>
      <p:ext uri="{BB962C8B-B14F-4D97-AF65-F5344CB8AC3E}">
        <p14:creationId xmlns:p14="http://schemas.microsoft.com/office/powerpoint/2010/main" val="1788461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DD59F9-B2D0-4ADD-A93C-1532E60ABEC9}"/>
              </a:ext>
            </a:extLst>
          </p:cNvPr>
          <p:cNvSpPr>
            <a:spLocks noGrp="1"/>
          </p:cNvSpPr>
          <p:nvPr>
            <p:ph type="title"/>
          </p:nvPr>
        </p:nvSpPr>
        <p:spPr/>
        <p:txBody>
          <a:bodyPr/>
          <a:lstStyle/>
          <a:p>
            <a:r>
              <a:rPr lang="en-US"/>
              <a:t>Click to edit Master title style</a:t>
            </a:r>
            <a:endParaRPr lang="he-IL"/>
          </a:p>
        </p:txBody>
      </p:sp>
      <p:sp>
        <p:nvSpPr>
          <p:cNvPr id="3" name="Vertical Text Placeholder 2">
            <a:extLst>
              <a:ext uri="{FF2B5EF4-FFF2-40B4-BE49-F238E27FC236}">
                <a16:creationId xmlns:a16="http://schemas.microsoft.com/office/drawing/2014/main" id="{AB39B198-34E1-46F8-BF21-A88ADD6FD0E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a:extLst>
              <a:ext uri="{FF2B5EF4-FFF2-40B4-BE49-F238E27FC236}">
                <a16:creationId xmlns:a16="http://schemas.microsoft.com/office/drawing/2014/main" id="{FFB10FD3-C032-4B28-8680-585FD1FDC427}"/>
              </a:ext>
            </a:extLst>
          </p:cNvPr>
          <p:cNvSpPr>
            <a:spLocks noGrp="1"/>
          </p:cNvSpPr>
          <p:nvPr>
            <p:ph type="dt" sz="half" idx="10"/>
          </p:nvPr>
        </p:nvSpPr>
        <p:spPr/>
        <p:txBody>
          <a:bodyPr/>
          <a:lstStyle/>
          <a:p>
            <a:fld id="{A9D9B7D1-305C-49A9-9D59-000E5D30F1FD}" type="datetimeFigureOut">
              <a:rPr lang="he-IL" smtClean="0"/>
              <a:t>כ'/תמוז/תשפ"ג</a:t>
            </a:fld>
            <a:endParaRPr lang="he-IL"/>
          </a:p>
        </p:txBody>
      </p:sp>
      <p:sp>
        <p:nvSpPr>
          <p:cNvPr id="5" name="Footer Placeholder 4">
            <a:extLst>
              <a:ext uri="{FF2B5EF4-FFF2-40B4-BE49-F238E27FC236}">
                <a16:creationId xmlns:a16="http://schemas.microsoft.com/office/drawing/2014/main" id="{490AE6CC-EE90-424C-90E0-9AE289EDE2B2}"/>
              </a:ext>
            </a:extLst>
          </p:cNvPr>
          <p:cNvSpPr>
            <a:spLocks noGrp="1"/>
          </p:cNvSpPr>
          <p:nvPr>
            <p:ph type="ftr" sz="quarter" idx="11"/>
          </p:nvPr>
        </p:nvSpPr>
        <p:spPr/>
        <p:txBody>
          <a:bodyPr/>
          <a:lstStyle/>
          <a:p>
            <a:endParaRPr lang="he-IL"/>
          </a:p>
        </p:txBody>
      </p:sp>
      <p:sp>
        <p:nvSpPr>
          <p:cNvPr id="6" name="Slide Number Placeholder 5">
            <a:extLst>
              <a:ext uri="{FF2B5EF4-FFF2-40B4-BE49-F238E27FC236}">
                <a16:creationId xmlns:a16="http://schemas.microsoft.com/office/drawing/2014/main" id="{7BB57E58-14D0-40DB-B6A1-460C1E1E41D2}"/>
              </a:ext>
            </a:extLst>
          </p:cNvPr>
          <p:cNvSpPr>
            <a:spLocks noGrp="1"/>
          </p:cNvSpPr>
          <p:nvPr>
            <p:ph type="sldNum" sz="quarter" idx="12"/>
          </p:nvPr>
        </p:nvSpPr>
        <p:spPr/>
        <p:txBody>
          <a:bodyPr/>
          <a:lstStyle/>
          <a:p>
            <a:fld id="{526E9116-3F9D-44F5-A88F-E6B3473986FE}" type="slidenum">
              <a:rPr lang="he-IL" smtClean="0"/>
              <a:t>‹#›</a:t>
            </a:fld>
            <a:endParaRPr lang="he-IL"/>
          </a:p>
        </p:txBody>
      </p:sp>
    </p:spTree>
    <p:extLst>
      <p:ext uri="{BB962C8B-B14F-4D97-AF65-F5344CB8AC3E}">
        <p14:creationId xmlns:p14="http://schemas.microsoft.com/office/powerpoint/2010/main" val="7297966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86B23E9-9879-4D8A-B24C-AD4A179663A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he-IL"/>
          </a:p>
        </p:txBody>
      </p:sp>
      <p:sp>
        <p:nvSpPr>
          <p:cNvPr id="3" name="Vertical Text Placeholder 2">
            <a:extLst>
              <a:ext uri="{FF2B5EF4-FFF2-40B4-BE49-F238E27FC236}">
                <a16:creationId xmlns:a16="http://schemas.microsoft.com/office/drawing/2014/main" id="{27A0B421-B905-48B3-B8D6-87420655ED8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a:extLst>
              <a:ext uri="{FF2B5EF4-FFF2-40B4-BE49-F238E27FC236}">
                <a16:creationId xmlns:a16="http://schemas.microsoft.com/office/drawing/2014/main" id="{34D866DD-4102-4014-AA0A-C0BC5A885214}"/>
              </a:ext>
            </a:extLst>
          </p:cNvPr>
          <p:cNvSpPr>
            <a:spLocks noGrp="1"/>
          </p:cNvSpPr>
          <p:nvPr>
            <p:ph type="dt" sz="half" idx="10"/>
          </p:nvPr>
        </p:nvSpPr>
        <p:spPr/>
        <p:txBody>
          <a:bodyPr/>
          <a:lstStyle/>
          <a:p>
            <a:fld id="{A9D9B7D1-305C-49A9-9D59-000E5D30F1FD}" type="datetimeFigureOut">
              <a:rPr lang="he-IL" smtClean="0"/>
              <a:t>כ'/תמוז/תשפ"ג</a:t>
            </a:fld>
            <a:endParaRPr lang="he-IL"/>
          </a:p>
        </p:txBody>
      </p:sp>
      <p:sp>
        <p:nvSpPr>
          <p:cNvPr id="5" name="Footer Placeholder 4">
            <a:extLst>
              <a:ext uri="{FF2B5EF4-FFF2-40B4-BE49-F238E27FC236}">
                <a16:creationId xmlns:a16="http://schemas.microsoft.com/office/drawing/2014/main" id="{776DD69A-62C5-4FD6-9BA7-F1AE1D6F2D7F}"/>
              </a:ext>
            </a:extLst>
          </p:cNvPr>
          <p:cNvSpPr>
            <a:spLocks noGrp="1"/>
          </p:cNvSpPr>
          <p:nvPr>
            <p:ph type="ftr" sz="quarter" idx="11"/>
          </p:nvPr>
        </p:nvSpPr>
        <p:spPr/>
        <p:txBody>
          <a:bodyPr/>
          <a:lstStyle/>
          <a:p>
            <a:endParaRPr lang="he-IL"/>
          </a:p>
        </p:txBody>
      </p:sp>
      <p:sp>
        <p:nvSpPr>
          <p:cNvPr id="6" name="Slide Number Placeholder 5">
            <a:extLst>
              <a:ext uri="{FF2B5EF4-FFF2-40B4-BE49-F238E27FC236}">
                <a16:creationId xmlns:a16="http://schemas.microsoft.com/office/drawing/2014/main" id="{7707265A-8BDD-4F8F-ACDD-93204EE080B1}"/>
              </a:ext>
            </a:extLst>
          </p:cNvPr>
          <p:cNvSpPr>
            <a:spLocks noGrp="1"/>
          </p:cNvSpPr>
          <p:nvPr>
            <p:ph type="sldNum" sz="quarter" idx="12"/>
          </p:nvPr>
        </p:nvSpPr>
        <p:spPr/>
        <p:txBody>
          <a:bodyPr/>
          <a:lstStyle/>
          <a:p>
            <a:fld id="{526E9116-3F9D-44F5-A88F-E6B3473986FE}" type="slidenum">
              <a:rPr lang="he-IL" smtClean="0"/>
              <a:t>‹#›</a:t>
            </a:fld>
            <a:endParaRPr lang="he-IL"/>
          </a:p>
        </p:txBody>
      </p:sp>
    </p:spTree>
    <p:extLst>
      <p:ext uri="{BB962C8B-B14F-4D97-AF65-F5344CB8AC3E}">
        <p14:creationId xmlns:p14="http://schemas.microsoft.com/office/powerpoint/2010/main" val="3269647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ModuleAgenda">
    <p:spTree>
      <p:nvGrpSpPr>
        <p:cNvPr id="1" name=""/>
        <p:cNvGrpSpPr/>
        <p:nvPr/>
      </p:nvGrpSpPr>
      <p:grpSpPr>
        <a:xfrm>
          <a:off x="0" y="0"/>
          <a:ext cx="0" cy="0"/>
          <a:chOff x="0" y="0"/>
          <a:chExt cx="0" cy="0"/>
        </a:xfrm>
      </p:grpSpPr>
      <p:sp>
        <p:nvSpPr>
          <p:cNvPr id="13" name="Text Placeholder 11"/>
          <p:cNvSpPr>
            <a:spLocks noGrp="1"/>
          </p:cNvSpPr>
          <p:nvPr>
            <p:ph type="body" sz="quarter" idx="13"/>
          </p:nvPr>
        </p:nvSpPr>
        <p:spPr>
          <a:xfrm>
            <a:off x="815413" y="1492162"/>
            <a:ext cx="10656920" cy="4673143"/>
          </a:xfrm>
          <a:prstGeom prst="rect">
            <a:avLst/>
          </a:prstGeom>
          <a:solidFill>
            <a:schemeClr val="bg1">
              <a:alpha val="69000"/>
            </a:schemeClr>
          </a:solidFill>
        </p:spPr>
        <p:txBody>
          <a:bodyPr>
            <a:normAutofit/>
          </a:bodyPr>
          <a:lstStyle>
            <a:lvl1pPr marL="342900" indent="-342900" algn="l" rtl="0">
              <a:buSzPct val="75000"/>
              <a:buFontTx/>
              <a:buBlip>
                <a:blip r:embed="rId2"/>
              </a:buBlip>
              <a:defRPr sz="2800" b="0">
                <a:latin typeface="Segoe" panose="020B0502040504020203" pitchFamily="34" charset="0"/>
              </a:defRPr>
            </a:lvl1pPr>
            <a:lvl2pPr>
              <a:buNone/>
              <a:defRPr/>
            </a:lvl2pPr>
            <a:lvl3pPr>
              <a:buNone/>
              <a:defRPr/>
            </a:lvl3pPr>
            <a:lvl4pPr>
              <a:buNone/>
              <a:defRPr/>
            </a:lvl4pPr>
          </a:lstStyle>
          <a:p>
            <a:pPr lvl="0"/>
            <a:r>
              <a:rPr lang="en-US"/>
              <a:t>Click to edit Master text styles</a:t>
            </a:r>
          </a:p>
        </p:txBody>
      </p:sp>
      <p:sp>
        <p:nvSpPr>
          <p:cNvPr id="4" name="Title Placeholder 1"/>
          <p:cNvSpPr>
            <a:spLocks noGrp="1"/>
          </p:cNvSpPr>
          <p:nvPr>
            <p:ph type="title"/>
          </p:nvPr>
        </p:nvSpPr>
        <p:spPr>
          <a:xfrm>
            <a:off x="815414" y="548680"/>
            <a:ext cx="10561173" cy="720000"/>
          </a:xfrm>
          <a:prstGeom prst="rect">
            <a:avLst/>
          </a:prstGeom>
        </p:spPr>
        <p:txBody>
          <a:bodyPr vert="horz" lIns="0" tIns="0" rIns="91440" bIns="45720" rtlCol="0" anchor="b" anchorCtr="0">
            <a:normAutofit/>
          </a:bodyPr>
          <a:lstStyle>
            <a:lvl1pPr>
              <a:defRPr baseline="0"/>
            </a:lvl1pPr>
          </a:lstStyle>
          <a:p>
            <a:r>
              <a:rPr lang="en-US"/>
              <a:t>Click to edit Master title style</a:t>
            </a:r>
          </a:p>
        </p:txBody>
      </p:sp>
    </p:spTree>
    <p:extLst>
      <p:ext uri="{BB962C8B-B14F-4D97-AF65-F5344CB8AC3E}">
        <p14:creationId xmlns:p14="http://schemas.microsoft.com/office/powerpoint/2010/main" val="14256045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Demo Page">
    <p:spTree>
      <p:nvGrpSpPr>
        <p:cNvPr id="1" name=""/>
        <p:cNvGrpSpPr/>
        <p:nvPr/>
      </p:nvGrpSpPr>
      <p:grpSpPr>
        <a:xfrm>
          <a:off x="0" y="0"/>
          <a:ext cx="0" cy="0"/>
          <a:chOff x="0" y="0"/>
          <a:chExt cx="0" cy="0"/>
        </a:xfrm>
      </p:grpSpPr>
      <p:sp>
        <p:nvSpPr>
          <p:cNvPr id="10" name="Title Placeholder 1"/>
          <p:cNvSpPr>
            <a:spLocks noGrp="1"/>
          </p:cNvSpPr>
          <p:nvPr>
            <p:ph type="title"/>
          </p:nvPr>
        </p:nvSpPr>
        <p:spPr>
          <a:xfrm>
            <a:off x="815414" y="548680"/>
            <a:ext cx="10561173" cy="720000"/>
          </a:xfrm>
          <a:prstGeom prst="rect">
            <a:avLst/>
          </a:prstGeom>
        </p:spPr>
        <p:txBody>
          <a:bodyPr vert="horz" lIns="0" tIns="0" rIns="91440" bIns="45720" rtlCol="0" anchor="b" anchorCtr="0">
            <a:normAutofit/>
          </a:bodyPr>
          <a:lstStyle>
            <a:lvl1pPr>
              <a:defRPr/>
            </a:lvl1pPr>
          </a:lstStyle>
          <a:p>
            <a:r>
              <a:rPr lang="en-US"/>
              <a:t>Click to edit Master title style</a:t>
            </a:r>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152117" y="1124745"/>
            <a:ext cx="5510328" cy="4443617"/>
          </a:xfrm>
          <a:prstGeom prst="rect">
            <a:avLst/>
          </a:prstGeom>
          <a:effectLst>
            <a:outerShdw blurRad="50800" dist="12700" dir="2220000" sx="102000" sy="102000" algn="ctr" rotWithShape="0">
              <a:srgbClr val="000000">
                <a:alpha val="35000"/>
              </a:srgbClr>
            </a:outerShdw>
            <a:softEdge rad="0"/>
          </a:effectLst>
        </p:spPr>
      </p:pic>
      <p:sp>
        <p:nvSpPr>
          <p:cNvPr id="13" name="TextBox 12"/>
          <p:cNvSpPr txBox="1"/>
          <p:nvPr userDrawn="1"/>
        </p:nvSpPr>
        <p:spPr>
          <a:xfrm>
            <a:off x="1967541" y="2492896"/>
            <a:ext cx="3470822" cy="1631216"/>
          </a:xfrm>
          <a:prstGeom prst="rect">
            <a:avLst/>
          </a:prstGeom>
          <a:noFill/>
        </p:spPr>
        <p:txBody>
          <a:bodyPr wrap="none" rtlCol="0">
            <a:spAutoFit/>
          </a:bodyPr>
          <a:lstStyle/>
          <a:p>
            <a:r>
              <a:rPr lang="en-US" sz="10000" b="1">
                <a:solidFill>
                  <a:schemeClr val="tx1">
                    <a:lumMod val="65000"/>
                    <a:lumOff val="35000"/>
                  </a:schemeClr>
                </a:solidFill>
                <a:latin typeface="Segoe Light" panose="020B0302040504020203" pitchFamily="34" charset="0"/>
              </a:rPr>
              <a:t>Demo</a:t>
            </a:r>
          </a:p>
        </p:txBody>
      </p:sp>
    </p:spTree>
    <p:extLst>
      <p:ext uri="{BB962C8B-B14F-4D97-AF65-F5344CB8AC3E}">
        <p14:creationId xmlns:p14="http://schemas.microsoft.com/office/powerpoint/2010/main" val="1843490194"/>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42000" fill="hold" nodeType="withEffect">
                                      <p:stCondLst>
                                        <p:cond delay="30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1+#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700"/>
                                      </p:stCondLst>
                                      <p:childTnLst>
                                        <p:set>
                                          <p:cBhvr>
                                            <p:cTn id="10" dur="1" fill="hold">
                                              <p:stCondLst>
                                                <p:cond delay="0"/>
                                              </p:stCondLst>
                                            </p:cTn>
                                            <p:tgtEl>
                                              <p:spTgt spid="13"/>
                                            </p:tgtEl>
                                            <p:attrNameLst>
                                              <p:attrName>style.visibility</p:attrName>
                                            </p:attrNameLst>
                                          </p:cBhvr>
                                          <p:to>
                                            <p:strVal val="visible"/>
                                          </p:to>
                                        </p:set>
                                        <p:animEffect transition="in" filter="fade">
                                          <p:cBhvr>
                                            <p:cTn id="11" dur="1400"/>
                                            <p:tgtEl>
                                              <p:spTgt spid="13"/>
                                            </p:tgtEl>
                                          </p:cBhvr>
                                        </p:animEffect>
                                      </p:childTnLst>
                                    </p:cTn>
                                  </p:par>
                                  <p:par>
                                    <p:cTn id="12" presetID="35" presetClass="path" presetSubtype="0" fill="hold" grpId="1" nodeType="withEffect" p14:presetBounceEnd="42000">
                                      <p:stCondLst>
                                        <p:cond delay="500"/>
                                      </p:stCondLst>
                                      <p:childTnLst>
                                        <p:animMotion origin="layout" path="M 0.57482 2.59259E-6 L 4.72222E-6 2.59259E-6 " pathEditMode="relative" rAng="0" ptsTypes="AA" p14:bounceEnd="42000">
                                          <p:cBhvr>
                                            <p:cTn id="13" dur="1100" fill="hold"/>
                                            <p:tgtEl>
                                              <p:spTgt spid="13"/>
                                            </p:tgtEl>
                                            <p:attrNameLst>
                                              <p:attrName>ppt_x</p:attrName>
                                              <p:attrName>ppt_y</p:attrName>
                                            </p:attrNameLst>
                                          </p:cBhvr>
                                          <p:rCtr x="-2875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3" grpId="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42000" fill="hold" nodeType="withEffect">
                                      <p:stCondLst>
                                        <p:cond delay="30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1+#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700"/>
                                      </p:stCondLst>
                                      <p:childTnLst>
                                        <p:set>
                                          <p:cBhvr>
                                            <p:cTn id="10" dur="1" fill="hold">
                                              <p:stCondLst>
                                                <p:cond delay="0"/>
                                              </p:stCondLst>
                                            </p:cTn>
                                            <p:tgtEl>
                                              <p:spTgt spid="13"/>
                                            </p:tgtEl>
                                            <p:attrNameLst>
                                              <p:attrName>style.visibility</p:attrName>
                                            </p:attrNameLst>
                                          </p:cBhvr>
                                          <p:to>
                                            <p:strVal val="visible"/>
                                          </p:to>
                                        </p:set>
                                        <p:animEffect transition="in" filter="fade">
                                          <p:cBhvr>
                                            <p:cTn id="11" dur="1400"/>
                                            <p:tgtEl>
                                              <p:spTgt spid="13"/>
                                            </p:tgtEl>
                                          </p:cBhvr>
                                        </p:animEffect>
                                      </p:childTnLst>
                                    </p:cTn>
                                  </p:par>
                                  <p:par>
                                    <p:cTn id="12" presetID="35" presetClass="path" presetSubtype="0" fill="hold" grpId="1" nodeType="withEffect">
                                      <p:stCondLst>
                                        <p:cond delay="500"/>
                                      </p:stCondLst>
                                      <p:childTnLst>
                                        <p:animMotion origin="layout" path="M 0.57482 2.59259E-6 L 4.72222E-6 2.59259E-6 " pathEditMode="relative" rAng="0" ptsTypes="AA">
                                          <p:cBhvr>
                                            <p:cTn id="13" dur="1100" fill="hold"/>
                                            <p:tgtEl>
                                              <p:spTgt spid="13"/>
                                            </p:tgtEl>
                                            <p:attrNameLst>
                                              <p:attrName>ppt_x</p:attrName>
                                              <p:attrName>ppt_y</p:attrName>
                                            </p:attrNameLst>
                                          </p:cBhvr>
                                          <p:rCtr x="-2875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3" grpId="1"/>
        </p:bldLst>
      </p:timing>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Lab">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016214" y="2420889"/>
            <a:ext cx="4934263" cy="2132707"/>
          </a:xfrm>
          <a:prstGeom prst="rect">
            <a:avLst/>
          </a:prstGeom>
          <a:effectLst>
            <a:outerShdw blurRad="50800" dist="12700" dir="2220000" sx="102000" sy="102000" algn="ctr" rotWithShape="0">
              <a:srgbClr val="000000">
                <a:alpha val="35000"/>
              </a:srgbClr>
            </a:outerShdw>
            <a:softEdge rad="0"/>
          </a:effectLst>
        </p:spPr>
      </p:pic>
      <p:sp>
        <p:nvSpPr>
          <p:cNvPr id="12" name="TextBox 11"/>
          <p:cNvSpPr txBox="1"/>
          <p:nvPr userDrawn="1"/>
        </p:nvSpPr>
        <p:spPr>
          <a:xfrm>
            <a:off x="1967542" y="2492896"/>
            <a:ext cx="2125903" cy="1631216"/>
          </a:xfrm>
          <a:prstGeom prst="rect">
            <a:avLst/>
          </a:prstGeom>
          <a:noFill/>
        </p:spPr>
        <p:txBody>
          <a:bodyPr wrap="none" rtlCol="0">
            <a:spAutoFit/>
          </a:bodyPr>
          <a:lstStyle/>
          <a:p>
            <a:r>
              <a:rPr lang="en-US" sz="10000" b="1">
                <a:solidFill>
                  <a:schemeClr val="tx1">
                    <a:lumMod val="65000"/>
                    <a:lumOff val="35000"/>
                  </a:schemeClr>
                </a:solidFill>
                <a:latin typeface="Segoe Light" panose="020B0302040504020203" pitchFamily="34" charset="0"/>
              </a:rPr>
              <a:t>Lab</a:t>
            </a:r>
          </a:p>
        </p:txBody>
      </p:sp>
      <p:sp>
        <p:nvSpPr>
          <p:cNvPr id="5" name="Title Placeholder 1"/>
          <p:cNvSpPr>
            <a:spLocks noGrp="1"/>
          </p:cNvSpPr>
          <p:nvPr>
            <p:ph type="title"/>
          </p:nvPr>
        </p:nvSpPr>
        <p:spPr>
          <a:xfrm>
            <a:off x="815414" y="548680"/>
            <a:ext cx="10561173" cy="720000"/>
          </a:xfrm>
          <a:prstGeom prst="rect">
            <a:avLst/>
          </a:prstGeom>
        </p:spPr>
        <p:txBody>
          <a:bodyPr vert="horz" lIns="0" tIns="0" rIns="91440" bIns="45720" rtlCol="0" anchor="b" anchorCtr="0">
            <a:normAutofit/>
          </a:bodyPr>
          <a:lstStyle>
            <a:lvl1pPr>
              <a:defRPr/>
            </a:lvl1pPr>
          </a:lstStyle>
          <a:p>
            <a:r>
              <a:rPr lang="en-US"/>
              <a:t>Click to edit Master title style</a:t>
            </a:r>
          </a:p>
        </p:txBody>
      </p:sp>
    </p:spTree>
    <p:extLst>
      <p:ext uri="{BB962C8B-B14F-4D97-AF65-F5344CB8AC3E}">
        <p14:creationId xmlns:p14="http://schemas.microsoft.com/office/powerpoint/2010/main" val="4063469554"/>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42000" fill="hold" nodeType="withEffect">
                                      <p:stCondLst>
                                        <p:cond delay="30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1+#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700"/>
                                      </p:stCondLst>
                                      <p:childTnLst>
                                        <p:set>
                                          <p:cBhvr>
                                            <p:cTn id="10" dur="1" fill="hold">
                                              <p:stCondLst>
                                                <p:cond delay="0"/>
                                              </p:stCondLst>
                                            </p:cTn>
                                            <p:tgtEl>
                                              <p:spTgt spid="12"/>
                                            </p:tgtEl>
                                            <p:attrNameLst>
                                              <p:attrName>style.visibility</p:attrName>
                                            </p:attrNameLst>
                                          </p:cBhvr>
                                          <p:to>
                                            <p:strVal val="visible"/>
                                          </p:to>
                                        </p:set>
                                        <p:animEffect transition="in" filter="fade">
                                          <p:cBhvr>
                                            <p:cTn id="11" dur="1400"/>
                                            <p:tgtEl>
                                              <p:spTgt spid="12"/>
                                            </p:tgtEl>
                                          </p:cBhvr>
                                        </p:animEffect>
                                      </p:childTnLst>
                                    </p:cTn>
                                  </p:par>
                                  <p:par>
                                    <p:cTn id="12" presetID="35" presetClass="path" presetSubtype="0" fill="hold" grpId="1" nodeType="withEffect" p14:presetBounceEnd="42000">
                                      <p:stCondLst>
                                        <p:cond delay="500"/>
                                      </p:stCondLst>
                                      <p:childTnLst>
                                        <p:animMotion origin="layout" path="M 0.45399 2.59259E-6 L 2.77778E-7 2.59259E-6 " pathEditMode="relative" rAng="0" ptsTypes="AA" p14:bounceEnd="42000">
                                          <p:cBhvr>
                                            <p:cTn id="13" dur="1100" fill="hold"/>
                                            <p:tgtEl>
                                              <p:spTgt spid="12"/>
                                            </p:tgtEl>
                                            <p:attrNameLst>
                                              <p:attrName>ppt_x</p:attrName>
                                              <p:attrName>ppt_y</p:attrName>
                                            </p:attrNameLst>
                                          </p:cBhvr>
                                          <p:rCtr x="-22708"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2" grpId="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42000" fill="hold" nodeType="withEffect">
                                      <p:stCondLst>
                                        <p:cond delay="30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1+#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700"/>
                                      </p:stCondLst>
                                      <p:childTnLst>
                                        <p:set>
                                          <p:cBhvr>
                                            <p:cTn id="10" dur="1" fill="hold">
                                              <p:stCondLst>
                                                <p:cond delay="0"/>
                                              </p:stCondLst>
                                            </p:cTn>
                                            <p:tgtEl>
                                              <p:spTgt spid="12"/>
                                            </p:tgtEl>
                                            <p:attrNameLst>
                                              <p:attrName>style.visibility</p:attrName>
                                            </p:attrNameLst>
                                          </p:cBhvr>
                                          <p:to>
                                            <p:strVal val="visible"/>
                                          </p:to>
                                        </p:set>
                                        <p:animEffect transition="in" filter="fade">
                                          <p:cBhvr>
                                            <p:cTn id="11" dur="1400"/>
                                            <p:tgtEl>
                                              <p:spTgt spid="12"/>
                                            </p:tgtEl>
                                          </p:cBhvr>
                                        </p:animEffect>
                                      </p:childTnLst>
                                    </p:cTn>
                                  </p:par>
                                  <p:par>
                                    <p:cTn id="12" presetID="35" presetClass="path" presetSubtype="0" fill="hold" grpId="1" nodeType="withEffect">
                                      <p:stCondLst>
                                        <p:cond delay="500"/>
                                      </p:stCondLst>
                                      <p:childTnLst>
                                        <p:animMotion origin="layout" path="M 0.45399 2.59259E-6 L 2.77778E-7 2.59259E-6 " pathEditMode="relative" rAng="0" ptsTypes="AA">
                                          <p:cBhvr>
                                            <p:cTn id="13" dur="1100" fill="hold"/>
                                            <p:tgtEl>
                                              <p:spTgt spid="12"/>
                                            </p:tgtEl>
                                            <p:attrNameLst>
                                              <p:attrName>ppt_x</p:attrName>
                                              <p:attrName>ppt_y</p:attrName>
                                            </p:attrNameLst>
                                          </p:cBhvr>
                                          <p:rCtr x="-22708"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2" grpId="1"/>
        </p:bldLst>
      </p:timing>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Questions">
    <p:spTree>
      <p:nvGrpSpPr>
        <p:cNvPr id="1" name=""/>
        <p:cNvGrpSpPr/>
        <p:nvPr/>
      </p:nvGrpSpPr>
      <p:grpSpPr>
        <a:xfrm>
          <a:off x="0" y="0"/>
          <a:ext cx="0" cy="0"/>
          <a:chOff x="0" y="0"/>
          <a:chExt cx="0" cy="0"/>
        </a:xfrm>
      </p:grpSpPr>
      <p:sp>
        <p:nvSpPr>
          <p:cNvPr id="7" name="TextBox 6"/>
          <p:cNvSpPr txBox="1"/>
          <p:nvPr userDrawn="1"/>
        </p:nvSpPr>
        <p:spPr>
          <a:xfrm>
            <a:off x="1871531" y="2492896"/>
            <a:ext cx="5537093" cy="1631216"/>
          </a:xfrm>
          <a:prstGeom prst="rect">
            <a:avLst/>
          </a:prstGeom>
          <a:noFill/>
        </p:spPr>
        <p:txBody>
          <a:bodyPr wrap="none" rtlCol="0">
            <a:spAutoFit/>
          </a:bodyPr>
          <a:lstStyle/>
          <a:p>
            <a:r>
              <a:rPr lang="en-US" sz="10000" b="1">
                <a:solidFill>
                  <a:schemeClr val="tx1">
                    <a:lumMod val="65000"/>
                    <a:lumOff val="35000"/>
                  </a:schemeClr>
                </a:solidFill>
                <a:latin typeface="Segoe Light" panose="020B0302040504020203" pitchFamily="34" charset="0"/>
              </a:rPr>
              <a:t>Questions</a:t>
            </a:r>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428947" y="1988841"/>
            <a:ext cx="2043387" cy="2844235"/>
          </a:xfrm>
          <a:prstGeom prst="rect">
            <a:avLst/>
          </a:prstGeom>
          <a:effectLst>
            <a:outerShdw blurRad="50800" dist="12700" dir="2220000" sx="102000" sy="102000" algn="ctr" rotWithShape="0">
              <a:srgbClr val="000000">
                <a:alpha val="35000"/>
              </a:srgbClr>
            </a:outerShdw>
            <a:softEdge rad="0"/>
          </a:effectLst>
        </p:spPr>
      </p:pic>
    </p:spTree>
    <p:extLst>
      <p:ext uri="{BB962C8B-B14F-4D97-AF65-F5344CB8AC3E}">
        <p14:creationId xmlns:p14="http://schemas.microsoft.com/office/powerpoint/2010/main" val="558833533"/>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42000" fill="hold" nodeType="withEffect">
                                      <p:stCondLst>
                                        <p:cond delay="30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1+#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100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1100"/>
                                            <p:tgtEl>
                                              <p:spTgt spid="7"/>
                                            </p:tgtEl>
                                          </p:cBhvr>
                                        </p:animEffect>
                                      </p:childTnLst>
                                    </p:cTn>
                                  </p:par>
                                  <p:par>
                                    <p:cTn id="12" presetID="35" presetClass="path" presetSubtype="0" fill="hold" grpId="1" nodeType="withEffect" p14:presetBounceEnd="42000">
                                      <p:stCondLst>
                                        <p:cond delay="500"/>
                                      </p:stCondLst>
                                      <p:childTnLst>
                                        <p:animMotion origin="layout" path="M 0.48837 2.59259E-6 L -4.16667E-6 2.59259E-6 " pathEditMode="relative" rAng="0" ptsTypes="AA" p14:bounceEnd="42000">
                                          <p:cBhvr>
                                            <p:cTn id="13" dur="1100" fill="hold"/>
                                            <p:tgtEl>
                                              <p:spTgt spid="7"/>
                                            </p:tgtEl>
                                            <p:attrNameLst>
                                              <p:attrName>ppt_x</p:attrName>
                                              <p:attrName>ppt_y</p:attrName>
                                            </p:attrNameLst>
                                          </p:cBhvr>
                                          <p:rCtr x="-24427"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42000" fill="hold" nodeType="withEffect">
                                      <p:stCondLst>
                                        <p:cond delay="30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1+#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100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1100"/>
                                            <p:tgtEl>
                                              <p:spTgt spid="7"/>
                                            </p:tgtEl>
                                          </p:cBhvr>
                                        </p:animEffect>
                                      </p:childTnLst>
                                    </p:cTn>
                                  </p:par>
                                  <p:par>
                                    <p:cTn id="12" presetID="35" presetClass="path" presetSubtype="0" fill="hold" grpId="1" nodeType="withEffect">
                                      <p:stCondLst>
                                        <p:cond delay="500"/>
                                      </p:stCondLst>
                                      <p:childTnLst>
                                        <p:animMotion origin="layout" path="M 0.48837 2.59259E-6 L -4.16667E-6 2.59259E-6 " pathEditMode="relative" rAng="0" ptsTypes="AA">
                                          <p:cBhvr>
                                            <p:cTn id="13" dur="1100" fill="hold"/>
                                            <p:tgtEl>
                                              <p:spTgt spid="7"/>
                                            </p:tgtEl>
                                            <p:attrNameLst>
                                              <p:attrName>ppt_x</p:attrName>
                                              <p:attrName>ppt_y</p:attrName>
                                            </p:attrNameLst>
                                          </p:cBhvr>
                                          <p:rCtr x="-24427"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Lst>
      </p:timing>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6_Title Slide">
  <p:cSld name="6_Title Slide">
    <p:spTree>
      <p:nvGrpSpPr>
        <p:cNvPr id="1" name="Shape 16"/>
        <p:cNvGrpSpPr/>
        <p:nvPr/>
      </p:nvGrpSpPr>
      <p:grpSpPr>
        <a:xfrm>
          <a:off x="0" y="0"/>
          <a:ext cx="0" cy="0"/>
          <a:chOff x="0" y="0"/>
          <a:chExt cx="0" cy="0"/>
        </a:xfrm>
      </p:grpSpPr>
      <p:pic>
        <p:nvPicPr>
          <p:cNvPr id="17" name="Google Shape;17;p10"/>
          <p:cNvPicPr preferRelativeResize="0"/>
          <p:nvPr/>
        </p:nvPicPr>
        <p:blipFill rotWithShape="1">
          <a:blip r:embed="rId2">
            <a:alphaModFix/>
          </a:blip>
          <a:srcRect/>
          <a:stretch/>
        </p:blipFill>
        <p:spPr>
          <a:xfrm>
            <a:off x="10668000" y="5981612"/>
            <a:ext cx="1246029" cy="511263"/>
          </a:xfrm>
          <a:prstGeom prst="rect">
            <a:avLst/>
          </a:prstGeom>
          <a:noFill/>
          <a:ln>
            <a:noFill/>
          </a:ln>
        </p:spPr>
      </p:pic>
    </p:spTree>
    <p:extLst>
      <p:ext uri="{BB962C8B-B14F-4D97-AF65-F5344CB8AC3E}">
        <p14:creationId xmlns:p14="http://schemas.microsoft.com/office/powerpoint/2010/main" val="29138080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68E412-2588-41D4-83A0-F0CCE8936AFE}"/>
              </a:ext>
            </a:extLst>
          </p:cNvPr>
          <p:cNvSpPr>
            <a:spLocks noGrp="1"/>
          </p:cNvSpPr>
          <p:nvPr>
            <p:ph type="title"/>
          </p:nvPr>
        </p:nvSpPr>
        <p:spPr/>
        <p:txBody>
          <a:bodyPr/>
          <a:lstStyle/>
          <a:p>
            <a:r>
              <a:rPr lang="en-US"/>
              <a:t>Click to edit Master title style</a:t>
            </a:r>
            <a:endParaRPr lang="he-IL"/>
          </a:p>
        </p:txBody>
      </p:sp>
      <p:sp>
        <p:nvSpPr>
          <p:cNvPr id="3" name="Content Placeholder 2">
            <a:extLst>
              <a:ext uri="{FF2B5EF4-FFF2-40B4-BE49-F238E27FC236}">
                <a16:creationId xmlns:a16="http://schemas.microsoft.com/office/drawing/2014/main" id="{AA45D0A3-656C-4560-ABF4-23856F08AD8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a:extLst>
              <a:ext uri="{FF2B5EF4-FFF2-40B4-BE49-F238E27FC236}">
                <a16:creationId xmlns:a16="http://schemas.microsoft.com/office/drawing/2014/main" id="{D25F3A74-207C-4E68-B776-F596ECEE1AB5}"/>
              </a:ext>
            </a:extLst>
          </p:cNvPr>
          <p:cNvSpPr>
            <a:spLocks noGrp="1"/>
          </p:cNvSpPr>
          <p:nvPr>
            <p:ph type="dt" sz="half" idx="10"/>
          </p:nvPr>
        </p:nvSpPr>
        <p:spPr/>
        <p:txBody>
          <a:bodyPr/>
          <a:lstStyle/>
          <a:p>
            <a:fld id="{A9D9B7D1-305C-49A9-9D59-000E5D30F1FD}" type="datetimeFigureOut">
              <a:rPr lang="he-IL" smtClean="0"/>
              <a:t>כ'/תמוז/תשפ"ג</a:t>
            </a:fld>
            <a:endParaRPr lang="he-IL"/>
          </a:p>
        </p:txBody>
      </p:sp>
      <p:sp>
        <p:nvSpPr>
          <p:cNvPr id="5" name="Footer Placeholder 4">
            <a:extLst>
              <a:ext uri="{FF2B5EF4-FFF2-40B4-BE49-F238E27FC236}">
                <a16:creationId xmlns:a16="http://schemas.microsoft.com/office/drawing/2014/main" id="{D5FD2C9A-8F24-4250-AEFF-AE8D0CEDBEAD}"/>
              </a:ext>
            </a:extLst>
          </p:cNvPr>
          <p:cNvSpPr>
            <a:spLocks noGrp="1"/>
          </p:cNvSpPr>
          <p:nvPr>
            <p:ph type="ftr" sz="quarter" idx="11"/>
          </p:nvPr>
        </p:nvSpPr>
        <p:spPr/>
        <p:txBody>
          <a:bodyPr/>
          <a:lstStyle/>
          <a:p>
            <a:endParaRPr lang="he-IL"/>
          </a:p>
        </p:txBody>
      </p:sp>
      <p:sp>
        <p:nvSpPr>
          <p:cNvPr id="6" name="Slide Number Placeholder 5">
            <a:extLst>
              <a:ext uri="{FF2B5EF4-FFF2-40B4-BE49-F238E27FC236}">
                <a16:creationId xmlns:a16="http://schemas.microsoft.com/office/drawing/2014/main" id="{A557947F-2057-4E26-9E35-3F8517666AC0}"/>
              </a:ext>
            </a:extLst>
          </p:cNvPr>
          <p:cNvSpPr>
            <a:spLocks noGrp="1"/>
          </p:cNvSpPr>
          <p:nvPr>
            <p:ph type="sldNum" sz="quarter" idx="12"/>
          </p:nvPr>
        </p:nvSpPr>
        <p:spPr/>
        <p:txBody>
          <a:bodyPr/>
          <a:lstStyle/>
          <a:p>
            <a:fld id="{526E9116-3F9D-44F5-A88F-E6B3473986FE}" type="slidenum">
              <a:rPr lang="he-IL" smtClean="0"/>
              <a:t>‹#›</a:t>
            </a:fld>
            <a:endParaRPr lang="he-IL"/>
          </a:p>
        </p:txBody>
      </p:sp>
    </p:spTree>
    <p:extLst>
      <p:ext uri="{BB962C8B-B14F-4D97-AF65-F5344CB8AC3E}">
        <p14:creationId xmlns:p14="http://schemas.microsoft.com/office/powerpoint/2010/main" val="24666388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971456-D132-45CC-BD54-133A3D13AB2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he-IL"/>
          </a:p>
        </p:txBody>
      </p:sp>
      <p:sp>
        <p:nvSpPr>
          <p:cNvPr id="3" name="Text Placeholder 2">
            <a:extLst>
              <a:ext uri="{FF2B5EF4-FFF2-40B4-BE49-F238E27FC236}">
                <a16:creationId xmlns:a16="http://schemas.microsoft.com/office/drawing/2014/main" id="{96CAF78C-BAED-4A93-A820-7075E33F6ED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2FBA80A-ED56-492B-A7D7-6E7FD64807D5}"/>
              </a:ext>
            </a:extLst>
          </p:cNvPr>
          <p:cNvSpPr>
            <a:spLocks noGrp="1"/>
          </p:cNvSpPr>
          <p:nvPr>
            <p:ph type="dt" sz="half" idx="10"/>
          </p:nvPr>
        </p:nvSpPr>
        <p:spPr/>
        <p:txBody>
          <a:bodyPr/>
          <a:lstStyle/>
          <a:p>
            <a:fld id="{A9D9B7D1-305C-49A9-9D59-000E5D30F1FD}" type="datetimeFigureOut">
              <a:rPr lang="he-IL" smtClean="0"/>
              <a:t>כ'/תמוז/תשפ"ג</a:t>
            </a:fld>
            <a:endParaRPr lang="he-IL"/>
          </a:p>
        </p:txBody>
      </p:sp>
      <p:sp>
        <p:nvSpPr>
          <p:cNvPr id="5" name="Footer Placeholder 4">
            <a:extLst>
              <a:ext uri="{FF2B5EF4-FFF2-40B4-BE49-F238E27FC236}">
                <a16:creationId xmlns:a16="http://schemas.microsoft.com/office/drawing/2014/main" id="{3BF3558B-BA12-492B-8B13-9B9C1ECB2E0A}"/>
              </a:ext>
            </a:extLst>
          </p:cNvPr>
          <p:cNvSpPr>
            <a:spLocks noGrp="1"/>
          </p:cNvSpPr>
          <p:nvPr>
            <p:ph type="ftr" sz="quarter" idx="11"/>
          </p:nvPr>
        </p:nvSpPr>
        <p:spPr/>
        <p:txBody>
          <a:bodyPr/>
          <a:lstStyle/>
          <a:p>
            <a:endParaRPr lang="he-IL"/>
          </a:p>
        </p:txBody>
      </p:sp>
      <p:sp>
        <p:nvSpPr>
          <p:cNvPr id="6" name="Slide Number Placeholder 5">
            <a:extLst>
              <a:ext uri="{FF2B5EF4-FFF2-40B4-BE49-F238E27FC236}">
                <a16:creationId xmlns:a16="http://schemas.microsoft.com/office/drawing/2014/main" id="{3EA4D99C-4D7E-421A-837F-F63921DA5220}"/>
              </a:ext>
            </a:extLst>
          </p:cNvPr>
          <p:cNvSpPr>
            <a:spLocks noGrp="1"/>
          </p:cNvSpPr>
          <p:nvPr>
            <p:ph type="sldNum" sz="quarter" idx="12"/>
          </p:nvPr>
        </p:nvSpPr>
        <p:spPr/>
        <p:txBody>
          <a:bodyPr/>
          <a:lstStyle/>
          <a:p>
            <a:fld id="{526E9116-3F9D-44F5-A88F-E6B3473986FE}" type="slidenum">
              <a:rPr lang="he-IL" smtClean="0"/>
              <a:t>‹#›</a:t>
            </a:fld>
            <a:endParaRPr lang="he-IL"/>
          </a:p>
        </p:txBody>
      </p:sp>
    </p:spTree>
    <p:extLst>
      <p:ext uri="{BB962C8B-B14F-4D97-AF65-F5344CB8AC3E}">
        <p14:creationId xmlns:p14="http://schemas.microsoft.com/office/powerpoint/2010/main" val="17393768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F1D4D-650C-4C32-9D3E-4F13A85BF1DF}"/>
              </a:ext>
            </a:extLst>
          </p:cNvPr>
          <p:cNvSpPr>
            <a:spLocks noGrp="1"/>
          </p:cNvSpPr>
          <p:nvPr>
            <p:ph type="title"/>
          </p:nvPr>
        </p:nvSpPr>
        <p:spPr/>
        <p:txBody>
          <a:bodyPr/>
          <a:lstStyle/>
          <a:p>
            <a:r>
              <a:rPr lang="en-US"/>
              <a:t>Click to edit Master title style</a:t>
            </a:r>
            <a:endParaRPr lang="he-IL"/>
          </a:p>
        </p:txBody>
      </p:sp>
      <p:sp>
        <p:nvSpPr>
          <p:cNvPr id="3" name="Content Placeholder 2">
            <a:extLst>
              <a:ext uri="{FF2B5EF4-FFF2-40B4-BE49-F238E27FC236}">
                <a16:creationId xmlns:a16="http://schemas.microsoft.com/office/drawing/2014/main" id="{6B51F53B-EFF4-452F-83A8-A9EE5BC7856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Content Placeholder 3">
            <a:extLst>
              <a:ext uri="{FF2B5EF4-FFF2-40B4-BE49-F238E27FC236}">
                <a16:creationId xmlns:a16="http://schemas.microsoft.com/office/drawing/2014/main" id="{5BD4EEAD-EAF3-42D8-B09F-70B6BB0B8FC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5" name="Date Placeholder 4">
            <a:extLst>
              <a:ext uri="{FF2B5EF4-FFF2-40B4-BE49-F238E27FC236}">
                <a16:creationId xmlns:a16="http://schemas.microsoft.com/office/drawing/2014/main" id="{F0D94282-4E16-40D3-9E0B-D62AFF5DB92A}"/>
              </a:ext>
            </a:extLst>
          </p:cNvPr>
          <p:cNvSpPr>
            <a:spLocks noGrp="1"/>
          </p:cNvSpPr>
          <p:nvPr>
            <p:ph type="dt" sz="half" idx="10"/>
          </p:nvPr>
        </p:nvSpPr>
        <p:spPr/>
        <p:txBody>
          <a:bodyPr/>
          <a:lstStyle/>
          <a:p>
            <a:fld id="{A9D9B7D1-305C-49A9-9D59-000E5D30F1FD}" type="datetimeFigureOut">
              <a:rPr lang="he-IL" smtClean="0"/>
              <a:t>כ'/תמוז/תשפ"ג</a:t>
            </a:fld>
            <a:endParaRPr lang="he-IL"/>
          </a:p>
        </p:txBody>
      </p:sp>
      <p:sp>
        <p:nvSpPr>
          <p:cNvPr id="6" name="Footer Placeholder 5">
            <a:extLst>
              <a:ext uri="{FF2B5EF4-FFF2-40B4-BE49-F238E27FC236}">
                <a16:creationId xmlns:a16="http://schemas.microsoft.com/office/drawing/2014/main" id="{01F66184-9CFF-4F47-9868-8017BD7EB117}"/>
              </a:ext>
            </a:extLst>
          </p:cNvPr>
          <p:cNvSpPr>
            <a:spLocks noGrp="1"/>
          </p:cNvSpPr>
          <p:nvPr>
            <p:ph type="ftr" sz="quarter" idx="11"/>
          </p:nvPr>
        </p:nvSpPr>
        <p:spPr/>
        <p:txBody>
          <a:bodyPr/>
          <a:lstStyle/>
          <a:p>
            <a:endParaRPr lang="he-IL"/>
          </a:p>
        </p:txBody>
      </p:sp>
      <p:sp>
        <p:nvSpPr>
          <p:cNvPr id="7" name="Slide Number Placeholder 6">
            <a:extLst>
              <a:ext uri="{FF2B5EF4-FFF2-40B4-BE49-F238E27FC236}">
                <a16:creationId xmlns:a16="http://schemas.microsoft.com/office/drawing/2014/main" id="{A2F35592-A5E7-4421-9364-C224EBD115FF}"/>
              </a:ext>
            </a:extLst>
          </p:cNvPr>
          <p:cNvSpPr>
            <a:spLocks noGrp="1"/>
          </p:cNvSpPr>
          <p:nvPr>
            <p:ph type="sldNum" sz="quarter" idx="12"/>
          </p:nvPr>
        </p:nvSpPr>
        <p:spPr/>
        <p:txBody>
          <a:bodyPr/>
          <a:lstStyle/>
          <a:p>
            <a:fld id="{526E9116-3F9D-44F5-A88F-E6B3473986FE}" type="slidenum">
              <a:rPr lang="he-IL" smtClean="0"/>
              <a:t>‹#›</a:t>
            </a:fld>
            <a:endParaRPr lang="he-IL"/>
          </a:p>
        </p:txBody>
      </p:sp>
    </p:spTree>
    <p:extLst>
      <p:ext uri="{BB962C8B-B14F-4D97-AF65-F5344CB8AC3E}">
        <p14:creationId xmlns:p14="http://schemas.microsoft.com/office/powerpoint/2010/main" val="661132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1EFC13-32C4-447E-8C7C-C2B30B0CB33F}"/>
              </a:ext>
            </a:extLst>
          </p:cNvPr>
          <p:cNvSpPr>
            <a:spLocks noGrp="1"/>
          </p:cNvSpPr>
          <p:nvPr>
            <p:ph type="title"/>
          </p:nvPr>
        </p:nvSpPr>
        <p:spPr>
          <a:xfrm>
            <a:off x="839788" y="365125"/>
            <a:ext cx="10515600" cy="1325563"/>
          </a:xfrm>
        </p:spPr>
        <p:txBody>
          <a:bodyPr/>
          <a:lstStyle/>
          <a:p>
            <a:r>
              <a:rPr lang="en-US"/>
              <a:t>Click to edit Master title style</a:t>
            </a:r>
            <a:endParaRPr lang="he-IL"/>
          </a:p>
        </p:txBody>
      </p:sp>
      <p:sp>
        <p:nvSpPr>
          <p:cNvPr id="3" name="Text Placeholder 2">
            <a:extLst>
              <a:ext uri="{FF2B5EF4-FFF2-40B4-BE49-F238E27FC236}">
                <a16:creationId xmlns:a16="http://schemas.microsoft.com/office/drawing/2014/main" id="{02A866F3-0EC7-4ADE-A15F-3FE01A2931A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AEC95F7-1419-40F9-97E3-054A2840D16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5" name="Text Placeholder 4">
            <a:extLst>
              <a:ext uri="{FF2B5EF4-FFF2-40B4-BE49-F238E27FC236}">
                <a16:creationId xmlns:a16="http://schemas.microsoft.com/office/drawing/2014/main" id="{F6AA8005-FDB6-4179-98B9-2703D44A11C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C5758DE-5184-4614-A5E8-EC1C62E618F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7" name="Date Placeholder 6">
            <a:extLst>
              <a:ext uri="{FF2B5EF4-FFF2-40B4-BE49-F238E27FC236}">
                <a16:creationId xmlns:a16="http://schemas.microsoft.com/office/drawing/2014/main" id="{9761AFD1-4897-4CCB-AA53-F2A9096B90B7}"/>
              </a:ext>
            </a:extLst>
          </p:cNvPr>
          <p:cNvSpPr>
            <a:spLocks noGrp="1"/>
          </p:cNvSpPr>
          <p:nvPr>
            <p:ph type="dt" sz="half" idx="10"/>
          </p:nvPr>
        </p:nvSpPr>
        <p:spPr/>
        <p:txBody>
          <a:bodyPr/>
          <a:lstStyle/>
          <a:p>
            <a:fld id="{A9D9B7D1-305C-49A9-9D59-000E5D30F1FD}" type="datetimeFigureOut">
              <a:rPr lang="he-IL" smtClean="0"/>
              <a:t>כ'/תמוז/תשפ"ג</a:t>
            </a:fld>
            <a:endParaRPr lang="he-IL"/>
          </a:p>
        </p:txBody>
      </p:sp>
      <p:sp>
        <p:nvSpPr>
          <p:cNvPr id="8" name="Footer Placeholder 7">
            <a:extLst>
              <a:ext uri="{FF2B5EF4-FFF2-40B4-BE49-F238E27FC236}">
                <a16:creationId xmlns:a16="http://schemas.microsoft.com/office/drawing/2014/main" id="{2855981A-8A03-41A9-910A-6B01E33DEFF7}"/>
              </a:ext>
            </a:extLst>
          </p:cNvPr>
          <p:cNvSpPr>
            <a:spLocks noGrp="1"/>
          </p:cNvSpPr>
          <p:nvPr>
            <p:ph type="ftr" sz="quarter" idx="11"/>
          </p:nvPr>
        </p:nvSpPr>
        <p:spPr/>
        <p:txBody>
          <a:bodyPr/>
          <a:lstStyle/>
          <a:p>
            <a:endParaRPr lang="he-IL"/>
          </a:p>
        </p:txBody>
      </p:sp>
      <p:sp>
        <p:nvSpPr>
          <p:cNvPr id="9" name="Slide Number Placeholder 8">
            <a:extLst>
              <a:ext uri="{FF2B5EF4-FFF2-40B4-BE49-F238E27FC236}">
                <a16:creationId xmlns:a16="http://schemas.microsoft.com/office/drawing/2014/main" id="{3E849752-C46D-4DD9-8363-799E629B9565}"/>
              </a:ext>
            </a:extLst>
          </p:cNvPr>
          <p:cNvSpPr>
            <a:spLocks noGrp="1"/>
          </p:cNvSpPr>
          <p:nvPr>
            <p:ph type="sldNum" sz="quarter" idx="12"/>
          </p:nvPr>
        </p:nvSpPr>
        <p:spPr/>
        <p:txBody>
          <a:bodyPr/>
          <a:lstStyle/>
          <a:p>
            <a:fld id="{526E9116-3F9D-44F5-A88F-E6B3473986FE}" type="slidenum">
              <a:rPr lang="he-IL" smtClean="0"/>
              <a:t>‹#›</a:t>
            </a:fld>
            <a:endParaRPr lang="he-IL"/>
          </a:p>
        </p:txBody>
      </p:sp>
    </p:spTree>
    <p:extLst>
      <p:ext uri="{BB962C8B-B14F-4D97-AF65-F5344CB8AC3E}">
        <p14:creationId xmlns:p14="http://schemas.microsoft.com/office/powerpoint/2010/main" val="36583708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5882B1-9E7F-476A-8256-9E7952E73A00}"/>
              </a:ext>
            </a:extLst>
          </p:cNvPr>
          <p:cNvSpPr>
            <a:spLocks noGrp="1"/>
          </p:cNvSpPr>
          <p:nvPr>
            <p:ph type="title"/>
          </p:nvPr>
        </p:nvSpPr>
        <p:spPr/>
        <p:txBody>
          <a:bodyPr/>
          <a:lstStyle/>
          <a:p>
            <a:r>
              <a:rPr lang="en-US"/>
              <a:t>Click to edit Master title style</a:t>
            </a:r>
            <a:endParaRPr lang="he-IL"/>
          </a:p>
        </p:txBody>
      </p:sp>
      <p:sp>
        <p:nvSpPr>
          <p:cNvPr id="3" name="Date Placeholder 2">
            <a:extLst>
              <a:ext uri="{FF2B5EF4-FFF2-40B4-BE49-F238E27FC236}">
                <a16:creationId xmlns:a16="http://schemas.microsoft.com/office/drawing/2014/main" id="{9F0F5399-0209-49D7-B385-36C3D634ED0F}"/>
              </a:ext>
            </a:extLst>
          </p:cNvPr>
          <p:cNvSpPr>
            <a:spLocks noGrp="1"/>
          </p:cNvSpPr>
          <p:nvPr>
            <p:ph type="dt" sz="half" idx="10"/>
          </p:nvPr>
        </p:nvSpPr>
        <p:spPr/>
        <p:txBody>
          <a:bodyPr/>
          <a:lstStyle/>
          <a:p>
            <a:fld id="{A9D9B7D1-305C-49A9-9D59-000E5D30F1FD}" type="datetimeFigureOut">
              <a:rPr lang="he-IL" smtClean="0"/>
              <a:t>כ'/תמוז/תשפ"ג</a:t>
            </a:fld>
            <a:endParaRPr lang="he-IL"/>
          </a:p>
        </p:txBody>
      </p:sp>
      <p:sp>
        <p:nvSpPr>
          <p:cNvPr id="4" name="Footer Placeholder 3">
            <a:extLst>
              <a:ext uri="{FF2B5EF4-FFF2-40B4-BE49-F238E27FC236}">
                <a16:creationId xmlns:a16="http://schemas.microsoft.com/office/drawing/2014/main" id="{3EFDDF89-3622-4F6D-BBE5-9276A366F0B0}"/>
              </a:ext>
            </a:extLst>
          </p:cNvPr>
          <p:cNvSpPr>
            <a:spLocks noGrp="1"/>
          </p:cNvSpPr>
          <p:nvPr>
            <p:ph type="ftr" sz="quarter" idx="11"/>
          </p:nvPr>
        </p:nvSpPr>
        <p:spPr/>
        <p:txBody>
          <a:bodyPr/>
          <a:lstStyle/>
          <a:p>
            <a:endParaRPr lang="he-IL"/>
          </a:p>
        </p:txBody>
      </p:sp>
      <p:sp>
        <p:nvSpPr>
          <p:cNvPr id="5" name="Slide Number Placeholder 4">
            <a:extLst>
              <a:ext uri="{FF2B5EF4-FFF2-40B4-BE49-F238E27FC236}">
                <a16:creationId xmlns:a16="http://schemas.microsoft.com/office/drawing/2014/main" id="{1316FC28-F71A-4997-81FC-B9FF26DF370F}"/>
              </a:ext>
            </a:extLst>
          </p:cNvPr>
          <p:cNvSpPr>
            <a:spLocks noGrp="1"/>
          </p:cNvSpPr>
          <p:nvPr>
            <p:ph type="sldNum" sz="quarter" idx="12"/>
          </p:nvPr>
        </p:nvSpPr>
        <p:spPr/>
        <p:txBody>
          <a:bodyPr/>
          <a:lstStyle/>
          <a:p>
            <a:fld id="{526E9116-3F9D-44F5-A88F-E6B3473986FE}" type="slidenum">
              <a:rPr lang="he-IL" smtClean="0"/>
              <a:t>‹#›</a:t>
            </a:fld>
            <a:endParaRPr lang="he-IL"/>
          </a:p>
        </p:txBody>
      </p:sp>
    </p:spTree>
    <p:extLst>
      <p:ext uri="{BB962C8B-B14F-4D97-AF65-F5344CB8AC3E}">
        <p14:creationId xmlns:p14="http://schemas.microsoft.com/office/powerpoint/2010/main" val="26445585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E5190D1-7F61-45D6-A22E-6C52BA9BEEBD}"/>
              </a:ext>
            </a:extLst>
          </p:cNvPr>
          <p:cNvSpPr>
            <a:spLocks noGrp="1"/>
          </p:cNvSpPr>
          <p:nvPr>
            <p:ph type="dt" sz="half" idx="10"/>
          </p:nvPr>
        </p:nvSpPr>
        <p:spPr/>
        <p:txBody>
          <a:bodyPr/>
          <a:lstStyle/>
          <a:p>
            <a:fld id="{A9D9B7D1-305C-49A9-9D59-000E5D30F1FD}" type="datetimeFigureOut">
              <a:rPr lang="he-IL" smtClean="0"/>
              <a:t>כ'/תמוז/תשפ"ג</a:t>
            </a:fld>
            <a:endParaRPr lang="he-IL"/>
          </a:p>
        </p:txBody>
      </p:sp>
      <p:sp>
        <p:nvSpPr>
          <p:cNvPr id="3" name="Footer Placeholder 2">
            <a:extLst>
              <a:ext uri="{FF2B5EF4-FFF2-40B4-BE49-F238E27FC236}">
                <a16:creationId xmlns:a16="http://schemas.microsoft.com/office/drawing/2014/main" id="{4EB3AE86-BFF9-40C7-90A4-5816CD7DD583}"/>
              </a:ext>
            </a:extLst>
          </p:cNvPr>
          <p:cNvSpPr>
            <a:spLocks noGrp="1"/>
          </p:cNvSpPr>
          <p:nvPr>
            <p:ph type="ftr" sz="quarter" idx="11"/>
          </p:nvPr>
        </p:nvSpPr>
        <p:spPr/>
        <p:txBody>
          <a:bodyPr/>
          <a:lstStyle/>
          <a:p>
            <a:endParaRPr lang="he-IL"/>
          </a:p>
        </p:txBody>
      </p:sp>
      <p:sp>
        <p:nvSpPr>
          <p:cNvPr id="4" name="Slide Number Placeholder 3">
            <a:extLst>
              <a:ext uri="{FF2B5EF4-FFF2-40B4-BE49-F238E27FC236}">
                <a16:creationId xmlns:a16="http://schemas.microsoft.com/office/drawing/2014/main" id="{9E8B49B8-32CD-43CE-BE2E-DDB7F427A874}"/>
              </a:ext>
            </a:extLst>
          </p:cNvPr>
          <p:cNvSpPr>
            <a:spLocks noGrp="1"/>
          </p:cNvSpPr>
          <p:nvPr>
            <p:ph type="sldNum" sz="quarter" idx="12"/>
          </p:nvPr>
        </p:nvSpPr>
        <p:spPr/>
        <p:txBody>
          <a:bodyPr/>
          <a:lstStyle/>
          <a:p>
            <a:fld id="{526E9116-3F9D-44F5-A88F-E6B3473986FE}" type="slidenum">
              <a:rPr lang="he-IL" smtClean="0"/>
              <a:t>‹#›</a:t>
            </a:fld>
            <a:endParaRPr lang="he-IL"/>
          </a:p>
        </p:txBody>
      </p:sp>
    </p:spTree>
    <p:extLst>
      <p:ext uri="{BB962C8B-B14F-4D97-AF65-F5344CB8AC3E}">
        <p14:creationId xmlns:p14="http://schemas.microsoft.com/office/powerpoint/2010/main" val="4975268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11BDE-798A-42C4-AD3C-990F0719EBA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he-IL"/>
          </a:p>
        </p:txBody>
      </p:sp>
      <p:sp>
        <p:nvSpPr>
          <p:cNvPr id="3" name="Content Placeholder 2">
            <a:extLst>
              <a:ext uri="{FF2B5EF4-FFF2-40B4-BE49-F238E27FC236}">
                <a16:creationId xmlns:a16="http://schemas.microsoft.com/office/drawing/2014/main" id="{8F38F851-F4EC-43FA-96EE-22D0E2E6BE1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Text Placeholder 3">
            <a:extLst>
              <a:ext uri="{FF2B5EF4-FFF2-40B4-BE49-F238E27FC236}">
                <a16:creationId xmlns:a16="http://schemas.microsoft.com/office/drawing/2014/main" id="{148C1E38-E472-4431-BBF1-A553049A3E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9A288E2-1551-4AED-BF90-E2ED40C44A1A}"/>
              </a:ext>
            </a:extLst>
          </p:cNvPr>
          <p:cNvSpPr>
            <a:spLocks noGrp="1"/>
          </p:cNvSpPr>
          <p:nvPr>
            <p:ph type="dt" sz="half" idx="10"/>
          </p:nvPr>
        </p:nvSpPr>
        <p:spPr/>
        <p:txBody>
          <a:bodyPr/>
          <a:lstStyle/>
          <a:p>
            <a:fld id="{A9D9B7D1-305C-49A9-9D59-000E5D30F1FD}" type="datetimeFigureOut">
              <a:rPr lang="he-IL" smtClean="0"/>
              <a:t>כ'/תמוז/תשפ"ג</a:t>
            </a:fld>
            <a:endParaRPr lang="he-IL"/>
          </a:p>
        </p:txBody>
      </p:sp>
      <p:sp>
        <p:nvSpPr>
          <p:cNvPr id="6" name="Footer Placeholder 5">
            <a:extLst>
              <a:ext uri="{FF2B5EF4-FFF2-40B4-BE49-F238E27FC236}">
                <a16:creationId xmlns:a16="http://schemas.microsoft.com/office/drawing/2014/main" id="{2AF85702-D73F-4DF0-A953-A4FD519A5F7D}"/>
              </a:ext>
            </a:extLst>
          </p:cNvPr>
          <p:cNvSpPr>
            <a:spLocks noGrp="1"/>
          </p:cNvSpPr>
          <p:nvPr>
            <p:ph type="ftr" sz="quarter" idx="11"/>
          </p:nvPr>
        </p:nvSpPr>
        <p:spPr/>
        <p:txBody>
          <a:bodyPr/>
          <a:lstStyle/>
          <a:p>
            <a:endParaRPr lang="he-IL"/>
          </a:p>
        </p:txBody>
      </p:sp>
      <p:sp>
        <p:nvSpPr>
          <p:cNvPr id="7" name="Slide Number Placeholder 6">
            <a:extLst>
              <a:ext uri="{FF2B5EF4-FFF2-40B4-BE49-F238E27FC236}">
                <a16:creationId xmlns:a16="http://schemas.microsoft.com/office/drawing/2014/main" id="{B4456AFB-1E4C-407F-81B8-285B3DFB948C}"/>
              </a:ext>
            </a:extLst>
          </p:cNvPr>
          <p:cNvSpPr>
            <a:spLocks noGrp="1"/>
          </p:cNvSpPr>
          <p:nvPr>
            <p:ph type="sldNum" sz="quarter" idx="12"/>
          </p:nvPr>
        </p:nvSpPr>
        <p:spPr/>
        <p:txBody>
          <a:bodyPr/>
          <a:lstStyle/>
          <a:p>
            <a:fld id="{526E9116-3F9D-44F5-A88F-E6B3473986FE}" type="slidenum">
              <a:rPr lang="he-IL" smtClean="0"/>
              <a:t>‹#›</a:t>
            </a:fld>
            <a:endParaRPr lang="he-IL"/>
          </a:p>
        </p:txBody>
      </p:sp>
    </p:spTree>
    <p:extLst>
      <p:ext uri="{BB962C8B-B14F-4D97-AF65-F5344CB8AC3E}">
        <p14:creationId xmlns:p14="http://schemas.microsoft.com/office/powerpoint/2010/main" val="37127743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2919D-17DA-4FF6-92C3-ED76A611E2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he-IL"/>
          </a:p>
        </p:txBody>
      </p:sp>
      <p:sp>
        <p:nvSpPr>
          <p:cNvPr id="3" name="Picture Placeholder 2">
            <a:extLst>
              <a:ext uri="{FF2B5EF4-FFF2-40B4-BE49-F238E27FC236}">
                <a16:creationId xmlns:a16="http://schemas.microsoft.com/office/drawing/2014/main" id="{4FFA5540-46D2-4506-BB0A-6F1FF7A638E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e-IL"/>
          </a:p>
        </p:txBody>
      </p:sp>
      <p:sp>
        <p:nvSpPr>
          <p:cNvPr id="4" name="Text Placeholder 3">
            <a:extLst>
              <a:ext uri="{FF2B5EF4-FFF2-40B4-BE49-F238E27FC236}">
                <a16:creationId xmlns:a16="http://schemas.microsoft.com/office/drawing/2014/main" id="{24ADE6B8-89F7-47FA-9804-F03EE703F3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35ECD54-7BF8-4484-9F86-916C0CA5182D}"/>
              </a:ext>
            </a:extLst>
          </p:cNvPr>
          <p:cNvSpPr>
            <a:spLocks noGrp="1"/>
          </p:cNvSpPr>
          <p:nvPr>
            <p:ph type="dt" sz="half" idx="10"/>
          </p:nvPr>
        </p:nvSpPr>
        <p:spPr/>
        <p:txBody>
          <a:bodyPr/>
          <a:lstStyle/>
          <a:p>
            <a:fld id="{A9D9B7D1-305C-49A9-9D59-000E5D30F1FD}" type="datetimeFigureOut">
              <a:rPr lang="he-IL" smtClean="0"/>
              <a:t>כ'/תמוז/תשפ"ג</a:t>
            </a:fld>
            <a:endParaRPr lang="he-IL"/>
          </a:p>
        </p:txBody>
      </p:sp>
      <p:sp>
        <p:nvSpPr>
          <p:cNvPr id="6" name="Footer Placeholder 5">
            <a:extLst>
              <a:ext uri="{FF2B5EF4-FFF2-40B4-BE49-F238E27FC236}">
                <a16:creationId xmlns:a16="http://schemas.microsoft.com/office/drawing/2014/main" id="{BB1E8C91-6B98-4CCB-853F-25471555DD19}"/>
              </a:ext>
            </a:extLst>
          </p:cNvPr>
          <p:cNvSpPr>
            <a:spLocks noGrp="1"/>
          </p:cNvSpPr>
          <p:nvPr>
            <p:ph type="ftr" sz="quarter" idx="11"/>
          </p:nvPr>
        </p:nvSpPr>
        <p:spPr/>
        <p:txBody>
          <a:bodyPr/>
          <a:lstStyle/>
          <a:p>
            <a:endParaRPr lang="he-IL"/>
          </a:p>
        </p:txBody>
      </p:sp>
      <p:sp>
        <p:nvSpPr>
          <p:cNvPr id="7" name="Slide Number Placeholder 6">
            <a:extLst>
              <a:ext uri="{FF2B5EF4-FFF2-40B4-BE49-F238E27FC236}">
                <a16:creationId xmlns:a16="http://schemas.microsoft.com/office/drawing/2014/main" id="{52AE6192-1F73-4413-8EE1-49DB50221690}"/>
              </a:ext>
            </a:extLst>
          </p:cNvPr>
          <p:cNvSpPr>
            <a:spLocks noGrp="1"/>
          </p:cNvSpPr>
          <p:nvPr>
            <p:ph type="sldNum" sz="quarter" idx="12"/>
          </p:nvPr>
        </p:nvSpPr>
        <p:spPr/>
        <p:txBody>
          <a:bodyPr/>
          <a:lstStyle/>
          <a:p>
            <a:fld id="{526E9116-3F9D-44F5-A88F-E6B3473986FE}" type="slidenum">
              <a:rPr lang="he-IL" smtClean="0"/>
              <a:t>‹#›</a:t>
            </a:fld>
            <a:endParaRPr lang="he-IL"/>
          </a:p>
        </p:txBody>
      </p:sp>
    </p:spTree>
    <p:extLst>
      <p:ext uri="{BB962C8B-B14F-4D97-AF65-F5344CB8AC3E}">
        <p14:creationId xmlns:p14="http://schemas.microsoft.com/office/powerpoint/2010/main" val="4652606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993446F-F68A-4A4D-9C3D-7D859CFD5B4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he-IL"/>
          </a:p>
        </p:txBody>
      </p:sp>
      <p:sp>
        <p:nvSpPr>
          <p:cNvPr id="3" name="Text Placeholder 2">
            <a:extLst>
              <a:ext uri="{FF2B5EF4-FFF2-40B4-BE49-F238E27FC236}">
                <a16:creationId xmlns:a16="http://schemas.microsoft.com/office/drawing/2014/main" id="{881D5250-99A5-4212-8FF3-4E346BAE518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a:extLst>
              <a:ext uri="{FF2B5EF4-FFF2-40B4-BE49-F238E27FC236}">
                <a16:creationId xmlns:a16="http://schemas.microsoft.com/office/drawing/2014/main" id="{9E415EDC-6411-49FD-9800-3CD08205BC4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9D9B7D1-305C-49A9-9D59-000E5D30F1FD}" type="datetimeFigureOut">
              <a:rPr lang="he-IL" smtClean="0"/>
              <a:t>כ'/תמוז/תשפ"ג</a:t>
            </a:fld>
            <a:endParaRPr lang="he-IL"/>
          </a:p>
        </p:txBody>
      </p:sp>
      <p:sp>
        <p:nvSpPr>
          <p:cNvPr id="5" name="Footer Placeholder 4">
            <a:extLst>
              <a:ext uri="{FF2B5EF4-FFF2-40B4-BE49-F238E27FC236}">
                <a16:creationId xmlns:a16="http://schemas.microsoft.com/office/drawing/2014/main" id="{F6E9E05D-A177-4E2D-ADF0-EDA05F33178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he-IL"/>
          </a:p>
        </p:txBody>
      </p:sp>
      <p:sp>
        <p:nvSpPr>
          <p:cNvPr id="6" name="Slide Number Placeholder 5">
            <a:extLst>
              <a:ext uri="{FF2B5EF4-FFF2-40B4-BE49-F238E27FC236}">
                <a16:creationId xmlns:a16="http://schemas.microsoft.com/office/drawing/2014/main" id="{885C1EAD-5110-4612-80D5-7CFAA4A24C4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26E9116-3F9D-44F5-A88F-E6B3473986FE}" type="slidenum">
              <a:rPr lang="he-IL" smtClean="0"/>
              <a:t>‹#›</a:t>
            </a:fld>
            <a:endParaRPr lang="he-IL"/>
          </a:p>
        </p:txBody>
      </p:sp>
    </p:spTree>
    <p:extLst>
      <p:ext uri="{BB962C8B-B14F-4D97-AF65-F5344CB8AC3E}">
        <p14:creationId xmlns:p14="http://schemas.microsoft.com/office/powerpoint/2010/main" val="31167216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 id="2147483665" r:id="rId13"/>
    <p:sldLayoutId id="2147483667" r:id="rId14"/>
    <p:sldLayoutId id="2147483670" r:id="rId15"/>
    <p:sldLayoutId id="2147483671"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e-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www.youtube.com/channel/UCwCLWJO1caWG5ltavG55qlg" TargetMode="External"/><Relationship Id="rId13" Type="http://schemas.openxmlformats.org/officeDocument/2006/relationships/image" Target="../media/image10.png"/><Relationship Id="rId3" Type="http://schemas.openxmlformats.org/officeDocument/2006/relationships/hyperlink" Target="http://www.selacloud.com/" TargetMode="External"/><Relationship Id="rId7" Type="http://schemas.openxmlformats.org/officeDocument/2006/relationships/image" Target="../media/image7.png"/><Relationship Id="rId12" Type="http://schemas.openxmlformats.org/officeDocument/2006/relationships/hyperlink" Target="https://www.instagram.com/selacloud/" TargetMode="External"/><Relationship Id="rId2" Type="http://schemas.openxmlformats.org/officeDocument/2006/relationships/notesSlide" Target="../notesSlides/notesSlide1.xml"/><Relationship Id="rId1" Type="http://schemas.openxmlformats.org/officeDocument/2006/relationships/slideLayout" Target="../slideLayouts/slideLayout16.xml"/><Relationship Id="rId6" Type="http://schemas.openxmlformats.org/officeDocument/2006/relationships/hyperlink" Target="https://twitter.com/SelaCloud" TargetMode="External"/><Relationship Id="rId11" Type="http://schemas.openxmlformats.org/officeDocument/2006/relationships/image" Target="../media/image9.png"/><Relationship Id="rId5" Type="http://schemas.openxmlformats.org/officeDocument/2006/relationships/image" Target="../media/image6.png"/><Relationship Id="rId10" Type="http://schemas.openxmlformats.org/officeDocument/2006/relationships/hyperlink" Target="https://www.linkedin.com/company/17810/admin" TargetMode="External"/><Relationship Id="rId4" Type="http://schemas.openxmlformats.org/officeDocument/2006/relationships/hyperlink" Target="https://www.facebook.com/selacloud" TargetMode="External"/><Relationship Id="rId9" Type="http://schemas.openxmlformats.org/officeDocument/2006/relationships/image" Target="../media/image8.png"/></Relationships>
</file>

<file path=ppt/slides/_rels/slide10.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3"/>
          <p:cNvSpPr/>
          <p:nvPr/>
        </p:nvSpPr>
        <p:spPr>
          <a:xfrm>
            <a:off x="753215" y="731221"/>
            <a:ext cx="1852408" cy="1804715"/>
          </a:xfrm>
          <a:prstGeom prst="rect">
            <a:avLst/>
          </a:prstGeom>
          <a:noFill/>
          <a:ln w="114300" cap="flat" cmpd="sng">
            <a:solidFill>
              <a:srgbClr val="0071F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0000" b="0" i="0" u="none" strike="noStrike" cap="none">
              <a:solidFill>
                <a:schemeClr val="lt1"/>
              </a:solidFill>
              <a:latin typeface="Calibri"/>
              <a:ea typeface="Calibri"/>
              <a:cs typeface="Calibri"/>
              <a:sym typeface="Calibri"/>
            </a:endParaRPr>
          </a:p>
        </p:txBody>
      </p:sp>
      <p:sp>
        <p:nvSpPr>
          <p:cNvPr id="163" name="Google Shape;163;p3"/>
          <p:cNvSpPr/>
          <p:nvPr/>
        </p:nvSpPr>
        <p:spPr>
          <a:xfrm>
            <a:off x="1024128" y="974550"/>
            <a:ext cx="1938528" cy="122001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64" name="Google Shape;164;p3"/>
          <p:cNvSpPr txBox="1"/>
          <p:nvPr/>
        </p:nvSpPr>
        <p:spPr>
          <a:xfrm>
            <a:off x="1197504" y="1264978"/>
            <a:ext cx="10241281" cy="696987"/>
          </a:xfrm>
          <a:prstGeom prst="rect">
            <a:avLst/>
          </a:prstGeom>
          <a:noFill/>
          <a:ln>
            <a:noFill/>
          </a:ln>
        </p:spPr>
        <p:txBody>
          <a:bodyPr spcFirstLastPara="1" wrap="square" lIns="0" tIns="0" rIns="0" bIns="0" anchor="t" anchorCtr="0">
            <a:noAutofit/>
          </a:bodyPr>
          <a:lstStyle/>
          <a:p>
            <a:pPr marL="0" marR="0" lvl="0" indent="0" algn="l" rtl="0">
              <a:lnSpc>
                <a:spcPct val="90000"/>
              </a:lnSpc>
              <a:spcBef>
                <a:spcPts val="0"/>
              </a:spcBef>
              <a:spcAft>
                <a:spcPts val="0"/>
              </a:spcAft>
              <a:buClr>
                <a:schemeClr val="dk1"/>
              </a:buClr>
              <a:buSzPts val="5000"/>
              <a:buFont typeface="Lexend"/>
              <a:buNone/>
            </a:pPr>
            <a:r>
              <a:rPr lang="en-US" sz="4800" b="1" dirty="0">
                <a:latin typeface="Lexend" panose="020B0604020202020204"/>
              </a:rPr>
              <a:t>Module 02 – Working with environment</a:t>
            </a:r>
            <a:endParaRPr lang="en-US" b="1" i="0" u="none" strike="noStrike" cap="none" dirty="0">
              <a:solidFill>
                <a:schemeClr val="tx2">
                  <a:lumMod val="25000"/>
                </a:schemeClr>
              </a:solidFill>
              <a:latin typeface="Lexend" panose="020B0604020202020204"/>
              <a:ea typeface="Lexend" panose="020B0604020202020204"/>
              <a:cs typeface="Lexend" panose="020B0604020202020204"/>
              <a:sym typeface="Lexend"/>
            </a:endParaRPr>
          </a:p>
        </p:txBody>
      </p:sp>
      <p:grpSp>
        <p:nvGrpSpPr>
          <p:cNvPr id="26" name="Group 25">
            <a:extLst>
              <a:ext uri="{FF2B5EF4-FFF2-40B4-BE49-F238E27FC236}">
                <a16:creationId xmlns:a16="http://schemas.microsoft.com/office/drawing/2014/main" id="{3707614E-B472-D72F-3362-F3D5800A79AE}"/>
              </a:ext>
            </a:extLst>
          </p:cNvPr>
          <p:cNvGrpSpPr/>
          <p:nvPr/>
        </p:nvGrpSpPr>
        <p:grpSpPr>
          <a:xfrm>
            <a:off x="4768981" y="6314787"/>
            <a:ext cx="2898939" cy="435065"/>
            <a:chOff x="4346126" y="6301065"/>
            <a:chExt cx="2898939" cy="435065"/>
          </a:xfrm>
        </p:grpSpPr>
        <p:sp>
          <p:nvSpPr>
            <p:cNvPr id="27" name="Google Shape;157;p2">
              <a:extLst>
                <a:ext uri="{FF2B5EF4-FFF2-40B4-BE49-F238E27FC236}">
                  <a16:creationId xmlns:a16="http://schemas.microsoft.com/office/drawing/2014/main" id="{4EA5EBB7-68D9-5C27-8971-C58931043AB0}"/>
                </a:ext>
              </a:extLst>
            </p:cNvPr>
            <p:cNvSpPr txBox="1"/>
            <p:nvPr/>
          </p:nvSpPr>
          <p:spPr>
            <a:xfrm>
              <a:off x="4346126" y="6301065"/>
              <a:ext cx="2898939" cy="260080"/>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chemeClr val="lt1"/>
                </a:buClr>
                <a:buSzPts val="4000"/>
                <a:buFont typeface="Lexend"/>
                <a:buNone/>
              </a:pPr>
              <a:r>
                <a:rPr lang="en-US" sz="1100" b="1" i="0" u="none" strike="noStrike" cap="none" dirty="0">
                  <a:solidFill>
                    <a:srgbClr val="00DBE9"/>
                  </a:solidFill>
                  <a:latin typeface="+mn-lt"/>
                  <a:ea typeface="Lexend"/>
                  <a:cs typeface="+mn-cs"/>
                  <a:sym typeface="Lexend"/>
                  <a:hlinkClick r:id="rId3">
                    <a:extLst>
                      <a:ext uri="{A12FA001-AC4F-418D-AE19-62706E023703}">
                        <ahyp:hlinkClr xmlns:ahyp="http://schemas.microsoft.com/office/drawing/2018/hyperlinkcolor" val="tx"/>
                      </a:ext>
                    </a:extLst>
                  </a:hlinkClick>
                </a:rPr>
                <a:t>WWW.SELACLOUD.COM</a:t>
              </a:r>
              <a:endParaRPr sz="1100" dirty="0">
                <a:solidFill>
                  <a:srgbClr val="00DBE9"/>
                </a:solidFill>
                <a:latin typeface="+mn-lt"/>
                <a:cs typeface="+mn-cs"/>
              </a:endParaRPr>
            </a:p>
            <a:p>
              <a:pPr marL="0" marR="0" lvl="0" indent="0" algn="ctr" rtl="0">
                <a:lnSpc>
                  <a:spcPct val="90000"/>
                </a:lnSpc>
                <a:spcBef>
                  <a:spcPts val="0"/>
                </a:spcBef>
                <a:spcAft>
                  <a:spcPts val="0"/>
                </a:spcAft>
                <a:buClr>
                  <a:schemeClr val="lt1"/>
                </a:buClr>
                <a:buSzPts val="4000"/>
                <a:buFont typeface="Noto Sans Hebrew"/>
                <a:buNone/>
              </a:pPr>
              <a:endParaRPr sz="1100" b="1" i="0" u="none" strike="noStrike" cap="none" dirty="0">
                <a:solidFill>
                  <a:srgbClr val="00DBE9"/>
                </a:solidFill>
                <a:latin typeface="Lexend Light" pitchFamily="2" charset="0"/>
                <a:ea typeface="Lexend"/>
                <a:cs typeface="Lexend"/>
                <a:sym typeface="Lexend"/>
              </a:endParaRPr>
            </a:p>
          </p:txBody>
        </p:sp>
        <p:grpSp>
          <p:nvGrpSpPr>
            <p:cNvPr id="28" name="Group 27">
              <a:extLst>
                <a:ext uri="{FF2B5EF4-FFF2-40B4-BE49-F238E27FC236}">
                  <a16:creationId xmlns:a16="http://schemas.microsoft.com/office/drawing/2014/main" id="{60FDA890-33F8-40FC-59E2-9BD7B4CF4B60}"/>
                </a:ext>
              </a:extLst>
            </p:cNvPr>
            <p:cNvGrpSpPr/>
            <p:nvPr/>
          </p:nvGrpSpPr>
          <p:grpSpPr>
            <a:xfrm>
              <a:off x="5196988" y="6503312"/>
              <a:ext cx="1188416" cy="232818"/>
              <a:chOff x="5196988" y="6503312"/>
              <a:chExt cx="1188416" cy="232818"/>
            </a:xfrm>
          </p:grpSpPr>
          <p:pic>
            <p:nvPicPr>
              <p:cNvPr id="29" name="Picture 28" descr="Icon&#10;&#10;Description automatically generated">
                <a:hlinkClick r:id="rId4"/>
                <a:extLst>
                  <a:ext uri="{FF2B5EF4-FFF2-40B4-BE49-F238E27FC236}">
                    <a16:creationId xmlns:a16="http://schemas.microsoft.com/office/drawing/2014/main" id="{64501E28-0CD7-BEAB-240F-3FE7691367B8}"/>
                  </a:ext>
                </a:extLst>
              </p:cNvPr>
              <p:cNvPicPr>
                <a:picLocks noChangeAspect="1"/>
              </p:cNvPicPr>
              <p:nvPr/>
            </p:nvPicPr>
            <p:blipFill>
              <a:blip r:embed="rId5"/>
              <a:stretch>
                <a:fillRect/>
              </a:stretch>
            </p:blipFill>
            <p:spPr>
              <a:xfrm>
                <a:off x="5407162" y="6503312"/>
                <a:ext cx="338919" cy="232817"/>
              </a:xfrm>
              <a:prstGeom prst="rect">
                <a:avLst/>
              </a:prstGeom>
            </p:spPr>
          </p:pic>
          <p:pic>
            <p:nvPicPr>
              <p:cNvPr id="30" name="Picture 29" descr="Logo, icon&#10;&#10;Description automatically generated">
                <a:hlinkClick r:id="rId6"/>
                <a:extLst>
                  <a:ext uri="{FF2B5EF4-FFF2-40B4-BE49-F238E27FC236}">
                    <a16:creationId xmlns:a16="http://schemas.microsoft.com/office/drawing/2014/main" id="{4D899894-16A2-81DC-1AC3-0E3C481677CD}"/>
                  </a:ext>
                </a:extLst>
              </p:cNvPr>
              <p:cNvPicPr>
                <a:picLocks noChangeAspect="1"/>
              </p:cNvPicPr>
              <p:nvPr/>
            </p:nvPicPr>
            <p:blipFill>
              <a:blip r:embed="rId7"/>
              <a:stretch>
                <a:fillRect/>
              </a:stretch>
            </p:blipFill>
            <p:spPr>
              <a:xfrm>
                <a:off x="5837917" y="6503313"/>
                <a:ext cx="338919" cy="232817"/>
              </a:xfrm>
              <a:prstGeom prst="rect">
                <a:avLst/>
              </a:prstGeom>
            </p:spPr>
          </p:pic>
          <p:pic>
            <p:nvPicPr>
              <p:cNvPr id="31" name="Picture 30" descr="Logo&#10;&#10;Description automatically generated">
                <a:hlinkClick r:id="rId8"/>
                <a:extLst>
                  <a:ext uri="{FF2B5EF4-FFF2-40B4-BE49-F238E27FC236}">
                    <a16:creationId xmlns:a16="http://schemas.microsoft.com/office/drawing/2014/main" id="{6DECAAD2-14ED-D62E-83E5-01D62FD73E58}"/>
                  </a:ext>
                </a:extLst>
              </p:cNvPr>
              <p:cNvPicPr>
                <a:picLocks noChangeAspect="1"/>
              </p:cNvPicPr>
              <p:nvPr/>
            </p:nvPicPr>
            <p:blipFill>
              <a:blip r:embed="rId9"/>
              <a:stretch>
                <a:fillRect/>
              </a:stretch>
            </p:blipFill>
            <p:spPr>
              <a:xfrm>
                <a:off x="6046485" y="6503313"/>
                <a:ext cx="338919" cy="232817"/>
              </a:xfrm>
              <a:prstGeom prst="rect">
                <a:avLst/>
              </a:prstGeom>
            </p:spPr>
          </p:pic>
          <p:pic>
            <p:nvPicPr>
              <p:cNvPr id="32" name="Picture 31" descr="Icon&#10;&#10;Description automatically generated">
                <a:hlinkClick r:id="rId10"/>
                <a:extLst>
                  <a:ext uri="{FF2B5EF4-FFF2-40B4-BE49-F238E27FC236}">
                    <a16:creationId xmlns:a16="http://schemas.microsoft.com/office/drawing/2014/main" id="{DC102836-817A-8573-C7AB-C2724E6E5F1C}"/>
                  </a:ext>
                </a:extLst>
              </p:cNvPr>
              <p:cNvPicPr>
                <a:picLocks noChangeAspect="1"/>
              </p:cNvPicPr>
              <p:nvPr/>
            </p:nvPicPr>
            <p:blipFill>
              <a:blip r:embed="rId11"/>
              <a:stretch>
                <a:fillRect/>
              </a:stretch>
            </p:blipFill>
            <p:spPr>
              <a:xfrm>
                <a:off x="5196988" y="6503312"/>
                <a:ext cx="338919" cy="232817"/>
              </a:xfrm>
              <a:prstGeom prst="rect">
                <a:avLst/>
              </a:prstGeom>
            </p:spPr>
          </p:pic>
          <p:pic>
            <p:nvPicPr>
              <p:cNvPr id="33" name="Picture 32" descr="Icon&#10;&#10;Description automatically generated">
                <a:hlinkClick r:id="rId12"/>
                <a:extLst>
                  <a:ext uri="{FF2B5EF4-FFF2-40B4-BE49-F238E27FC236}">
                    <a16:creationId xmlns:a16="http://schemas.microsoft.com/office/drawing/2014/main" id="{F46B6109-4740-9E76-5C84-B96F79785CAF}"/>
                  </a:ext>
                </a:extLst>
              </p:cNvPr>
              <p:cNvPicPr>
                <a:picLocks noChangeAspect="1"/>
              </p:cNvPicPr>
              <p:nvPr/>
            </p:nvPicPr>
            <p:blipFill>
              <a:blip r:embed="rId13"/>
              <a:stretch>
                <a:fillRect/>
              </a:stretch>
            </p:blipFill>
            <p:spPr>
              <a:xfrm>
                <a:off x="5626137" y="6503312"/>
                <a:ext cx="338919" cy="232817"/>
              </a:xfrm>
              <a:prstGeom prst="rect">
                <a:avLst/>
              </a:prstGeom>
            </p:spPr>
          </p:pic>
        </p:grpSp>
      </p:grpSp>
    </p:spTree>
  </p:cSld>
  <p:clrMapOvr>
    <a:masterClrMapping/>
  </p:clrMapOvr>
  <mc:AlternateContent xmlns:mc="http://schemas.openxmlformats.org/markup-compatibility/2006" xmlns:p14="http://schemas.microsoft.com/office/powerpoint/2010/main">
    <mc:Choice Requires="p14">
      <p:transition spd="slow" p14:dur="2000" advTm="2283"/>
    </mc:Choice>
    <mc:Fallback xmlns="">
      <p:transition spd="slow" advTm="2283"/>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i="0" dirty="0">
                <a:solidFill>
                  <a:srgbClr val="0071F6"/>
                </a:solidFill>
                <a:effectLst/>
                <a:latin typeface="Lexend" panose="020B0604020202020204"/>
              </a:rPr>
              <a:t>Redirections</a:t>
            </a:r>
          </a:p>
        </p:txBody>
      </p:sp>
      <p:sp>
        <p:nvSpPr>
          <p:cNvPr id="3" name="Content Placeholder 2"/>
          <p:cNvSpPr>
            <a:spLocks noGrp="1"/>
          </p:cNvSpPr>
          <p:nvPr>
            <p:ph idx="1"/>
          </p:nvPr>
        </p:nvSpPr>
        <p:spPr/>
        <p:txBody>
          <a:bodyPr>
            <a:normAutofit/>
          </a:bodyPr>
          <a:lstStyle/>
          <a:p>
            <a:r>
              <a:rPr lang="en-US" sz="4000" b="0" i="0" dirty="0">
                <a:solidFill>
                  <a:srgbClr val="000000"/>
                </a:solidFill>
                <a:effectLst/>
                <a:latin typeface="Lexend Light"/>
              </a:rPr>
              <a:t>The standard output, error and input can be redirected e.g. into a file, so that we can process this file later with another program.</a:t>
            </a:r>
          </a:p>
          <a:p>
            <a:endParaRPr lang="en-US" sz="4000" b="0" i="0" dirty="0">
              <a:solidFill>
                <a:srgbClr val="000000"/>
              </a:solidFill>
              <a:effectLst/>
              <a:latin typeface="Lexend Light"/>
            </a:endParaRPr>
          </a:p>
          <a:p>
            <a:r>
              <a:rPr lang="en-US" sz="4000" b="0" i="0" dirty="0">
                <a:solidFill>
                  <a:srgbClr val="000000"/>
                </a:solidFill>
                <a:effectLst/>
                <a:latin typeface="Lexend Light"/>
              </a:rPr>
              <a:t>We can redirect both stderr and </a:t>
            </a:r>
            <a:r>
              <a:rPr lang="en-US" sz="4000" b="0" i="0" dirty="0" err="1">
                <a:solidFill>
                  <a:srgbClr val="000000"/>
                </a:solidFill>
                <a:effectLst/>
                <a:latin typeface="Lexend Light"/>
              </a:rPr>
              <a:t>stdout</a:t>
            </a:r>
            <a:r>
              <a:rPr lang="en-US" sz="4000" b="0" i="0" dirty="0">
                <a:solidFill>
                  <a:srgbClr val="000000"/>
                </a:solidFill>
                <a:effectLst/>
                <a:latin typeface="Lexend Light"/>
              </a:rPr>
              <a:t> into the same file or into separate files</a:t>
            </a:r>
          </a:p>
        </p:txBody>
      </p:sp>
    </p:spTree>
    <p:extLst>
      <p:ext uri="{BB962C8B-B14F-4D97-AF65-F5344CB8AC3E}">
        <p14:creationId xmlns:p14="http://schemas.microsoft.com/office/powerpoint/2010/main" val="18482185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b="1" dirty="0">
                <a:latin typeface="Lexend Light"/>
              </a:rPr>
              <a:t>Console Methods</a:t>
            </a:r>
            <a:endParaRPr lang="he-IL" b="1" dirty="0">
              <a:latin typeface="Lexend Light"/>
            </a:endParaRPr>
          </a:p>
        </p:txBody>
      </p:sp>
    </p:spTree>
    <p:extLst>
      <p:ext uri="{BB962C8B-B14F-4D97-AF65-F5344CB8AC3E}">
        <p14:creationId xmlns:p14="http://schemas.microsoft.com/office/powerpoint/2010/main" val="31445061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i="0" dirty="0">
                <a:solidFill>
                  <a:srgbClr val="0071F6"/>
                </a:solidFill>
                <a:effectLst/>
                <a:latin typeface="Lexend" panose="020B0604020202020204"/>
              </a:rPr>
              <a:t>Redirections — cont’d</a:t>
            </a:r>
            <a:endParaRPr lang="en-US" b="1" dirty="0">
              <a:solidFill>
                <a:srgbClr val="0071F6"/>
              </a:solidFill>
              <a:latin typeface="Lexend" panose="020B0604020202020204"/>
              <a:cs typeface="Calibri" panose="020F0502020204030204" pitchFamily="34" charset="0"/>
            </a:endParaRPr>
          </a:p>
        </p:txBody>
      </p:sp>
      <p:sp>
        <p:nvSpPr>
          <p:cNvPr id="3" name="Rectangle 1">
            <a:extLst>
              <a:ext uri="{FF2B5EF4-FFF2-40B4-BE49-F238E27FC236}">
                <a16:creationId xmlns:a16="http://schemas.microsoft.com/office/drawing/2014/main" id="{C963EA58-1499-46F9-9A1F-7BE94A37960F}"/>
              </a:ext>
            </a:extLst>
          </p:cNvPr>
          <p:cNvSpPr>
            <a:spLocks noChangeArrowheads="1"/>
          </p:cNvSpPr>
          <p:nvPr/>
        </p:nvSpPr>
        <p:spPr bwMode="auto">
          <a:xfrm>
            <a:off x="838201" y="2173600"/>
            <a:ext cx="4115540" cy="3416320"/>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CC7832"/>
                </a:solidFill>
                <a:effectLst/>
                <a:latin typeface="Arial Unicode MS"/>
              </a:rPr>
              <a:t>import </a:t>
            </a:r>
            <a:r>
              <a:rPr kumimoji="0" lang="en-US" altLang="en-US" sz="2400" b="0" i="0" u="none" strike="noStrike" cap="none" normalizeH="0" baseline="0" dirty="0">
                <a:ln>
                  <a:noFill/>
                </a:ln>
                <a:solidFill>
                  <a:srgbClr val="A9B7C6"/>
                </a:solidFill>
                <a:effectLst/>
                <a:latin typeface="Arial Unicode MS"/>
              </a:rPr>
              <a:t>sys </a:t>
            </a:r>
            <a:br>
              <a:rPr kumimoji="0" lang="en-US" altLang="en-US" sz="2400" b="0" i="0" u="none" strike="noStrike" cap="none" normalizeH="0" baseline="0" dirty="0">
                <a:ln>
                  <a:noFill/>
                </a:ln>
                <a:solidFill>
                  <a:srgbClr val="A9B7C6"/>
                </a:solidFill>
                <a:effectLst/>
                <a:latin typeface="Arial Unicode MS"/>
              </a:rPr>
            </a:br>
            <a:br>
              <a:rPr kumimoji="0" lang="en-US" altLang="en-US" sz="2400" b="0" i="0" u="none" strike="noStrike" cap="none" normalizeH="0" baseline="0" dirty="0">
                <a:ln>
                  <a:noFill/>
                </a:ln>
                <a:solidFill>
                  <a:srgbClr val="A9B7C6"/>
                </a:solidFill>
                <a:effectLst/>
                <a:latin typeface="Arial Unicode MS"/>
              </a:rPr>
            </a:br>
            <a:r>
              <a:rPr kumimoji="0" lang="en-US" altLang="en-US" sz="2400" b="0" i="0" u="none" strike="noStrike" cap="none" normalizeH="0" baseline="0" dirty="0" err="1">
                <a:ln>
                  <a:noFill/>
                </a:ln>
                <a:solidFill>
                  <a:srgbClr val="A9B7C6"/>
                </a:solidFill>
                <a:effectLst/>
                <a:latin typeface="Arial Unicode MS"/>
              </a:rPr>
              <a:t>fd</a:t>
            </a:r>
            <a:r>
              <a:rPr kumimoji="0" lang="en-US" altLang="en-US" sz="2400" b="0" i="0" u="none" strike="noStrike" cap="none" normalizeH="0" baseline="0" dirty="0">
                <a:ln>
                  <a:noFill/>
                </a:ln>
                <a:solidFill>
                  <a:srgbClr val="A9B7C6"/>
                </a:solidFill>
                <a:effectLst/>
                <a:latin typeface="Arial Unicode MS"/>
              </a:rPr>
              <a:t> = </a:t>
            </a:r>
            <a:r>
              <a:rPr kumimoji="0" lang="en-US" altLang="en-US" sz="2400" b="0" i="0" u="none" strike="noStrike" cap="none" normalizeH="0" baseline="0" dirty="0">
                <a:ln>
                  <a:noFill/>
                </a:ln>
                <a:solidFill>
                  <a:srgbClr val="8888C6"/>
                </a:solidFill>
                <a:effectLst/>
                <a:latin typeface="Arial Unicode MS"/>
              </a:rPr>
              <a:t>open</a:t>
            </a:r>
            <a:r>
              <a:rPr kumimoji="0" lang="en-US" altLang="en-US" sz="2400" b="0" i="0" u="none" strike="noStrike" cap="none" normalizeH="0" baseline="0" dirty="0">
                <a:ln>
                  <a:noFill/>
                </a:ln>
                <a:solidFill>
                  <a:srgbClr val="A9B7C6"/>
                </a:solidFill>
                <a:effectLst/>
                <a:latin typeface="Arial Unicode MS"/>
              </a:rPr>
              <a:t>(</a:t>
            </a:r>
            <a:r>
              <a:rPr kumimoji="0" lang="en-US" altLang="en-US" sz="2400" b="0" i="0" u="none" strike="noStrike" cap="none" normalizeH="0" baseline="0" dirty="0">
                <a:ln>
                  <a:noFill/>
                </a:ln>
                <a:solidFill>
                  <a:srgbClr val="6A8759"/>
                </a:solidFill>
                <a:effectLst/>
                <a:latin typeface="Arial Unicode MS"/>
              </a:rPr>
              <a:t>"in"</a:t>
            </a:r>
            <a:r>
              <a:rPr kumimoji="0" lang="en-US" altLang="en-US" sz="2400" b="0" i="0" u="none" strike="noStrike" cap="none" normalizeH="0" baseline="0" dirty="0">
                <a:ln>
                  <a:noFill/>
                </a:ln>
                <a:solidFill>
                  <a:srgbClr val="CC7832"/>
                </a:solidFill>
                <a:effectLst/>
                <a:latin typeface="Arial Unicode MS"/>
              </a:rPr>
              <a:t>, </a:t>
            </a:r>
            <a:r>
              <a:rPr kumimoji="0" lang="en-US" altLang="en-US" sz="2400" b="0" i="0" u="none" strike="noStrike" cap="none" normalizeH="0" baseline="0" dirty="0">
                <a:ln>
                  <a:noFill/>
                </a:ln>
                <a:solidFill>
                  <a:srgbClr val="6A8759"/>
                </a:solidFill>
                <a:effectLst/>
                <a:latin typeface="Arial Unicode MS"/>
              </a:rPr>
              <a:t>"r"</a:t>
            </a:r>
            <a:r>
              <a:rPr kumimoji="0" lang="en-US" altLang="en-US" sz="2400" b="0" i="0" u="none" strike="noStrike" cap="none" normalizeH="0" baseline="0" dirty="0">
                <a:ln>
                  <a:noFill/>
                </a:ln>
                <a:solidFill>
                  <a:srgbClr val="A9B7C6"/>
                </a:solidFill>
                <a:effectLst/>
                <a:latin typeface="Arial Unicode MS"/>
              </a:rPr>
              <a:t>) </a:t>
            </a:r>
            <a:br>
              <a:rPr kumimoji="0" lang="en-US" altLang="en-US" sz="2400" b="0" i="0" u="none" strike="noStrike" cap="none" normalizeH="0" baseline="0" dirty="0">
                <a:ln>
                  <a:noFill/>
                </a:ln>
                <a:solidFill>
                  <a:srgbClr val="A9B7C6"/>
                </a:solidFill>
                <a:effectLst/>
                <a:latin typeface="Arial Unicode MS"/>
              </a:rPr>
            </a:br>
            <a:r>
              <a:rPr kumimoji="0" lang="en-US" altLang="en-US" sz="2400" b="0" i="0" u="none" strike="noStrike" cap="none" normalizeH="0" baseline="0" dirty="0" err="1">
                <a:ln>
                  <a:noFill/>
                </a:ln>
                <a:solidFill>
                  <a:srgbClr val="A9B7C6"/>
                </a:solidFill>
                <a:effectLst/>
                <a:latin typeface="Arial Unicode MS"/>
              </a:rPr>
              <a:t>sys.stdin</a:t>
            </a:r>
            <a:r>
              <a:rPr kumimoji="0" lang="en-US" altLang="en-US" sz="2400" b="0" i="0" u="none" strike="noStrike" cap="none" normalizeH="0" baseline="0" dirty="0">
                <a:ln>
                  <a:noFill/>
                </a:ln>
                <a:solidFill>
                  <a:srgbClr val="A9B7C6"/>
                </a:solidFill>
                <a:effectLst/>
                <a:latin typeface="Arial Unicode MS"/>
              </a:rPr>
              <a:t> = </a:t>
            </a:r>
            <a:r>
              <a:rPr kumimoji="0" lang="en-US" altLang="en-US" sz="2400" b="0" i="0" u="none" strike="noStrike" cap="none" normalizeH="0" baseline="0" dirty="0" err="1">
                <a:ln>
                  <a:noFill/>
                </a:ln>
                <a:solidFill>
                  <a:srgbClr val="A9B7C6"/>
                </a:solidFill>
                <a:effectLst/>
                <a:latin typeface="Arial Unicode MS"/>
              </a:rPr>
              <a:t>fd</a:t>
            </a:r>
            <a:r>
              <a:rPr kumimoji="0" lang="en-US" altLang="en-US" sz="2400" b="0" i="0" u="none" strike="noStrike" cap="none" normalizeH="0" baseline="0" dirty="0">
                <a:ln>
                  <a:noFill/>
                </a:ln>
                <a:solidFill>
                  <a:srgbClr val="A9B7C6"/>
                </a:solidFill>
                <a:effectLst/>
                <a:latin typeface="Arial Unicode MS"/>
              </a:rPr>
              <a:t> </a:t>
            </a:r>
            <a:br>
              <a:rPr kumimoji="0" lang="en-US" altLang="en-US" sz="2400" b="0" i="0" u="none" strike="noStrike" cap="none" normalizeH="0" baseline="0" dirty="0">
                <a:ln>
                  <a:noFill/>
                </a:ln>
                <a:solidFill>
                  <a:srgbClr val="A9B7C6"/>
                </a:solidFill>
                <a:effectLst/>
                <a:latin typeface="Arial Unicode MS"/>
              </a:rPr>
            </a:br>
            <a:br>
              <a:rPr kumimoji="0" lang="en-US" altLang="en-US" sz="2400" b="0" i="0" u="none" strike="noStrike" cap="none" normalizeH="0" baseline="0" dirty="0">
                <a:ln>
                  <a:noFill/>
                </a:ln>
                <a:solidFill>
                  <a:srgbClr val="A9B7C6"/>
                </a:solidFill>
                <a:effectLst/>
                <a:latin typeface="Arial Unicode MS"/>
              </a:rPr>
            </a:br>
            <a:r>
              <a:rPr kumimoji="0" lang="en-US" altLang="en-US" sz="2400" b="0" i="0" u="none" strike="noStrike" cap="none" normalizeH="0" baseline="0" dirty="0">
                <a:ln>
                  <a:noFill/>
                </a:ln>
                <a:solidFill>
                  <a:srgbClr val="A9B7C6"/>
                </a:solidFill>
                <a:effectLst/>
                <a:latin typeface="Arial Unicode MS"/>
              </a:rPr>
              <a:t>x = </a:t>
            </a:r>
            <a:r>
              <a:rPr kumimoji="0" lang="en-US" altLang="en-US" sz="2400" b="0" i="0" u="none" strike="noStrike" cap="none" normalizeH="0" baseline="0" dirty="0">
                <a:ln>
                  <a:noFill/>
                </a:ln>
                <a:solidFill>
                  <a:srgbClr val="8888C6"/>
                </a:solidFill>
                <a:effectLst/>
                <a:latin typeface="Arial Unicode MS"/>
              </a:rPr>
              <a:t>input</a:t>
            </a:r>
            <a:r>
              <a:rPr kumimoji="0" lang="en-US" altLang="en-US" sz="2400" b="0" i="0" u="none" strike="noStrike" cap="none" normalizeH="0" baseline="0" dirty="0">
                <a:ln>
                  <a:noFill/>
                </a:ln>
                <a:solidFill>
                  <a:srgbClr val="A9B7C6"/>
                </a:solidFill>
                <a:effectLst/>
                <a:latin typeface="Arial Unicode MS"/>
              </a:rPr>
              <a:t>()       </a:t>
            </a:r>
            <a:r>
              <a:rPr kumimoji="0" lang="en-US" altLang="en-US" sz="2400" b="0" i="0" u="none" strike="noStrike" cap="none" normalizeH="0" baseline="0" dirty="0">
                <a:ln>
                  <a:noFill/>
                </a:ln>
                <a:solidFill>
                  <a:srgbClr val="808080"/>
                </a:solidFill>
                <a:effectLst/>
                <a:latin typeface="Arial Unicode MS"/>
              </a:rPr>
              <a:t>#reads from the file </a:t>
            </a:r>
            <a:br>
              <a:rPr kumimoji="0" lang="en-US" altLang="en-US" sz="2400" b="0" i="0" u="none" strike="noStrike" cap="none" normalizeH="0" baseline="0" dirty="0">
                <a:ln>
                  <a:noFill/>
                </a:ln>
                <a:solidFill>
                  <a:srgbClr val="808080"/>
                </a:solidFill>
                <a:effectLst/>
                <a:latin typeface="Arial Unicode MS"/>
              </a:rPr>
            </a:br>
            <a:r>
              <a:rPr kumimoji="0" lang="en-US" altLang="en-US" sz="2400" b="0" i="0" u="none" strike="noStrike" cap="none" normalizeH="0" baseline="0" dirty="0">
                <a:ln>
                  <a:noFill/>
                </a:ln>
                <a:solidFill>
                  <a:srgbClr val="8888C6"/>
                </a:solidFill>
                <a:effectLst/>
                <a:latin typeface="Arial Unicode MS"/>
              </a:rPr>
              <a:t>print</a:t>
            </a:r>
            <a:r>
              <a:rPr kumimoji="0" lang="en-US" altLang="en-US" sz="2400" b="0" i="0" u="none" strike="noStrike" cap="none" normalizeH="0" baseline="0" dirty="0">
                <a:ln>
                  <a:noFill/>
                </a:ln>
                <a:solidFill>
                  <a:srgbClr val="A9B7C6"/>
                </a:solidFill>
                <a:effectLst/>
                <a:latin typeface="Arial Unicode MS"/>
              </a:rPr>
              <a:t>(x)</a:t>
            </a:r>
            <a:br>
              <a:rPr kumimoji="0" lang="en-US" altLang="en-US" sz="2400" b="0" i="0" u="none" strike="noStrike" cap="none" normalizeH="0" baseline="0" dirty="0">
                <a:ln>
                  <a:noFill/>
                </a:ln>
                <a:solidFill>
                  <a:srgbClr val="A9B7C6"/>
                </a:solidFill>
                <a:effectLst/>
                <a:latin typeface="Arial Unicode MS"/>
              </a:rPr>
            </a:b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
        <p:nvSpPr>
          <p:cNvPr id="4" name="Rectangle 1">
            <a:extLst>
              <a:ext uri="{FF2B5EF4-FFF2-40B4-BE49-F238E27FC236}">
                <a16:creationId xmlns:a16="http://schemas.microsoft.com/office/drawing/2014/main" id="{A5C97125-C71D-4477-816F-4136E5E9A6E7}"/>
              </a:ext>
            </a:extLst>
          </p:cNvPr>
          <p:cNvSpPr>
            <a:spLocks noChangeArrowheads="1"/>
          </p:cNvSpPr>
          <p:nvPr/>
        </p:nvSpPr>
        <p:spPr bwMode="auto">
          <a:xfrm>
            <a:off x="5920663" y="2173600"/>
            <a:ext cx="5433136" cy="4154984"/>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CC7832"/>
                </a:solidFill>
                <a:effectLst/>
                <a:latin typeface="Arial Unicode MS"/>
              </a:rPr>
              <a:t>import </a:t>
            </a:r>
            <a:r>
              <a:rPr kumimoji="0" lang="en-US" altLang="en-US" sz="2400" b="0" i="0" u="none" strike="noStrike" cap="none" normalizeH="0" baseline="0" dirty="0">
                <a:ln>
                  <a:noFill/>
                </a:ln>
                <a:solidFill>
                  <a:srgbClr val="A9B7C6"/>
                </a:solidFill>
                <a:effectLst/>
                <a:latin typeface="Arial Unicode MS"/>
              </a:rPr>
              <a:t>sys </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2400" b="0" i="0" u="none" strike="noStrike" cap="none" normalizeH="0" baseline="0" dirty="0">
                <a:ln>
                  <a:noFill/>
                </a:ln>
                <a:solidFill>
                  <a:srgbClr val="A9B7C6"/>
                </a:solidFill>
                <a:effectLst/>
                <a:latin typeface="Arial Unicode MS"/>
              </a:rPr>
            </a:br>
            <a:r>
              <a:rPr kumimoji="0" lang="en-US" altLang="en-US" sz="2400" b="0" i="0" u="none" strike="noStrike" cap="none" normalizeH="0" baseline="0" dirty="0" err="1">
                <a:ln>
                  <a:noFill/>
                </a:ln>
                <a:solidFill>
                  <a:srgbClr val="A9B7C6"/>
                </a:solidFill>
                <a:effectLst/>
                <a:latin typeface="Arial Unicode MS"/>
              </a:rPr>
              <a:t>save_stdout</a:t>
            </a:r>
            <a:r>
              <a:rPr kumimoji="0" lang="en-US" altLang="en-US" sz="2400" b="0" i="0" u="none" strike="noStrike" cap="none" normalizeH="0" baseline="0" dirty="0">
                <a:ln>
                  <a:noFill/>
                </a:ln>
                <a:solidFill>
                  <a:srgbClr val="A9B7C6"/>
                </a:solidFill>
                <a:effectLst/>
                <a:latin typeface="Arial Unicode MS"/>
              </a:rPr>
              <a:t> = </a:t>
            </a:r>
            <a:r>
              <a:rPr kumimoji="0" lang="en-US" altLang="en-US" sz="2400" b="0" i="0" u="none" strike="noStrike" cap="none" normalizeH="0" baseline="0" dirty="0" err="1">
                <a:ln>
                  <a:noFill/>
                </a:ln>
                <a:solidFill>
                  <a:srgbClr val="A9B7C6"/>
                </a:solidFill>
                <a:effectLst/>
                <a:latin typeface="Arial Unicode MS"/>
              </a:rPr>
              <a:t>sys.stdout</a:t>
            </a:r>
            <a:r>
              <a:rPr kumimoji="0" lang="en-US" altLang="en-US" sz="2400" b="0" i="0" u="none" strike="noStrike" cap="none" normalizeH="0" baseline="0" dirty="0">
                <a:ln>
                  <a:noFill/>
                </a:ln>
                <a:solidFill>
                  <a:srgbClr val="A9B7C6"/>
                </a:solidFill>
                <a:effectLst/>
                <a:latin typeface="Arial Unicode MS"/>
              </a:rPr>
              <a:t> </a:t>
            </a:r>
            <a:br>
              <a:rPr kumimoji="0" lang="en-US" altLang="en-US" sz="2400" b="0" i="0" u="none" strike="noStrike" cap="none" normalizeH="0" baseline="0" dirty="0">
                <a:ln>
                  <a:noFill/>
                </a:ln>
                <a:solidFill>
                  <a:srgbClr val="A9B7C6"/>
                </a:solidFill>
                <a:effectLst/>
                <a:latin typeface="Arial Unicode MS"/>
              </a:rPr>
            </a:br>
            <a:r>
              <a:rPr kumimoji="0" lang="en-US" altLang="en-US" sz="2400" b="0" i="0" u="none" strike="noStrike" cap="none" normalizeH="0" baseline="0" dirty="0" err="1">
                <a:ln>
                  <a:noFill/>
                </a:ln>
                <a:solidFill>
                  <a:srgbClr val="A9B7C6"/>
                </a:solidFill>
                <a:effectLst/>
                <a:latin typeface="Arial Unicode MS"/>
              </a:rPr>
              <a:t>fd</a:t>
            </a:r>
            <a:r>
              <a:rPr kumimoji="0" lang="en-US" altLang="en-US" sz="2400" b="0" i="0" u="none" strike="noStrike" cap="none" normalizeH="0" baseline="0" dirty="0">
                <a:ln>
                  <a:noFill/>
                </a:ln>
                <a:solidFill>
                  <a:srgbClr val="A9B7C6"/>
                </a:solidFill>
                <a:effectLst/>
                <a:latin typeface="Arial Unicode MS"/>
              </a:rPr>
              <a:t> = </a:t>
            </a:r>
            <a:r>
              <a:rPr kumimoji="0" lang="en-US" altLang="en-US" sz="2400" b="0" i="0" u="none" strike="noStrike" cap="none" normalizeH="0" baseline="0" dirty="0">
                <a:ln>
                  <a:noFill/>
                </a:ln>
                <a:solidFill>
                  <a:srgbClr val="8888C6"/>
                </a:solidFill>
                <a:effectLst/>
                <a:latin typeface="Arial Unicode MS"/>
              </a:rPr>
              <a:t>open</a:t>
            </a:r>
            <a:r>
              <a:rPr kumimoji="0" lang="en-US" altLang="en-US" sz="2400" b="0" i="0" u="none" strike="noStrike" cap="none" normalizeH="0" baseline="0" dirty="0">
                <a:ln>
                  <a:noFill/>
                </a:ln>
                <a:solidFill>
                  <a:srgbClr val="A9B7C6"/>
                </a:solidFill>
                <a:effectLst/>
                <a:latin typeface="Arial Unicode MS"/>
              </a:rPr>
              <a:t>(</a:t>
            </a:r>
            <a:r>
              <a:rPr kumimoji="0" lang="en-US" altLang="en-US" sz="2400" b="0" i="0" u="none" strike="noStrike" cap="none" normalizeH="0" baseline="0" dirty="0">
                <a:ln>
                  <a:noFill/>
                </a:ln>
                <a:solidFill>
                  <a:srgbClr val="6A8759"/>
                </a:solidFill>
                <a:effectLst/>
                <a:latin typeface="Arial Unicode MS"/>
              </a:rPr>
              <a:t>"</a:t>
            </a:r>
            <a:r>
              <a:rPr kumimoji="0" lang="en-US" altLang="en-US" sz="2400" b="0" i="0" u="none" strike="noStrike" cap="none" normalizeH="0" baseline="0" dirty="0" err="1">
                <a:ln>
                  <a:noFill/>
                </a:ln>
                <a:solidFill>
                  <a:srgbClr val="6A8759"/>
                </a:solidFill>
                <a:effectLst/>
                <a:latin typeface="Arial Unicode MS"/>
              </a:rPr>
              <a:t>test.txt"</a:t>
            </a:r>
            <a:r>
              <a:rPr kumimoji="0" lang="en-US" altLang="en-US" sz="2400" b="0" i="0" u="none" strike="noStrike" cap="none" normalizeH="0" baseline="0" dirty="0" err="1">
                <a:ln>
                  <a:noFill/>
                </a:ln>
                <a:solidFill>
                  <a:srgbClr val="CC7832"/>
                </a:solidFill>
                <a:effectLst/>
                <a:latin typeface="Arial Unicode MS"/>
              </a:rPr>
              <a:t>,</a:t>
            </a:r>
            <a:r>
              <a:rPr kumimoji="0" lang="en-US" altLang="en-US" sz="2400" b="0" i="0" u="none" strike="noStrike" cap="none" normalizeH="0" baseline="0" dirty="0" err="1">
                <a:ln>
                  <a:noFill/>
                </a:ln>
                <a:solidFill>
                  <a:srgbClr val="6A8759"/>
                </a:solidFill>
                <a:effectLst/>
                <a:latin typeface="Arial Unicode MS"/>
              </a:rPr>
              <a:t>"w</a:t>
            </a:r>
            <a:r>
              <a:rPr kumimoji="0" lang="en-US" altLang="en-US" sz="2400" b="0" i="0" u="none" strike="noStrike" cap="none" normalizeH="0" baseline="0" dirty="0">
                <a:ln>
                  <a:noFill/>
                </a:ln>
                <a:solidFill>
                  <a:srgbClr val="6A8759"/>
                </a:solidFill>
                <a:effectLst/>
                <a:latin typeface="Arial Unicode MS"/>
              </a:rPr>
              <a:t>"</a:t>
            </a:r>
            <a:r>
              <a:rPr kumimoji="0" lang="en-US" altLang="en-US" sz="2400" b="0" i="0" u="none" strike="noStrike" cap="none" normalizeH="0" baseline="0" dirty="0">
                <a:ln>
                  <a:noFill/>
                </a:ln>
                <a:solidFill>
                  <a:srgbClr val="A9B7C6"/>
                </a:solidFill>
                <a:effectLst/>
                <a:latin typeface="Arial Unicode MS"/>
              </a:rPr>
              <a:t>) </a:t>
            </a:r>
            <a:br>
              <a:rPr kumimoji="0" lang="en-US" altLang="en-US" sz="2400" b="0" i="0" u="none" strike="noStrike" cap="none" normalizeH="0" baseline="0" dirty="0">
                <a:ln>
                  <a:noFill/>
                </a:ln>
                <a:solidFill>
                  <a:srgbClr val="A9B7C6"/>
                </a:solidFill>
                <a:effectLst/>
                <a:latin typeface="Arial Unicode MS"/>
              </a:rPr>
            </a:br>
            <a:r>
              <a:rPr kumimoji="0" lang="en-US" altLang="en-US" sz="2400" b="0" i="0" u="none" strike="noStrike" cap="none" normalizeH="0" baseline="0" dirty="0" err="1">
                <a:ln>
                  <a:noFill/>
                </a:ln>
                <a:solidFill>
                  <a:srgbClr val="A9B7C6"/>
                </a:solidFill>
                <a:effectLst/>
                <a:latin typeface="Arial Unicode MS"/>
              </a:rPr>
              <a:t>sys.stdout</a:t>
            </a:r>
            <a:r>
              <a:rPr kumimoji="0" lang="en-US" altLang="en-US" sz="2400" b="0" i="0" u="none" strike="noStrike" cap="none" normalizeH="0" baseline="0" dirty="0">
                <a:ln>
                  <a:noFill/>
                </a:ln>
                <a:solidFill>
                  <a:srgbClr val="A9B7C6"/>
                </a:solidFill>
                <a:effectLst/>
                <a:latin typeface="Arial Unicode MS"/>
              </a:rPr>
              <a:t> = </a:t>
            </a:r>
            <a:r>
              <a:rPr kumimoji="0" lang="en-US" altLang="en-US" sz="2400" b="0" i="0" u="none" strike="noStrike" cap="none" normalizeH="0" baseline="0" dirty="0" err="1">
                <a:ln>
                  <a:noFill/>
                </a:ln>
                <a:solidFill>
                  <a:srgbClr val="A9B7C6"/>
                </a:solidFill>
                <a:effectLst/>
                <a:latin typeface="Arial Unicode MS"/>
              </a:rPr>
              <a:t>fd</a:t>
            </a:r>
            <a:r>
              <a:rPr kumimoji="0" lang="en-US" altLang="en-US" sz="2400" b="0" i="0" u="none" strike="noStrike" cap="none" normalizeH="0" baseline="0" dirty="0">
                <a:ln>
                  <a:noFill/>
                </a:ln>
                <a:solidFill>
                  <a:srgbClr val="A9B7C6"/>
                </a:solidFill>
                <a:effectLst/>
                <a:latin typeface="Arial Unicode MS"/>
              </a:rPr>
              <a:t> </a:t>
            </a:r>
            <a:br>
              <a:rPr kumimoji="0" lang="en-US" altLang="en-US" sz="2400" b="0" i="0" u="none" strike="noStrike" cap="none" normalizeH="0" baseline="0" dirty="0">
                <a:ln>
                  <a:noFill/>
                </a:ln>
                <a:solidFill>
                  <a:srgbClr val="A9B7C6"/>
                </a:solidFill>
                <a:effectLst/>
                <a:latin typeface="Arial Unicode MS"/>
              </a:rPr>
            </a:br>
            <a:r>
              <a:rPr kumimoji="0" lang="en-US" altLang="en-US" sz="2400" b="0" i="0" u="none" strike="noStrike" cap="none" normalizeH="0" baseline="0" dirty="0">
                <a:ln>
                  <a:noFill/>
                </a:ln>
                <a:solidFill>
                  <a:srgbClr val="8888C6"/>
                </a:solidFill>
                <a:effectLst/>
                <a:latin typeface="Arial Unicode MS"/>
              </a:rPr>
              <a:t>print</a:t>
            </a:r>
            <a:r>
              <a:rPr kumimoji="0" lang="en-US" altLang="en-US" sz="2400" b="0" i="0" u="none" strike="noStrike" cap="none" normalizeH="0" baseline="0" dirty="0">
                <a:ln>
                  <a:noFill/>
                </a:ln>
                <a:solidFill>
                  <a:srgbClr val="A9B7C6"/>
                </a:solidFill>
                <a:effectLst/>
                <a:latin typeface="Arial Unicode MS"/>
              </a:rPr>
              <a:t>(</a:t>
            </a:r>
            <a:r>
              <a:rPr kumimoji="0" lang="en-US" altLang="en-US" sz="2400" b="0" i="0" u="none" strike="noStrike" cap="none" normalizeH="0" baseline="0" dirty="0">
                <a:ln>
                  <a:noFill/>
                </a:ln>
                <a:solidFill>
                  <a:srgbClr val="6A8759"/>
                </a:solidFill>
                <a:effectLst/>
                <a:latin typeface="Arial Unicode MS"/>
              </a:rPr>
              <a:t>"This line goes to test.txt"</a:t>
            </a:r>
            <a:r>
              <a:rPr kumimoji="0" lang="en-US" altLang="en-US" sz="2400" b="0" i="0" u="none" strike="noStrike" cap="none" normalizeH="0" baseline="0" dirty="0">
                <a:ln>
                  <a:noFill/>
                </a:ln>
                <a:solidFill>
                  <a:srgbClr val="A9B7C6"/>
                </a:solidFill>
                <a:effectLst/>
                <a:latin typeface="Arial Unicode MS"/>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A9B7C6"/>
                </a:solidFill>
                <a:effectLst/>
                <a:latin typeface="Arial Unicode MS"/>
              </a:rPr>
              <a:t> </a:t>
            </a:r>
            <a:br>
              <a:rPr kumimoji="0" lang="en-US" altLang="en-US" sz="2400" b="0" i="0" u="none" strike="noStrike" cap="none" normalizeH="0" baseline="0" dirty="0">
                <a:ln>
                  <a:noFill/>
                </a:ln>
                <a:solidFill>
                  <a:srgbClr val="A9B7C6"/>
                </a:solidFill>
                <a:effectLst/>
                <a:latin typeface="Arial Unicode MS"/>
              </a:rPr>
            </a:br>
            <a:r>
              <a:rPr kumimoji="0" lang="en-US" altLang="en-US" sz="2400" b="0" i="0" u="none" strike="noStrike" cap="none" normalizeH="0" baseline="0" dirty="0">
                <a:ln>
                  <a:noFill/>
                </a:ln>
                <a:solidFill>
                  <a:srgbClr val="808080"/>
                </a:solidFill>
                <a:effectLst/>
                <a:latin typeface="Arial Unicode MS"/>
              </a:rPr>
              <a:t>#... Do things... </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2400" b="0" i="0" u="none" strike="noStrike" cap="none" normalizeH="0" baseline="0" dirty="0">
                <a:ln>
                  <a:noFill/>
                </a:ln>
                <a:solidFill>
                  <a:srgbClr val="808080"/>
                </a:solidFill>
                <a:effectLst/>
                <a:latin typeface="Arial Unicode MS"/>
              </a:rPr>
            </a:br>
            <a:r>
              <a:rPr kumimoji="0" lang="en-US" altLang="en-US" sz="2400" b="0" i="0" u="none" strike="noStrike" cap="none" normalizeH="0" baseline="0" dirty="0" err="1">
                <a:ln>
                  <a:noFill/>
                </a:ln>
                <a:solidFill>
                  <a:srgbClr val="A9B7C6"/>
                </a:solidFill>
                <a:effectLst/>
                <a:latin typeface="Arial Unicode MS"/>
              </a:rPr>
              <a:t>sys.stdout</a:t>
            </a:r>
            <a:r>
              <a:rPr kumimoji="0" lang="en-US" altLang="en-US" sz="2400" b="0" i="0" u="none" strike="noStrike" cap="none" normalizeH="0" baseline="0" dirty="0">
                <a:ln>
                  <a:noFill/>
                </a:ln>
                <a:solidFill>
                  <a:srgbClr val="A9B7C6"/>
                </a:solidFill>
                <a:effectLst/>
                <a:latin typeface="Arial Unicode MS"/>
              </a:rPr>
              <a:t> = </a:t>
            </a:r>
            <a:r>
              <a:rPr kumimoji="0" lang="en-US" altLang="en-US" sz="2400" b="0" i="0" u="none" strike="noStrike" cap="none" normalizeH="0" baseline="0" dirty="0" err="1">
                <a:ln>
                  <a:noFill/>
                </a:ln>
                <a:solidFill>
                  <a:srgbClr val="A9B7C6"/>
                </a:solidFill>
                <a:effectLst/>
                <a:latin typeface="Arial Unicode MS"/>
              </a:rPr>
              <a:t>save_stdout</a:t>
            </a:r>
            <a:r>
              <a:rPr kumimoji="0" lang="en-US" altLang="en-US" sz="2400" b="0" i="0" u="none" strike="noStrike" cap="none" normalizeH="0" baseline="0" dirty="0">
                <a:ln>
                  <a:noFill/>
                </a:ln>
                <a:solidFill>
                  <a:srgbClr val="A9B7C6"/>
                </a:solidFill>
                <a:effectLst/>
                <a:latin typeface="Arial Unicode MS"/>
              </a:rPr>
              <a:t> </a:t>
            </a:r>
            <a:br>
              <a:rPr kumimoji="0" lang="en-US" altLang="en-US" sz="2400" b="0" i="0" u="none" strike="noStrike" cap="none" normalizeH="0" baseline="0" dirty="0">
                <a:ln>
                  <a:noFill/>
                </a:ln>
                <a:solidFill>
                  <a:srgbClr val="A9B7C6"/>
                </a:solidFill>
                <a:effectLst/>
                <a:latin typeface="Arial Unicode MS"/>
              </a:rPr>
            </a:br>
            <a:r>
              <a:rPr kumimoji="0" lang="en-US" altLang="en-US" sz="2400" b="0" i="0" u="none" strike="noStrike" cap="none" normalizeH="0" baseline="0" dirty="0" err="1">
                <a:ln>
                  <a:noFill/>
                </a:ln>
                <a:solidFill>
                  <a:srgbClr val="A9B7C6"/>
                </a:solidFill>
                <a:effectLst/>
                <a:latin typeface="Arial Unicode MS"/>
              </a:rPr>
              <a:t>fd.close</a:t>
            </a:r>
            <a:r>
              <a:rPr kumimoji="0" lang="en-US" altLang="en-US" sz="2400" b="0" i="0" u="none" strike="noStrike" cap="none" normalizeH="0" baseline="0" dirty="0">
                <a:ln>
                  <a:noFill/>
                </a:ln>
                <a:solidFill>
                  <a:srgbClr val="A9B7C6"/>
                </a:solidFill>
                <a:effectLst/>
                <a:latin typeface="Arial Unicode MS"/>
              </a:rPr>
              <a:t>() </a:t>
            </a:r>
            <a:r>
              <a:rPr kumimoji="0" lang="en-US" altLang="en-US" sz="2400" b="0" i="0" u="none" strike="noStrike" cap="none" normalizeH="0" baseline="0" dirty="0">
                <a:ln>
                  <a:noFill/>
                </a:ln>
                <a:solidFill>
                  <a:srgbClr val="808080"/>
                </a:solidFill>
                <a:effectLst/>
                <a:latin typeface="Arial Unicode MS"/>
              </a:rPr>
              <a:t># return to default:</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940309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b="1" i="0" dirty="0" err="1">
                <a:solidFill>
                  <a:srgbClr val="0071F6"/>
                </a:solidFill>
                <a:effectLst/>
                <a:latin typeface="Lexend" panose="020B0604020202020204"/>
              </a:rPr>
              <a:t>os</a:t>
            </a:r>
            <a:r>
              <a:rPr lang="en-US" sz="4800" b="1" i="0" dirty="0">
                <a:solidFill>
                  <a:srgbClr val="0071F6"/>
                </a:solidFill>
                <a:effectLst/>
                <a:latin typeface="Lexend" panose="020B0604020202020204"/>
              </a:rPr>
              <a:t> module</a:t>
            </a:r>
            <a:endParaRPr lang="en-US" sz="4800" b="1" dirty="0">
              <a:solidFill>
                <a:srgbClr val="0071F6"/>
              </a:solidFill>
              <a:latin typeface="Lexend" panose="020B0604020202020204"/>
              <a:cs typeface="Calibri" panose="020F0502020204030204" pitchFamily="34" charset="0"/>
            </a:endParaRPr>
          </a:p>
        </p:txBody>
      </p:sp>
      <p:sp>
        <p:nvSpPr>
          <p:cNvPr id="10" name="TextBox 9">
            <a:extLst>
              <a:ext uri="{FF2B5EF4-FFF2-40B4-BE49-F238E27FC236}">
                <a16:creationId xmlns:a16="http://schemas.microsoft.com/office/drawing/2014/main" id="{3497A8A4-177D-4E9C-BA15-7E47D950F550}"/>
              </a:ext>
            </a:extLst>
          </p:cNvPr>
          <p:cNvSpPr txBox="1"/>
          <p:nvPr/>
        </p:nvSpPr>
        <p:spPr>
          <a:xfrm>
            <a:off x="761999" y="1868486"/>
            <a:ext cx="10888133" cy="3970318"/>
          </a:xfrm>
          <a:prstGeom prst="rect">
            <a:avLst/>
          </a:prstGeom>
          <a:noFill/>
        </p:spPr>
        <p:txBody>
          <a:bodyPr wrap="square" rtlCol="0">
            <a:spAutoFit/>
          </a:bodyPr>
          <a:lstStyle/>
          <a:p>
            <a:pPr marL="514350" indent="-514350">
              <a:buFont typeface="Arial" panose="020B0604020202020204" pitchFamily="34" charset="0"/>
              <a:buChar char="•"/>
            </a:pPr>
            <a:r>
              <a:rPr lang="en-US" sz="3600" b="0" i="0" dirty="0">
                <a:solidFill>
                  <a:srgbClr val="000000"/>
                </a:solidFill>
                <a:effectLst/>
                <a:latin typeface="Lexend Light"/>
              </a:rPr>
              <a:t>The OS module provides a portable way of using operating system dependent functionality. </a:t>
            </a:r>
          </a:p>
          <a:p>
            <a:pPr marL="514350" indent="-514350">
              <a:buFont typeface="Arial" panose="020B0604020202020204" pitchFamily="34" charset="0"/>
              <a:buChar char="•"/>
            </a:pPr>
            <a:endParaRPr lang="en-US" sz="3600" b="0" i="0" dirty="0">
              <a:solidFill>
                <a:srgbClr val="000000"/>
              </a:solidFill>
              <a:effectLst/>
              <a:latin typeface="Lexend Light"/>
            </a:endParaRPr>
          </a:p>
          <a:p>
            <a:pPr marL="514350" indent="-514350">
              <a:buFont typeface="Arial" panose="020B0604020202020204" pitchFamily="34" charset="0"/>
              <a:buChar char="•"/>
            </a:pPr>
            <a:r>
              <a:rPr lang="en-US" sz="3600" b="0" i="0" dirty="0">
                <a:solidFill>
                  <a:srgbClr val="000000"/>
                </a:solidFill>
                <a:effectLst/>
                <a:latin typeface="Lexend Light"/>
              </a:rPr>
              <a:t>The functions that the OS module provides allows you to interface with the underlying operating system that Python is running on — be that Windows, Mac or Linux.</a:t>
            </a:r>
            <a:endParaRPr lang="en-GB" sz="3600" dirty="0">
              <a:latin typeface="Lexend Light"/>
              <a:cs typeface="Calibri" panose="020F0502020204030204" pitchFamily="34" charset="0"/>
            </a:endParaRPr>
          </a:p>
        </p:txBody>
      </p:sp>
    </p:spTree>
    <p:extLst>
      <p:ext uri="{BB962C8B-B14F-4D97-AF65-F5344CB8AC3E}">
        <p14:creationId xmlns:p14="http://schemas.microsoft.com/office/powerpoint/2010/main" val="3888305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1" dirty="0">
                <a:latin typeface="Lexend Light"/>
              </a:rPr>
              <a:t>Lab 01</a:t>
            </a:r>
            <a:endParaRPr lang="he-IL" b="1" dirty="0">
              <a:latin typeface="Lexend Light"/>
            </a:endParaRPr>
          </a:p>
        </p:txBody>
      </p:sp>
    </p:spTree>
    <p:extLst>
      <p:ext uri="{BB962C8B-B14F-4D97-AF65-F5344CB8AC3E}">
        <p14:creationId xmlns:p14="http://schemas.microsoft.com/office/powerpoint/2010/main" val="27678215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i="0" dirty="0">
                <a:solidFill>
                  <a:srgbClr val="0071F6"/>
                </a:solidFill>
                <a:effectLst/>
                <a:latin typeface="Lexend" panose="020B0604020202020204"/>
              </a:rPr>
              <a:t>Environment variables</a:t>
            </a:r>
            <a:endParaRPr lang="en-US" b="1" dirty="0">
              <a:solidFill>
                <a:srgbClr val="0071F6"/>
              </a:solidFill>
              <a:latin typeface="Lexend" panose="020B0604020202020204"/>
              <a:cs typeface="Calibri" panose="020F0502020204030204" pitchFamily="34" charset="0"/>
            </a:endParaRPr>
          </a:p>
        </p:txBody>
      </p:sp>
      <p:sp>
        <p:nvSpPr>
          <p:cNvPr id="10" name="TextBox 9">
            <a:extLst>
              <a:ext uri="{FF2B5EF4-FFF2-40B4-BE49-F238E27FC236}">
                <a16:creationId xmlns:a16="http://schemas.microsoft.com/office/drawing/2014/main" id="{3497A8A4-177D-4E9C-BA15-7E47D950F550}"/>
              </a:ext>
            </a:extLst>
          </p:cNvPr>
          <p:cNvSpPr txBox="1"/>
          <p:nvPr/>
        </p:nvSpPr>
        <p:spPr>
          <a:xfrm>
            <a:off x="838200" y="1766886"/>
            <a:ext cx="10591800" cy="3785652"/>
          </a:xfrm>
          <a:prstGeom prst="rect">
            <a:avLst/>
          </a:prstGeom>
          <a:noFill/>
        </p:spPr>
        <p:txBody>
          <a:bodyPr wrap="square" rtlCol="0">
            <a:spAutoFit/>
          </a:bodyPr>
          <a:lstStyle/>
          <a:p>
            <a:pPr marL="285750" indent="-285750">
              <a:buFont typeface="Arial" panose="020B0604020202020204" pitchFamily="34" charset="0"/>
              <a:buChar char="•"/>
            </a:pPr>
            <a:r>
              <a:rPr lang="en-US" sz="2000" b="1" i="0" dirty="0" err="1">
                <a:solidFill>
                  <a:srgbClr val="000000"/>
                </a:solidFill>
                <a:effectLst/>
                <a:latin typeface="Lexend Light"/>
              </a:rPr>
              <a:t>os.environ</a:t>
            </a:r>
            <a:r>
              <a:rPr lang="en-US" sz="2000" b="1" i="0" dirty="0">
                <a:solidFill>
                  <a:srgbClr val="000000"/>
                </a:solidFill>
                <a:effectLst/>
                <a:latin typeface="Lexend Light"/>
              </a:rPr>
              <a:t> </a:t>
            </a:r>
            <a:r>
              <a:rPr lang="en-US" sz="2000" b="0" i="0" dirty="0">
                <a:solidFill>
                  <a:srgbClr val="000000"/>
                </a:solidFill>
                <a:effectLst/>
                <a:latin typeface="Lexend Light"/>
              </a:rPr>
              <a:t>- A mapping object representing the string environment.</a:t>
            </a:r>
          </a:p>
          <a:p>
            <a:pPr marL="285750" indent="-285750">
              <a:buFont typeface="Arial" panose="020B0604020202020204" pitchFamily="34" charset="0"/>
              <a:buChar char="•"/>
            </a:pPr>
            <a:endParaRPr lang="en-US" sz="2000" b="0" i="0" dirty="0">
              <a:solidFill>
                <a:srgbClr val="000000"/>
              </a:solidFill>
              <a:effectLst/>
              <a:latin typeface="Lexend Light"/>
            </a:endParaRPr>
          </a:p>
          <a:p>
            <a:pPr marL="285750" indent="-285750">
              <a:buFont typeface="Arial" panose="020B0604020202020204" pitchFamily="34" charset="0"/>
              <a:buChar char="•"/>
            </a:pPr>
            <a:r>
              <a:rPr lang="en-US" sz="2000" b="1" i="0" dirty="0" err="1">
                <a:solidFill>
                  <a:srgbClr val="000000"/>
                </a:solidFill>
                <a:effectLst/>
                <a:latin typeface="Lexend Light"/>
              </a:rPr>
              <a:t>os.getenv</a:t>
            </a:r>
            <a:r>
              <a:rPr lang="en-US" sz="2000" b="1" i="0" dirty="0">
                <a:solidFill>
                  <a:srgbClr val="000000"/>
                </a:solidFill>
                <a:effectLst/>
                <a:latin typeface="Lexend Light"/>
              </a:rPr>
              <a:t>(</a:t>
            </a:r>
            <a:r>
              <a:rPr lang="en-US" sz="2000" b="1" i="0" dirty="0" err="1">
                <a:solidFill>
                  <a:srgbClr val="000000"/>
                </a:solidFill>
                <a:effectLst/>
                <a:latin typeface="Lexend Light"/>
              </a:rPr>
              <a:t>varname</a:t>
            </a:r>
            <a:r>
              <a:rPr lang="en-US" sz="2000" b="1" i="0" dirty="0">
                <a:solidFill>
                  <a:srgbClr val="000000"/>
                </a:solidFill>
                <a:effectLst/>
                <a:latin typeface="Lexend Light"/>
              </a:rPr>
              <a:t>, value=None) </a:t>
            </a:r>
            <a:r>
              <a:rPr lang="en-US" sz="2000" b="0" i="0" dirty="0">
                <a:solidFill>
                  <a:srgbClr val="000000"/>
                </a:solidFill>
                <a:effectLst/>
                <a:latin typeface="Lexend Light"/>
              </a:rPr>
              <a:t>- Return the value of the environment variable </a:t>
            </a:r>
            <a:r>
              <a:rPr lang="en-US" sz="2000" b="0" i="0" dirty="0" err="1">
                <a:solidFill>
                  <a:srgbClr val="000000"/>
                </a:solidFill>
                <a:effectLst/>
                <a:latin typeface="Lexend Light"/>
              </a:rPr>
              <a:t>varname</a:t>
            </a:r>
            <a:r>
              <a:rPr lang="en-US" sz="2000" b="0" i="0" dirty="0">
                <a:solidFill>
                  <a:srgbClr val="000000"/>
                </a:solidFill>
                <a:effectLst/>
                <a:latin typeface="Lexend Light"/>
              </a:rPr>
              <a:t> if it exists, or value otherwise. </a:t>
            </a:r>
          </a:p>
          <a:p>
            <a:r>
              <a:rPr lang="en-US" sz="2000" b="0" i="0" dirty="0">
                <a:solidFill>
                  <a:srgbClr val="000000"/>
                </a:solidFill>
                <a:effectLst/>
                <a:latin typeface="Lexend Light"/>
              </a:rPr>
              <a:t>	For example:</a:t>
            </a:r>
          </a:p>
          <a:p>
            <a:r>
              <a:rPr lang="en-US" sz="2000" b="0" i="0" dirty="0">
                <a:solidFill>
                  <a:srgbClr val="000000"/>
                </a:solidFill>
                <a:effectLst/>
                <a:latin typeface="Lexend Light"/>
              </a:rPr>
              <a:t>		</a:t>
            </a:r>
            <a:r>
              <a:rPr lang="en-US" sz="2000" b="0" i="0" dirty="0" err="1">
                <a:solidFill>
                  <a:srgbClr val="000000"/>
                </a:solidFill>
                <a:effectLst/>
                <a:latin typeface="Lexend Light"/>
              </a:rPr>
              <a:t>os.environ</a:t>
            </a:r>
            <a:r>
              <a:rPr lang="en-US" sz="2000" b="0" i="0" dirty="0">
                <a:solidFill>
                  <a:srgbClr val="000000"/>
                </a:solidFill>
                <a:effectLst/>
                <a:latin typeface="Lexend Light"/>
              </a:rPr>
              <a:t>['HOME’] </a:t>
            </a:r>
          </a:p>
          <a:p>
            <a:r>
              <a:rPr lang="en-US" sz="2000" b="0" i="0" dirty="0">
                <a:solidFill>
                  <a:srgbClr val="000000"/>
                </a:solidFill>
                <a:effectLst/>
                <a:latin typeface="Lexend Light"/>
              </a:rPr>
              <a:t>		</a:t>
            </a:r>
            <a:r>
              <a:rPr lang="en-US" sz="2000" b="0" i="0" dirty="0" err="1">
                <a:solidFill>
                  <a:srgbClr val="000000"/>
                </a:solidFill>
                <a:effectLst/>
                <a:latin typeface="Lexend Light"/>
              </a:rPr>
              <a:t>os.getenv</a:t>
            </a:r>
            <a:r>
              <a:rPr lang="en-US" sz="2000" b="0" i="0" dirty="0">
                <a:solidFill>
                  <a:srgbClr val="000000"/>
                </a:solidFill>
                <a:effectLst/>
                <a:latin typeface="Lexend Light"/>
              </a:rPr>
              <a:t>("HOME") </a:t>
            </a:r>
          </a:p>
          <a:p>
            <a:pPr marL="285750" indent="-285750">
              <a:buFont typeface="Arial" panose="020B0604020202020204" pitchFamily="34" charset="0"/>
              <a:buChar char="•"/>
            </a:pPr>
            <a:endParaRPr lang="en-US" sz="2000" dirty="0">
              <a:solidFill>
                <a:srgbClr val="000000"/>
              </a:solidFill>
              <a:latin typeface="Lexend Light"/>
            </a:endParaRPr>
          </a:p>
          <a:p>
            <a:pPr marL="285750" indent="-285750">
              <a:buFont typeface="Arial" panose="020B0604020202020204" pitchFamily="34" charset="0"/>
              <a:buChar char="•"/>
            </a:pPr>
            <a:r>
              <a:rPr lang="en-US" sz="2000" b="0" i="0" dirty="0">
                <a:solidFill>
                  <a:srgbClr val="000000"/>
                </a:solidFill>
                <a:effectLst/>
                <a:latin typeface="Lexend Light"/>
              </a:rPr>
              <a:t>Both returns a PATH environment variable value.</a:t>
            </a:r>
          </a:p>
          <a:p>
            <a:r>
              <a:rPr lang="en-US" sz="2000" b="0" i="0" dirty="0">
                <a:solidFill>
                  <a:srgbClr val="000000"/>
                </a:solidFill>
                <a:effectLst/>
                <a:latin typeface="Lexend Light"/>
              </a:rPr>
              <a:t> </a:t>
            </a:r>
          </a:p>
          <a:p>
            <a:pPr marL="285750" indent="-285750">
              <a:buFont typeface="Arial" panose="020B0604020202020204" pitchFamily="34" charset="0"/>
              <a:buChar char="•"/>
            </a:pPr>
            <a:r>
              <a:rPr lang="en-US" sz="2000" b="0" i="0" dirty="0">
                <a:solidFill>
                  <a:srgbClr val="000000"/>
                </a:solidFill>
                <a:effectLst/>
                <a:latin typeface="Lexend Light"/>
              </a:rPr>
              <a:t>PATH value specifies the directories in which executable programs ‘are " located on the machine that can be started without knowing and typing the whole path to the file on the command line</a:t>
            </a:r>
            <a:endParaRPr lang="en-GB" sz="2000" dirty="0">
              <a:latin typeface="Lexend Light"/>
              <a:cs typeface="Calibri" panose="020F0502020204030204" pitchFamily="34" charset="0"/>
            </a:endParaRPr>
          </a:p>
        </p:txBody>
      </p:sp>
    </p:spTree>
    <p:extLst>
      <p:ext uri="{BB962C8B-B14F-4D97-AF65-F5344CB8AC3E}">
        <p14:creationId xmlns:p14="http://schemas.microsoft.com/office/powerpoint/2010/main" val="39972344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i="0" dirty="0">
                <a:solidFill>
                  <a:srgbClr val="0071F6"/>
                </a:solidFill>
                <a:effectLst/>
                <a:latin typeface="Lexend" panose="020B0604020202020204"/>
              </a:rPr>
              <a:t>Environment variables — cont’d</a:t>
            </a:r>
            <a:endParaRPr lang="en-US" b="1" dirty="0">
              <a:solidFill>
                <a:srgbClr val="0071F6"/>
              </a:solidFill>
              <a:latin typeface="Lexend" panose="020B0604020202020204"/>
              <a:cs typeface="Calibri" panose="020F0502020204030204" pitchFamily="34" charset="0"/>
            </a:endParaRPr>
          </a:p>
        </p:txBody>
      </p:sp>
      <p:sp>
        <p:nvSpPr>
          <p:cNvPr id="10" name="TextBox 9">
            <a:extLst>
              <a:ext uri="{FF2B5EF4-FFF2-40B4-BE49-F238E27FC236}">
                <a16:creationId xmlns:a16="http://schemas.microsoft.com/office/drawing/2014/main" id="{3497A8A4-177D-4E9C-BA15-7E47D950F550}"/>
              </a:ext>
            </a:extLst>
          </p:cNvPr>
          <p:cNvSpPr txBox="1"/>
          <p:nvPr/>
        </p:nvSpPr>
        <p:spPr>
          <a:xfrm>
            <a:off x="838200" y="1884279"/>
            <a:ext cx="10397067" cy="2062103"/>
          </a:xfrm>
          <a:prstGeom prst="rect">
            <a:avLst/>
          </a:prstGeom>
          <a:noFill/>
        </p:spPr>
        <p:txBody>
          <a:bodyPr wrap="square" rtlCol="0">
            <a:spAutoFit/>
          </a:bodyPr>
          <a:lstStyle/>
          <a:p>
            <a:pPr marL="342900" indent="-342900">
              <a:buFont typeface="Arial" panose="020B0604020202020204" pitchFamily="34" charset="0"/>
              <a:buChar char="•"/>
            </a:pPr>
            <a:r>
              <a:rPr lang="en-US" sz="3200" b="1" i="0" dirty="0" err="1">
                <a:solidFill>
                  <a:srgbClr val="000000"/>
                </a:solidFill>
                <a:effectLst/>
                <a:latin typeface="Lexend Light"/>
              </a:rPr>
              <a:t>os.putenv</a:t>
            </a:r>
            <a:r>
              <a:rPr lang="en-US" sz="3200" b="1" i="0" dirty="0">
                <a:solidFill>
                  <a:srgbClr val="000000"/>
                </a:solidFill>
                <a:effectLst/>
                <a:latin typeface="Lexend Light"/>
              </a:rPr>
              <a:t>(</a:t>
            </a:r>
            <a:r>
              <a:rPr lang="en-US" sz="3200" b="1" i="0" dirty="0" err="1">
                <a:solidFill>
                  <a:srgbClr val="000000"/>
                </a:solidFill>
                <a:effectLst/>
                <a:latin typeface="Lexend Light"/>
              </a:rPr>
              <a:t>varname</a:t>
            </a:r>
            <a:r>
              <a:rPr lang="en-US" sz="3200" b="1" i="0" dirty="0">
                <a:solidFill>
                  <a:srgbClr val="000000"/>
                </a:solidFill>
                <a:effectLst/>
                <a:latin typeface="Lexend Light"/>
              </a:rPr>
              <a:t>, value)</a:t>
            </a:r>
            <a:r>
              <a:rPr lang="en-US" sz="3200" b="0" i="0" dirty="0">
                <a:solidFill>
                  <a:srgbClr val="000000"/>
                </a:solidFill>
                <a:effectLst/>
                <a:latin typeface="Lexend Light"/>
              </a:rPr>
              <a:t> - Set the environment variable named </a:t>
            </a:r>
            <a:r>
              <a:rPr lang="en-US" sz="3200" b="0" i="0" dirty="0" err="1">
                <a:solidFill>
                  <a:srgbClr val="000000"/>
                </a:solidFill>
                <a:effectLst/>
                <a:latin typeface="Lexend Light"/>
              </a:rPr>
              <a:t>varname</a:t>
            </a:r>
            <a:r>
              <a:rPr lang="en-US" sz="3200" b="0" i="0" dirty="0">
                <a:solidFill>
                  <a:srgbClr val="000000"/>
                </a:solidFill>
                <a:effectLst/>
                <a:latin typeface="Lexend Light"/>
              </a:rPr>
              <a:t> with a value. </a:t>
            </a:r>
          </a:p>
          <a:p>
            <a:r>
              <a:rPr lang="en-US" sz="3200" dirty="0">
                <a:solidFill>
                  <a:srgbClr val="000000"/>
                </a:solidFill>
                <a:latin typeface="Lexend Light"/>
              </a:rPr>
              <a:t>	</a:t>
            </a:r>
            <a:r>
              <a:rPr lang="en-US" sz="3200" b="0" i="0" dirty="0">
                <a:solidFill>
                  <a:srgbClr val="000000"/>
                </a:solidFill>
                <a:effectLst/>
                <a:latin typeface="Lexend Light"/>
              </a:rPr>
              <a:t>— Such a changes to the environment affects the sub- 	processes, created after the change</a:t>
            </a:r>
            <a:endParaRPr lang="en-GB" sz="3200" dirty="0">
              <a:latin typeface="Lexend Light"/>
              <a:cs typeface="Calibri" panose="020F0502020204030204" pitchFamily="34" charset="0"/>
            </a:endParaRPr>
          </a:p>
        </p:txBody>
      </p:sp>
    </p:spTree>
    <p:extLst>
      <p:ext uri="{BB962C8B-B14F-4D97-AF65-F5344CB8AC3E}">
        <p14:creationId xmlns:p14="http://schemas.microsoft.com/office/powerpoint/2010/main" val="5509778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752667" cy="1325563"/>
          </a:xfrm>
        </p:spPr>
        <p:txBody>
          <a:bodyPr>
            <a:normAutofit/>
          </a:bodyPr>
          <a:lstStyle/>
          <a:p>
            <a:r>
              <a:rPr lang="en-US" b="1" i="0" dirty="0" err="1">
                <a:solidFill>
                  <a:srgbClr val="0071F6"/>
                </a:solidFill>
                <a:effectLst/>
                <a:latin typeface="Lexend" panose="020B0604020202020204"/>
              </a:rPr>
              <a:t>os.path</a:t>
            </a:r>
            <a:r>
              <a:rPr lang="en-US" b="1" i="0" dirty="0">
                <a:solidFill>
                  <a:srgbClr val="0071F6"/>
                </a:solidFill>
                <a:effectLst/>
                <a:latin typeface="Lexend" panose="020B0604020202020204"/>
              </a:rPr>
              <a:t> — Common pathname manipulations</a:t>
            </a:r>
            <a:endParaRPr lang="en-US" b="1" dirty="0">
              <a:solidFill>
                <a:srgbClr val="0071F6"/>
              </a:solidFill>
              <a:latin typeface="Lexend" panose="020B0604020202020204"/>
              <a:cs typeface="Calibri" panose="020F0502020204030204" pitchFamily="34" charset="0"/>
            </a:endParaRPr>
          </a:p>
        </p:txBody>
      </p:sp>
      <p:sp>
        <p:nvSpPr>
          <p:cNvPr id="3" name="Content Placeholder 2"/>
          <p:cNvSpPr>
            <a:spLocks noGrp="1"/>
          </p:cNvSpPr>
          <p:nvPr>
            <p:ph idx="1"/>
          </p:nvPr>
        </p:nvSpPr>
        <p:spPr/>
        <p:txBody>
          <a:bodyPr>
            <a:normAutofit/>
          </a:bodyPr>
          <a:lstStyle/>
          <a:p>
            <a:r>
              <a:rPr lang="en-US" b="1" i="0" dirty="0" err="1">
                <a:solidFill>
                  <a:srgbClr val="000000"/>
                </a:solidFill>
                <a:effectLst/>
                <a:latin typeface="Lexend Light"/>
              </a:rPr>
              <a:t>os.path.dirname</a:t>
            </a:r>
            <a:r>
              <a:rPr lang="en-US" b="1" i="0" dirty="0">
                <a:solidFill>
                  <a:srgbClr val="000000"/>
                </a:solidFill>
                <a:effectLst/>
                <a:latin typeface="Lexend Light"/>
              </a:rPr>
              <a:t>(path) </a:t>
            </a:r>
            <a:r>
              <a:rPr lang="en-US" b="0" i="0" dirty="0">
                <a:solidFill>
                  <a:srgbClr val="000000"/>
                </a:solidFill>
                <a:effectLst/>
                <a:latin typeface="Lexend Light"/>
              </a:rPr>
              <a:t>- return the directory name of pathname path </a:t>
            </a:r>
          </a:p>
          <a:p>
            <a:r>
              <a:rPr lang="en-US" b="1" i="0" dirty="0" err="1">
                <a:solidFill>
                  <a:srgbClr val="000000"/>
                </a:solidFill>
                <a:effectLst/>
                <a:latin typeface="Lexend Light"/>
              </a:rPr>
              <a:t>os.path.exists</a:t>
            </a:r>
            <a:r>
              <a:rPr lang="en-US" b="1" i="0" dirty="0">
                <a:solidFill>
                  <a:srgbClr val="000000"/>
                </a:solidFill>
                <a:effectLst/>
                <a:latin typeface="Lexend Light"/>
              </a:rPr>
              <a:t>(path)</a:t>
            </a:r>
            <a:r>
              <a:rPr lang="en-US" b="0" i="0" dirty="0">
                <a:solidFill>
                  <a:srgbClr val="000000"/>
                </a:solidFill>
                <a:effectLst/>
                <a:latin typeface="Lexend Light"/>
              </a:rPr>
              <a:t> - return True if path refers to an existing path </a:t>
            </a:r>
          </a:p>
          <a:p>
            <a:r>
              <a:rPr lang="en-US" b="1" i="0" dirty="0" err="1">
                <a:solidFill>
                  <a:srgbClr val="000000"/>
                </a:solidFill>
                <a:effectLst/>
                <a:latin typeface="Lexend Light"/>
              </a:rPr>
              <a:t>os.path.isfile</a:t>
            </a:r>
            <a:r>
              <a:rPr lang="en-US" b="1" i="0" dirty="0">
                <a:solidFill>
                  <a:srgbClr val="000000"/>
                </a:solidFill>
                <a:effectLst/>
                <a:latin typeface="Lexend Light"/>
              </a:rPr>
              <a:t>(path)</a:t>
            </a:r>
            <a:r>
              <a:rPr lang="en-US" b="0" i="0" dirty="0">
                <a:solidFill>
                  <a:srgbClr val="000000"/>
                </a:solidFill>
                <a:effectLst/>
                <a:latin typeface="Lexend Light"/>
              </a:rPr>
              <a:t> - return True if path is an existing regular file. </a:t>
            </a:r>
          </a:p>
          <a:p>
            <a:r>
              <a:rPr lang="en-US" b="1" i="0" dirty="0" err="1">
                <a:solidFill>
                  <a:srgbClr val="000000"/>
                </a:solidFill>
                <a:effectLst/>
                <a:latin typeface="Lexend Light"/>
              </a:rPr>
              <a:t>os.path.isdir</a:t>
            </a:r>
            <a:r>
              <a:rPr lang="en-US" b="1" i="0" dirty="0">
                <a:solidFill>
                  <a:srgbClr val="000000"/>
                </a:solidFill>
                <a:effectLst/>
                <a:latin typeface="Lexend Light"/>
              </a:rPr>
              <a:t>(path)</a:t>
            </a:r>
            <a:r>
              <a:rPr lang="en-US" b="0" i="0" dirty="0">
                <a:solidFill>
                  <a:srgbClr val="000000"/>
                </a:solidFill>
                <a:effectLst/>
                <a:latin typeface="Lexend Light"/>
              </a:rPr>
              <a:t> - return True if path is an existing directory. </a:t>
            </a:r>
          </a:p>
          <a:p>
            <a:r>
              <a:rPr lang="en-US" b="1" i="0" dirty="0" err="1">
                <a:solidFill>
                  <a:srgbClr val="000000"/>
                </a:solidFill>
                <a:effectLst/>
                <a:latin typeface="Lexend Light"/>
              </a:rPr>
              <a:t>os.path.islink</a:t>
            </a:r>
            <a:r>
              <a:rPr lang="en-US" b="1" i="0" dirty="0">
                <a:solidFill>
                  <a:srgbClr val="000000"/>
                </a:solidFill>
                <a:effectLst/>
                <a:latin typeface="Lexend Light"/>
              </a:rPr>
              <a:t>(path)</a:t>
            </a:r>
            <a:r>
              <a:rPr lang="en-US" b="0" i="0" dirty="0">
                <a:solidFill>
                  <a:srgbClr val="000000"/>
                </a:solidFill>
                <a:effectLst/>
                <a:latin typeface="Lexend Light"/>
              </a:rPr>
              <a:t> - return True if path refers to a directory entry that is a symbolic link</a:t>
            </a:r>
          </a:p>
          <a:p>
            <a:r>
              <a:rPr lang="en-US" b="1" i="0" dirty="0" err="1">
                <a:solidFill>
                  <a:srgbClr val="000000"/>
                </a:solidFill>
                <a:effectLst/>
                <a:latin typeface="Lexend Light"/>
              </a:rPr>
              <a:t>os.path.join</a:t>
            </a:r>
            <a:r>
              <a:rPr lang="en-US" b="1" i="0" dirty="0">
                <a:solidFill>
                  <a:srgbClr val="000000"/>
                </a:solidFill>
                <a:effectLst/>
                <a:latin typeface="Lexend Light"/>
              </a:rPr>
              <a:t>(path, *paths) </a:t>
            </a:r>
            <a:r>
              <a:rPr lang="en-US" b="0" i="0" dirty="0">
                <a:solidFill>
                  <a:srgbClr val="000000"/>
                </a:solidFill>
                <a:effectLst/>
                <a:latin typeface="Lexend Light"/>
              </a:rPr>
              <a:t>- join one or more path components intelligently </a:t>
            </a:r>
          </a:p>
          <a:p>
            <a:r>
              <a:rPr lang="en-US" b="1" i="0" dirty="0" err="1">
                <a:solidFill>
                  <a:srgbClr val="000000"/>
                </a:solidFill>
                <a:effectLst/>
                <a:latin typeface="Lexend Light"/>
              </a:rPr>
              <a:t>etc</a:t>
            </a:r>
            <a:endParaRPr lang="en-US" b="1" dirty="0">
              <a:latin typeface="Lexend Light"/>
              <a:cs typeface="Calibri" panose="020F0502020204030204" pitchFamily="34" charset="0"/>
            </a:endParaRPr>
          </a:p>
        </p:txBody>
      </p:sp>
    </p:spTree>
    <p:extLst>
      <p:ext uri="{BB962C8B-B14F-4D97-AF65-F5344CB8AC3E}">
        <p14:creationId xmlns:p14="http://schemas.microsoft.com/office/powerpoint/2010/main" val="957394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i="0" dirty="0">
                <a:solidFill>
                  <a:srgbClr val="0071F6"/>
                </a:solidFill>
                <a:effectLst/>
                <a:latin typeface="Lexend" panose="020B0604020202020204"/>
              </a:rPr>
              <a:t>Working with directories</a:t>
            </a:r>
            <a:endParaRPr lang="he-IL" b="1" dirty="0">
              <a:solidFill>
                <a:srgbClr val="0071F6"/>
              </a:solidFill>
              <a:latin typeface="Lexend" panose="020B0604020202020204"/>
              <a:cs typeface="Calibri" panose="020F0502020204030204" pitchFamily="34" charset="0"/>
            </a:endParaRPr>
          </a:p>
        </p:txBody>
      </p:sp>
      <p:sp>
        <p:nvSpPr>
          <p:cNvPr id="3" name="Content Placeholder 2"/>
          <p:cNvSpPr>
            <a:spLocks noGrp="1"/>
          </p:cNvSpPr>
          <p:nvPr>
            <p:ph idx="1"/>
          </p:nvPr>
        </p:nvSpPr>
        <p:spPr>
          <a:xfrm>
            <a:off x="643466" y="1574800"/>
            <a:ext cx="10515600" cy="4918075"/>
          </a:xfrm>
        </p:spPr>
        <p:txBody>
          <a:bodyPr>
            <a:normAutofit/>
          </a:bodyPr>
          <a:lstStyle/>
          <a:p>
            <a:pPr>
              <a:lnSpc>
                <a:spcPct val="100000"/>
              </a:lnSpc>
            </a:pPr>
            <a:r>
              <a:rPr lang="en-US" sz="2400" b="1" i="0" dirty="0" err="1">
                <a:solidFill>
                  <a:srgbClr val="000000"/>
                </a:solidFill>
                <a:effectLst/>
                <a:latin typeface="Lexend Light"/>
              </a:rPr>
              <a:t>os.getcwd</a:t>
            </a:r>
            <a:r>
              <a:rPr lang="en-US" sz="2400" b="1" i="0" dirty="0">
                <a:solidFill>
                  <a:srgbClr val="000000"/>
                </a:solidFill>
                <a:effectLst/>
                <a:latin typeface="Lexend Light"/>
              </a:rPr>
              <a:t>()</a:t>
            </a:r>
            <a:r>
              <a:rPr lang="en-US" sz="2400" b="0" i="0" dirty="0">
                <a:solidFill>
                  <a:srgbClr val="000000"/>
                </a:solidFill>
                <a:effectLst/>
                <a:latin typeface="Lexend Light"/>
              </a:rPr>
              <a:t>— returns current working directory </a:t>
            </a:r>
          </a:p>
          <a:p>
            <a:pPr>
              <a:lnSpc>
                <a:spcPct val="100000"/>
              </a:lnSpc>
            </a:pPr>
            <a:r>
              <a:rPr lang="en-US" sz="2400" b="1" i="0" dirty="0" err="1">
                <a:solidFill>
                  <a:srgbClr val="000000"/>
                </a:solidFill>
                <a:effectLst/>
                <a:latin typeface="Lexend Light"/>
              </a:rPr>
              <a:t>os.chdir</a:t>
            </a:r>
            <a:r>
              <a:rPr lang="en-US" sz="2400" b="1" i="0" dirty="0">
                <a:solidFill>
                  <a:srgbClr val="000000"/>
                </a:solidFill>
                <a:effectLst/>
                <a:latin typeface="Lexend Light"/>
              </a:rPr>
              <a:t>(path)</a:t>
            </a:r>
            <a:r>
              <a:rPr lang="en-US" sz="2400" b="0" i="0" dirty="0">
                <a:solidFill>
                  <a:srgbClr val="000000"/>
                </a:solidFill>
                <a:effectLst/>
                <a:latin typeface="Lexend Light"/>
              </a:rPr>
              <a:t>— change current directory </a:t>
            </a:r>
          </a:p>
          <a:p>
            <a:pPr>
              <a:lnSpc>
                <a:spcPct val="100000"/>
              </a:lnSpc>
            </a:pPr>
            <a:endParaRPr lang="en-US" sz="2400" dirty="0">
              <a:solidFill>
                <a:srgbClr val="000000"/>
              </a:solidFill>
              <a:latin typeface="Lexend Light"/>
            </a:endParaRPr>
          </a:p>
          <a:p>
            <a:pPr>
              <a:lnSpc>
                <a:spcPct val="100000"/>
              </a:lnSpc>
            </a:pPr>
            <a:r>
              <a:rPr lang="en-US" sz="2400" b="0" i="0" dirty="0">
                <a:solidFill>
                  <a:srgbClr val="000000"/>
                </a:solidFill>
                <a:effectLst/>
                <a:latin typeface="Lexend Light"/>
              </a:rPr>
              <a:t>Create a directory named path </a:t>
            </a:r>
            <a:r>
              <a:rPr lang="en-US" sz="2400" b="1" i="0" dirty="0" err="1">
                <a:solidFill>
                  <a:srgbClr val="000000"/>
                </a:solidFill>
                <a:effectLst/>
                <a:latin typeface="Lexend Light"/>
              </a:rPr>
              <a:t>os.mkdir</a:t>
            </a:r>
            <a:r>
              <a:rPr lang="en-US" sz="2400" b="1" i="0" dirty="0">
                <a:solidFill>
                  <a:srgbClr val="000000"/>
                </a:solidFill>
                <a:effectLst/>
                <a:latin typeface="Lexend Light"/>
              </a:rPr>
              <a:t>(path) </a:t>
            </a:r>
          </a:p>
          <a:p>
            <a:pPr>
              <a:lnSpc>
                <a:spcPct val="100000"/>
              </a:lnSpc>
            </a:pPr>
            <a:r>
              <a:rPr lang="en-US" sz="2400" b="0" i="0" dirty="0">
                <a:solidFill>
                  <a:srgbClr val="000000"/>
                </a:solidFill>
                <a:effectLst/>
                <a:latin typeface="Lexend Light"/>
              </a:rPr>
              <a:t>Recursive directory creation function. </a:t>
            </a:r>
            <a:r>
              <a:rPr lang="en-US" sz="2400" b="1" i="0" dirty="0" err="1">
                <a:solidFill>
                  <a:srgbClr val="000000"/>
                </a:solidFill>
                <a:effectLst/>
                <a:latin typeface="Lexend Light"/>
              </a:rPr>
              <a:t>os.makedirs</a:t>
            </a:r>
            <a:r>
              <a:rPr lang="en-US" sz="2400" b="1" i="0" dirty="0">
                <a:solidFill>
                  <a:srgbClr val="000000"/>
                </a:solidFill>
                <a:effectLst/>
                <a:latin typeface="Lexend Light"/>
              </a:rPr>
              <a:t>(path) </a:t>
            </a:r>
          </a:p>
          <a:p>
            <a:pPr>
              <a:lnSpc>
                <a:spcPct val="100000"/>
              </a:lnSpc>
            </a:pPr>
            <a:endParaRPr lang="en-US" sz="2400" b="0" i="0" dirty="0">
              <a:solidFill>
                <a:srgbClr val="000000"/>
              </a:solidFill>
              <a:effectLst/>
              <a:latin typeface="Lexend Light"/>
            </a:endParaRPr>
          </a:p>
          <a:p>
            <a:pPr>
              <a:lnSpc>
                <a:spcPct val="100000"/>
              </a:lnSpc>
            </a:pPr>
            <a:r>
              <a:rPr lang="en-US" sz="2400" b="0" i="0" dirty="0">
                <a:solidFill>
                  <a:srgbClr val="000000"/>
                </a:solidFill>
                <a:effectLst/>
                <a:latin typeface="Lexend Light"/>
              </a:rPr>
              <a:t>Return a list of the entries in the directory given by path. </a:t>
            </a:r>
            <a:r>
              <a:rPr lang="en-US" sz="2400" b="1" i="0" dirty="0" err="1">
                <a:solidFill>
                  <a:srgbClr val="000000"/>
                </a:solidFill>
                <a:effectLst/>
                <a:latin typeface="Lexend Light"/>
              </a:rPr>
              <a:t>os.listdir</a:t>
            </a:r>
            <a:r>
              <a:rPr lang="en-US" sz="2400" b="1" i="0" dirty="0">
                <a:solidFill>
                  <a:srgbClr val="000000"/>
                </a:solidFill>
                <a:effectLst/>
                <a:latin typeface="Lexend Light"/>
              </a:rPr>
              <a:t>(path) </a:t>
            </a:r>
          </a:p>
          <a:p>
            <a:pPr>
              <a:lnSpc>
                <a:spcPct val="100000"/>
              </a:lnSpc>
            </a:pPr>
            <a:endParaRPr lang="en-US" sz="2400" b="0" i="0" dirty="0">
              <a:solidFill>
                <a:srgbClr val="000000"/>
              </a:solidFill>
              <a:effectLst/>
              <a:latin typeface="Lexend Light"/>
            </a:endParaRPr>
          </a:p>
          <a:p>
            <a:pPr>
              <a:lnSpc>
                <a:spcPct val="100000"/>
              </a:lnSpc>
            </a:pPr>
            <a:r>
              <a:rPr lang="en-US" sz="2400" b="0" i="0" dirty="0">
                <a:solidFill>
                  <a:srgbClr val="000000"/>
                </a:solidFill>
                <a:effectLst/>
                <a:latin typeface="Lexend Light"/>
              </a:rPr>
              <a:t>Remove (delete) the file path. </a:t>
            </a:r>
            <a:r>
              <a:rPr lang="en-US" sz="2400" b="1" i="0" dirty="0" err="1">
                <a:solidFill>
                  <a:srgbClr val="000000"/>
                </a:solidFill>
                <a:effectLst/>
                <a:latin typeface="Lexend Light"/>
              </a:rPr>
              <a:t>os.remove</a:t>
            </a:r>
            <a:r>
              <a:rPr lang="en-US" sz="2400" b="1" i="0" dirty="0">
                <a:solidFill>
                  <a:srgbClr val="000000"/>
                </a:solidFill>
                <a:effectLst/>
                <a:latin typeface="Lexend Light"/>
              </a:rPr>
              <a:t>(path)</a:t>
            </a:r>
            <a:r>
              <a:rPr lang="en-US" sz="2400" b="0" i="0" dirty="0">
                <a:solidFill>
                  <a:srgbClr val="000000"/>
                </a:solidFill>
                <a:effectLst/>
                <a:latin typeface="Lexend Light"/>
              </a:rPr>
              <a:t> </a:t>
            </a:r>
          </a:p>
          <a:p>
            <a:pPr>
              <a:lnSpc>
                <a:spcPct val="100000"/>
              </a:lnSpc>
            </a:pPr>
            <a:r>
              <a:rPr lang="en-US" sz="2400" b="0" i="0" dirty="0">
                <a:solidFill>
                  <a:srgbClr val="000000"/>
                </a:solidFill>
                <a:effectLst/>
                <a:latin typeface="Lexend Light"/>
              </a:rPr>
              <a:t>Remove (delete) the directory path. </a:t>
            </a:r>
            <a:r>
              <a:rPr lang="en-US" sz="2400" b="1" i="0" dirty="0" err="1">
                <a:solidFill>
                  <a:srgbClr val="000000"/>
                </a:solidFill>
                <a:effectLst/>
                <a:latin typeface="Lexend Light"/>
              </a:rPr>
              <a:t>os.rmdir</a:t>
            </a:r>
            <a:r>
              <a:rPr lang="en-US" sz="2400" b="1" i="0" dirty="0">
                <a:solidFill>
                  <a:srgbClr val="000000"/>
                </a:solidFill>
                <a:effectLst/>
                <a:latin typeface="Lexend Light"/>
              </a:rPr>
              <a:t>(path)</a:t>
            </a:r>
            <a:endParaRPr lang="he-IL" sz="2400" b="1" dirty="0">
              <a:latin typeface="Lexend Light"/>
              <a:cs typeface="Calibri" panose="020F0502020204030204" pitchFamily="34" charset="0"/>
            </a:endParaRPr>
          </a:p>
        </p:txBody>
      </p:sp>
    </p:spTree>
    <p:extLst>
      <p:ext uri="{BB962C8B-B14F-4D97-AF65-F5344CB8AC3E}">
        <p14:creationId xmlns:p14="http://schemas.microsoft.com/office/powerpoint/2010/main" val="7153406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1" dirty="0">
                <a:latin typeface="Lexend Light"/>
              </a:rPr>
              <a:t>Lab 02</a:t>
            </a:r>
            <a:endParaRPr lang="he-IL" b="1" dirty="0">
              <a:latin typeface="Lexend Light"/>
            </a:endParaRPr>
          </a:p>
        </p:txBody>
      </p:sp>
    </p:spTree>
    <p:extLst>
      <p:ext uri="{BB962C8B-B14F-4D97-AF65-F5344CB8AC3E}">
        <p14:creationId xmlns:p14="http://schemas.microsoft.com/office/powerpoint/2010/main" val="9207684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ext Placeholder 4"/>
          <p:cNvSpPr>
            <a:spLocks noGrp="1"/>
          </p:cNvSpPr>
          <p:nvPr>
            <p:ph type="body" sz="quarter" idx="13"/>
          </p:nvPr>
        </p:nvSpPr>
        <p:spPr/>
        <p:txBody>
          <a:bodyPr>
            <a:normAutofit/>
          </a:bodyPr>
          <a:lstStyle/>
          <a:p>
            <a:pPr>
              <a:lnSpc>
                <a:spcPct val="100000"/>
              </a:lnSpc>
            </a:pPr>
            <a:r>
              <a:rPr lang="en-US" b="0" i="0" dirty="0">
                <a:solidFill>
                  <a:srgbClr val="000000"/>
                </a:solidFill>
                <a:effectLst/>
                <a:latin typeface="Lexend Light"/>
              </a:rPr>
              <a:t>Introduction</a:t>
            </a:r>
          </a:p>
          <a:p>
            <a:pPr>
              <a:lnSpc>
                <a:spcPct val="100000"/>
              </a:lnSpc>
            </a:pPr>
            <a:r>
              <a:rPr lang="en-US" b="0" i="0" dirty="0">
                <a:solidFill>
                  <a:srgbClr val="000000"/>
                </a:solidFill>
                <a:effectLst/>
                <a:latin typeface="Lexend Light"/>
              </a:rPr>
              <a:t>sys module </a:t>
            </a:r>
          </a:p>
          <a:p>
            <a:pPr>
              <a:lnSpc>
                <a:spcPct val="100000"/>
              </a:lnSpc>
            </a:pPr>
            <a:r>
              <a:rPr lang="en-US" b="0" i="0" dirty="0">
                <a:solidFill>
                  <a:srgbClr val="000000"/>
                </a:solidFill>
                <a:effectLst/>
                <a:latin typeface="Lexend Light"/>
              </a:rPr>
              <a:t>Command-line arguments </a:t>
            </a:r>
          </a:p>
          <a:p>
            <a:pPr>
              <a:lnSpc>
                <a:spcPct val="100000"/>
              </a:lnSpc>
            </a:pPr>
            <a:r>
              <a:rPr lang="en-US" b="0" i="0" dirty="0">
                <a:solidFill>
                  <a:srgbClr val="000000"/>
                </a:solidFill>
                <a:effectLst/>
                <a:latin typeface="Lexend Light"/>
              </a:rPr>
              <a:t>Standard data streams </a:t>
            </a:r>
          </a:p>
          <a:p>
            <a:pPr>
              <a:lnSpc>
                <a:spcPct val="100000"/>
              </a:lnSpc>
            </a:pPr>
            <a:r>
              <a:rPr lang="en-US" b="0" i="0" dirty="0">
                <a:solidFill>
                  <a:srgbClr val="000000"/>
                </a:solidFill>
                <a:effectLst/>
                <a:latin typeface="Lexend Light"/>
              </a:rPr>
              <a:t>Redirections </a:t>
            </a:r>
          </a:p>
          <a:p>
            <a:pPr>
              <a:lnSpc>
                <a:spcPct val="100000"/>
              </a:lnSpc>
            </a:pPr>
            <a:r>
              <a:rPr lang="en-US" b="0" i="0" dirty="0">
                <a:solidFill>
                  <a:srgbClr val="000000"/>
                </a:solidFill>
                <a:effectLst/>
                <a:latin typeface="Lexend Light"/>
              </a:rPr>
              <a:t>Exiting the program </a:t>
            </a:r>
            <a:r>
              <a:rPr lang="en-US" b="0" i="0" dirty="0" err="1">
                <a:solidFill>
                  <a:srgbClr val="000000"/>
                </a:solidFill>
                <a:effectLst/>
                <a:latin typeface="Lexend Light"/>
              </a:rPr>
              <a:t>os</a:t>
            </a:r>
            <a:r>
              <a:rPr lang="en-US" b="0" i="0" dirty="0">
                <a:solidFill>
                  <a:srgbClr val="000000"/>
                </a:solidFill>
                <a:effectLst/>
                <a:latin typeface="Lexend Light"/>
              </a:rPr>
              <a:t> module </a:t>
            </a:r>
          </a:p>
          <a:p>
            <a:pPr>
              <a:lnSpc>
                <a:spcPct val="100000"/>
              </a:lnSpc>
            </a:pPr>
            <a:r>
              <a:rPr lang="en-US" b="0" i="0" dirty="0">
                <a:solidFill>
                  <a:srgbClr val="000000"/>
                </a:solidFill>
                <a:effectLst/>
                <a:latin typeface="Lexend Light"/>
              </a:rPr>
              <a:t>Environment variables </a:t>
            </a:r>
          </a:p>
          <a:p>
            <a:pPr>
              <a:lnSpc>
                <a:spcPct val="100000"/>
              </a:lnSpc>
            </a:pPr>
            <a:r>
              <a:rPr lang="en-US" b="0" i="0" dirty="0">
                <a:solidFill>
                  <a:srgbClr val="000000"/>
                </a:solidFill>
                <a:effectLst/>
                <a:latin typeface="Lexend Light"/>
              </a:rPr>
              <a:t>Working with directories </a:t>
            </a:r>
          </a:p>
        </p:txBody>
      </p:sp>
      <p:sp>
        <p:nvSpPr>
          <p:cNvPr id="3" name="Title 2"/>
          <p:cNvSpPr>
            <a:spLocks noGrp="1"/>
          </p:cNvSpPr>
          <p:nvPr>
            <p:ph type="title"/>
          </p:nvPr>
        </p:nvSpPr>
        <p:spPr/>
        <p:txBody>
          <a:bodyPr/>
          <a:lstStyle/>
          <a:p>
            <a:r>
              <a:rPr lang="en-US" b="1" dirty="0">
                <a:solidFill>
                  <a:srgbClr val="0071F6"/>
                </a:solidFill>
                <a:latin typeface="Lexend" panose="020B0604020202020204"/>
              </a:rPr>
              <a:t>Agenda</a:t>
            </a:r>
            <a:endParaRPr lang="he-IL" b="1" dirty="0">
              <a:solidFill>
                <a:srgbClr val="0071F6"/>
              </a:solidFill>
              <a:latin typeface="Lexend" panose="020B0604020202020204"/>
            </a:endParaRPr>
          </a:p>
        </p:txBody>
      </p:sp>
    </p:spTree>
    <p:extLst>
      <p:ext uri="{BB962C8B-B14F-4D97-AF65-F5344CB8AC3E}">
        <p14:creationId xmlns:p14="http://schemas.microsoft.com/office/powerpoint/2010/main" val="42430871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238532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0" dirty="0">
                <a:solidFill>
                  <a:srgbClr val="0071F6"/>
                </a:solidFill>
                <a:effectLst/>
                <a:latin typeface="Lexend" panose="020B0604020202020204"/>
              </a:rPr>
              <a:t>Introduction</a:t>
            </a:r>
            <a:endParaRPr lang="he-IL" b="1" dirty="0">
              <a:solidFill>
                <a:srgbClr val="0071F6"/>
              </a:solidFill>
              <a:latin typeface="Lexend" panose="020B0604020202020204"/>
            </a:endParaRPr>
          </a:p>
        </p:txBody>
      </p:sp>
      <p:sp>
        <p:nvSpPr>
          <p:cNvPr id="3" name="Content Placeholder 2"/>
          <p:cNvSpPr>
            <a:spLocks noGrp="1"/>
          </p:cNvSpPr>
          <p:nvPr>
            <p:ph idx="1"/>
          </p:nvPr>
        </p:nvSpPr>
        <p:spPr>
          <a:xfrm>
            <a:off x="838200" y="1690688"/>
            <a:ext cx="10515600" cy="4486275"/>
          </a:xfrm>
        </p:spPr>
        <p:txBody>
          <a:bodyPr>
            <a:normAutofit/>
          </a:bodyPr>
          <a:lstStyle/>
          <a:p>
            <a:pPr fontAlgn="base"/>
            <a:r>
              <a:rPr lang="en-US" sz="2400" b="0" i="0" dirty="0">
                <a:solidFill>
                  <a:srgbClr val="000000"/>
                </a:solidFill>
                <a:effectLst/>
                <a:latin typeface="Lexend Light"/>
              </a:rPr>
              <a:t>Working with the environment in Python refers to managing and manipulating the runtime environment in which a Python program executes.</a:t>
            </a:r>
          </a:p>
          <a:p>
            <a:pPr fontAlgn="base"/>
            <a:endParaRPr lang="en-US" sz="2400" b="0" i="0" dirty="0">
              <a:solidFill>
                <a:srgbClr val="000000"/>
              </a:solidFill>
              <a:effectLst/>
              <a:latin typeface="Lexend Light"/>
            </a:endParaRPr>
          </a:p>
          <a:p>
            <a:pPr fontAlgn="base"/>
            <a:r>
              <a:rPr lang="en-US" sz="2400" b="0" i="0" dirty="0">
                <a:solidFill>
                  <a:srgbClr val="000000"/>
                </a:solidFill>
                <a:effectLst/>
                <a:latin typeface="Lexend Light"/>
              </a:rPr>
              <a:t> The environment includes various system-level variables, configurations, and resources that affect the behavior of the program.</a:t>
            </a:r>
          </a:p>
          <a:p>
            <a:pPr fontAlgn="base"/>
            <a:endParaRPr lang="en-US" sz="2400" b="0" i="0" dirty="0">
              <a:solidFill>
                <a:srgbClr val="000000"/>
              </a:solidFill>
              <a:effectLst/>
              <a:latin typeface="Lexend Light"/>
            </a:endParaRPr>
          </a:p>
          <a:p>
            <a:pPr fontAlgn="base"/>
            <a:r>
              <a:rPr lang="en-US" sz="2400" b="0" i="0" dirty="0">
                <a:solidFill>
                  <a:srgbClr val="000000"/>
                </a:solidFill>
                <a:effectLst/>
                <a:latin typeface="Lexend Light"/>
              </a:rPr>
              <a:t>Python provides a module called </a:t>
            </a:r>
            <a:r>
              <a:rPr lang="en-US" sz="2400" b="0" i="0" dirty="0" err="1">
                <a:solidFill>
                  <a:srgbClr val="000000"/>
                </a:solidFill>
                <a:effectLst/>
                <a:latin typeface="Lexend Light"/>
              </a:rPr>
              <a:t>os</a:t>
            </a:r>
            <a:r>
              <a:rPr lang="en-US" sz="2400" b="0" i="0" dirty="0">
                <a:solidFill>
                  <a:srgbClr val="000000"/>
                </a:solidFill>
                <a:effectLst/>
                <a:latin typeface="Lexend Light"/>
              </a:rPr>
              <a:t> (Operating System) that allows developers to interact with the environment. It offers functions and methods to access and modify environment variables, work with files and directories, handle processes, and perform other system-related operations.</a:t>
            </a:r>
            <a:endParaRPr lang="ru-RU" sz="2400" b="0" i="0" dirty="0">
              <a:solidFill>
                <a:srgbClr val="000000"/>
              </a:solidFill>
              <a:effectLst/>
              <a:latin typeface="Lexend Light"/>
            </a:endParaRPr>
          </a:p>
        </p:txBody>
      </p:sp>
    </p:spTree>
    <p:extLst>
      <p:ext uri="{BB962C8B-B14F-4D97-AF65-F5344CB8AC3E}">
        <p14:creationId xmlns:p14="http://schemas.microsoft.com/office/powerpoint/2010/main" val="892847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71217"/>
          </a:xfrm>
        </p:spPr>
        <p:txBody>
          <a:bodyPr/>
          <a:lstStyle/>
          <a:p>
            <a:r>
              <a:rPr lang="en-US" b="1" i="0" dirty="0">
                <a:solidFill>
                  <a:srgbClr val="0071F6"/>
                </a:solidFill>
                <a:effectLst/>
                <a:latin typeface="Lexend" panose="020B0604020202020204"/>
              </a:rPr>
              <a:t>sys module </a:t>
            </a:r>
            <a:endParaRPr lang="he-IL" b="1" dirty="0">
              <a:solidFill>
                <a:srgbClr val="0071F6"/>
              </a:solidFill>
              <a:latin typeface="Lexend" panose="020B0604020202020204"/>
            </a:endParaRPr>
          </a:p>
        </p:txBody>
      </p:sp>
      <p:sp>
        <p:nvSpPr>
          <p:cNvPr id="3" name="Content Placeholder 2"/>
          <p:cNvSpPr>
            <a:spLocks noGrp="1"/>
          </p:cNvSpPr>
          <p:nvPr>
            <p:ph idx="1"/>
          </p:nvPr>
        </p:nvSpPr>
        <p:spPr>
          <a:xfrm>
            <a:off x="517469" y="4685761"/>
            <a:ext cx="10515600" cy="1807114"/>
          </a:xfrm>
        </p:spPr>
        <p:txBody>
          <a:bodyPr>
            <a:normAutofit fontScale="92500" lnSpcReduction="20000"/>
          </a:bodyPr>
          <a:lstStyle/>
          <a:p>
            <a:pPr fontAlgn="base"/>
            <a:r>
              <a:rPr lang="en-US" sz="2400" b="0" i="0" dirty="0">
                <a:solidFill>
                  <a:srgbClr val="000000"/>
                </a:solidFill>
                <a:effectLst/>
                <a:latin typeface="Lexend Light"/>
              </a:rPr>
              <a:t>This module provides a number of functions and variables that can be used to manipulate different parts of the Python runtime environment. </a:t>
            </a:r>
          </a:p>
          <a:p>
            <a:pPr fontAlgn="base"/>
            <a:r>
              <a:rPr lang="en-US" sz="2400" b="0" i="0" dirty="0">
                <a:solidFill>
                  <a:srgbClr val="000000"/>
                </a:solidFill>
                <a:effectLst/>
                <a:latin typeface="Lexend Light"/>
              </a:rPr>
              <a:t>This module provides: </a:t>
            </a:r>
          </a:p>
          <a:p>
            <a:pPr marL="0" indent="0" fontAlgn="base">
              <a:buNone/>
            </a:pPr>
            <a:r>
              <a:rPr lang="en-US" sz="2400" dirty="0">
                <a:solidFill>
                  <a:srgbClr val="000000"/>
                </a:solidFill>
                <a:latin typeface="Lexend Light"/>
              </a:rPr>
              <a:t>	</a:t>
            </a:r>
            <a:r>
              <a:rPr lang="en-US" sz="2400" b="0" i="0" dirty="0">
                <a:solidFill>
                  <a:srgbClr val="000000"/>
                </a:solidFill>
                <a:effectLst/>
                <a:latin typeface="Lexend Light"/>
              </a:rPr>
              <a:t>— access to some variables used or maintained by the interpreter, </a:t>
            </a:r>
          </a:p>
          <a:p>
            <a:pPr marL="0" indent="0" fontAlgn="base">
              <a:buNone/>
            </a:pPr>
            <a:r>
              <a:rPr lang="en-US" sz="2400" dirty="0">
                <a:solidFill>
                  <a:srgbClr val="000000"/>
                </a:solidFill>
                <a:latin typeface="Lexend Light"/>
              </a:rPr>
              <a:t>	</a:t>
            </a:r>
            <a:r>
              <a:rPr lang="en-US" sz="2400" b="0" i="0" dirty="0">
                <a:solidFill>
                  <a:srgbClr val="000000"/>
                </a:solidFill>
                <a:effectLst/>
                <a:latin typeface="Lexend Light"/>
              </a:rPr>
              <a:t>— access to functions that interact with the interpreter</a:t>
            </a:r>
            <a:endParaRPr lang="ru-RU" sz="2400" b="0" i="0" dirty="0">
              <a:solidFill>
                <a:srgbClr val="000000"/>
              </a:solidFill>
              <a:effectLst/>
              <a:latin typeface="Lexend Light"/>
            </a:endParaRPr>
          </a:p>
        </p:txBody>
      </p:sp>
      <p:pic>
        <p:nvPicPr>
          <p:cNvPr id="6" name="Picture 5">
            <a:extLst>
              <a:ext uri="{FF2B5EF4-FFF2-40B4-BE49-F238E27FC236}">
                <a16:creationId xmlns:a16="http://schemas.microsoft.com/office/drawing/2014/main" id="{2AD8C816-0A05-4A26-8AC4-9C5C2DF0E199}"/>
              </a:ext>
            </a:extLst>
          </p:cNvPr>
          <p:cNvPicPr>
            <a:picLocks noChangeAspect="1"/>
          </p:cNvPicPr>
          <p:nvPr/>
        </p:nvPicPr>
        <p:blipFill>
          <a:blip r:embed="rId4"/>
          <a:stretch>
            <a:fillRect/>
          </a:stretch>
        </p:blipFill>
        <p:spPr>
          <a:xfrm>
            <a:off x="3116753" y="1349407"/>
            <a:ext cx="5317031" cy="3041370"/>
          </a:xfrm>
          <a:prstGeom prst="rect">
            <a:avLst/>
          </a:prstGeom>
        </p:spPr>
      </p:pic>
    </p:spTree>
    <p:extLst>
      <p:ext uri="{BB962C8B-B14F-4D97-AF65-F5344CB8AC3E}">
        <p14:creationId xmlns:p14="http://schemas.microsoft.com/office/powerpoint/2010/main" val="41008608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i="0" dirty="0">
                <a:solidFill>
                  <a:srgbClr val="0071F6"/>
                </a:solidFill>
                <a:effectLst/>
                <a:latin typeface="Lexend" panose="020B0604020202020204"/>
              </a:rPr>
              <a:t>sys module — version and platform</a:t>
            </a:r>
            <a:endParaRPr lang="he-IL" b="1" dirty="0">
              <a:solidFill>
                <a:srgbClr val="0071F6"/>
              </a:solidFill>
              <a:latin typeface="Lexend" panose="020B0604020202020204"/>
            </a:endParaRPr>
          </a:p>
        </p:txBody>
      </p:sp>
      <p:sp>
        <p:nvSpPr>
          <p:cNvPr id="3" name="Content Placeholder 2"/>
          <p:cNvSpPr>
            <a:spLocks noGrp="1"/>
          </p:cNvSpPr>
          <p:nvPr>
            <p:ph idx="1"/>
          </p:nvPr>
        </p:nvSpPr>
        <p:spPr>
          <a:xfrm>
            <a:off x="838200" y="1690688"/>
            <a:ext cx="10515600" cy="4486275"/>
          </a:xfrm>
        </p:spPr>
        <p:txBody>
          <a:bodyPr>
            <a:normAutofit/>
          </a:bodyPr>
          <a:lstStyle/>
          <a:p>
            <a:r>
              <a:rPr lang="en-US" sz="2400" b="0" i="0" dirty="0" err="1">
                <a:solidFill>
                  <a:srgbClr val="000000"/>
                </a:solidFill>
                <a:effectLst/>
                <a:latin typeface="Lexend Light"/>
              </a:rPr>
              <a:t>sys.version</a:t>
            </a:r>
            <a:r>
              <a:rPr lang="en-US" sz="2400" b="0" i="0" dirty="0">
                <a:solidFill>
                  <a:srgbClr val="000000"/>
                </a:solidFill>
                <a:effectLst/>
                <a:latin typeface="Lexend Light"/>
              </a:rPr>
              <a:t> </a:t>
            </a:r>
          </a:p>
          <a:p>
            <a:pPr marL="457200" lvl="1" indent="0">
              <a:buNone/>
            </a:pPr>
            <a:r>
              <a:rPr lang="en-US" b="0" i="0" dirty="0">
                <a:solidFill>
                  <a:srgbClr val="000000"/>
                </a:solidFill>
                <a:effectLst/>
                <a:latin typeface="Lexend Light"/>
              </a:rPr>
              <a:t>— The output: 3.4.3 (v3.4.3:9b73f1c3e601, Feb 24 2015, 22:43:06) [MSC v.1600 32 bit (Intel)] </a:t>
            </a:r>
          </a:p>
          <a:p>
            <a:pPr marL="457200" lvl="1" indent="0">
              <a:buNone/>
            </a:pPr>
            <a:endParaRPr lang="en-US" b="0" i="0" dirty="0">
              <a:solidFill>
                <a:srgbClr val="000000"/>
              </a:solidFill>
              <a:effectLst/>
              <a:latin typeface="Lexend Light"/>
            </a:endParaRPr>
          </a:p>
          <a:p>
            <a:r>
              <a:rPr lang="en-US" sz="2400" b="0" i="0" dirty="0" err="1">
                <a:solidFill>
                  <a:srgbClr val="000000"/>
                </a:solidFill>
                <a:effectLst/>
                <a:latin typeface="Lexend Light"/>
              </a:rPr>
              <a:t>sys.platform</a:t>
            </a:r>
            <a:r>
              <a:rPr lang="en-US" sz="2400" b="0" i="0" dirty="0">
                <a:solidFill>
                  <a:srgbClr val="000000"/>
                </a:solidFill>
                <a:effectLst/>
                <a:latin typeface="Lexend Light"/>
              </a:rPr>
              <a:t> </a:t>
            </a:r>
          </a:p>
          <a:p>
            <a:pPr marL="457200" lvl="1" indent="0">
              <a:buNone/>
            </a:pPr>
            <a:r>
              <a:rPr lang="en-US" sz="2000" b="0" i="0" u="sng" dirty="0">
                <a:solidFill>
                  <a:srgbClr val="000000"/>
                </a:solidFill>
                <a:effectLst/>
                <a:latin typeface="Lexend Light"/>
              </a:rPr>
              <a:t>System </a:t>
            </a:r>
            <a:r>
              <a:rPr lang="en-US" sz="2000" b="0" i="0" dirty="0">
                <a:solidFill>
                  <a:srgbClr val="000000"/>
                </a:solidFill>
                <a:effectLst/>
                <a:latin typeface="Lexend Light"/>
              </a:rPr>
              <a:t>				</a:t>
            </a:r>
            <a:r>
              <a:rPr lang="en-US" sz="2000" b="0" i="0" u="sng" dirty="0">
                <a:solidFill>
                  <a:srgbClr val="000000"/>
                </a:solidFill>
                <a:effectLst/>
                <a:latin typeface="Lexend Light"/>
              </a:rPr>
              <a:t>platform value </a:t>
            </a:r>
          </a:p>
          <a:p>
            <a:pPr marL="457200" lvl="1" indent="0">
              <a:buNone/>
            </a:pPr>
            <a:r>
              <a:rPr lang="en-US" sz="2000" b="0" i="0" dirty="0">
                <a:solidFill>
                  <a:srgbClr val="000000"/>
                </a:solidFill>
                <a:effectLst/>
                <a:latin typeface="Lexend Light"/>
              </a:rPr>
              <a:t>Linux (2.x and 3.x) 			linux2 </a:t>
            </a:r>
          </a:p>
          <a:p>
            <a:pPr marL="457200" lvl="1" indent="0">
              <a:buNone/>
            </a:pPr>
            <a:r>
              <a:rPr lang="en-US" sz="2000" b="0" i="0" dirty="0">
                <a:solidFill>
                  <a:srgbClr val="000000"/>
                </a:solidFill>
                <a:effectLst/>
                <a:latin typeface="Lexend Light"/>
              </a:rPr>
              <a:t>Windows 				win32 </a:t>
            </a:r>
          </a:p>
          <a:p>
            <a:pPr marL="457200" lvl="1" indent="0">
              <a:buNone/>
            </a:pPr>
            <a:r>
              <a:rPr lang="en-US" sz="2000" b="0" i="0" dirty="0">
                <a:solidFill>
                  <a:srgbClr val="000000"/>
                </a:solidFill>
                <a:effectLst/>
                <a:latin typeface="Lexend Light"/>
              </a:rPr>
              <a:t>Windows/Cygwin 			</a:t>
            </a:r>
            <a:r>
              <a:rPr lang="en-US" sz="2000" b="0" i="0" dirty="0" err="1">
                <a:solidFill>
                  <a:srgbClr val="000000"/>
                </a:solidFill>
                <a:effectLst/>
                <a:latin typeface="Lexend Light"/>
              </a:rPr>
              <a:t>cygwin</a:t>
            </a:r>
            <a:r>
              <a:rPr lang="en-US" sz="2000" b="0" i="0" dirty="0">
                <a:solidFill>
                  <a:srgbClr val="000000"/>
                </a:solidFill>
                <a:effectLst/>
                <a:latin typeface="Lexend Light"/>
              </a:rPr>
              <a:t> </a:t>
            </a:r>
          </a:p>
          <a:p>
            <a:pPr marL="457200" lvl="1" indent="0">
              <a:buNone/>
            </a:pPr>
            <a:r>
              <a:rPr lang="en-US" sz="2000" b="0" i="0" dirty="0" err="1">
                <a:solidFill>
                  <a:srgbClr val="000000"/>
                </a:solidFill>
                <a:effectLst/>
                <a:latin typeface="Lexend Light"/>
              </a:rPr>
              <a:t>etc</a:t>
            </a:r>
            <a:endParaRPr lang="en-US" sz="2000" dirty="0">
              <a:solidFill>
                <a:srgbClr val="000000"/>
              </a:solidFill>
              <a:latin typeface="Lexend Light"/>
            </a:endParaRPr>
          </a:p>
        </p:txBody>
      </p:sp>
    </p:spTree>
    <p:extLst>
      <p:ext uri="{BB962C8B-B14F-4D97-AF65-F5344CB8AC3E}">
        <p14:creationId xmlns:p14="http://schemas.microsoft.com/office/powerpoint/2010/main" val="12995894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36237" y="291155"/>
            <a:ext cx="10515600" cy="1325563"/>
          </a:xfrm>
        </p:spPr>
        <p:txBody>
          <a:bodyPr>
            <a:normAutofit/>
          </a:bodyPr>
          <a:lstStyle/>
          <a:p>
            <a:r>
              <a:rPr lang="en-US" b="1" i="0" dirty="0">
                <a:solidFill>
                  <a:srgbClr val="0071F6"/>
                </a:solidFill>
                <a:effectLst/>
                <a:latin typeface="Lexend" panose="020B0604020202020204"/>
              </a:rPr>
              <a:t>Command-line arguments</a:t>
            </a:r>
            <a:endParaRPr lang="he-IL" b="1" dirty="0">
              <a:solidFill>
                <a:srgbClr val="0071F6"/>
              </a:solidFill>
              <a:latin typeface="Lexend" panose="020B0604020202020204"/>
            </a:endParaRPr>
          </a:p>
        </p:txBody>
      </p:sp>
      <p:sp>
        <p:nvSpPr>
          <p:cNvPr id="3" name="TextBox 2">
            <a:extLst>
              <a:ext uri="{FF2B5EF4-FFF2-40B4-BE49-F238E27FC236}">
                <a16:creationId xmlns:a16="http://schemas.microsoft.com/office/drawing/2014/main" id="{C05E8B18-012B-4322-8484-47CA00D4C0F1}"/>
              </a:ext>
            </a:extLst>
          </p:cNvPr>
          <p:cNvSpPr txBox="1"/>
          <p:nvPr/>
        </p:nvSpPr>
        <p:spPr>
          <a:xfrm>
            <a:off x="136238" y="1616718"/>
            <a:ext cx="11734029" cy="4062651"/>
          </a:xfrm>
          <a:prstGeom prst="rect">
            <a:avLst/>
          </a:prstGeom>
          <a:noFill/>
        </p:spPr>
        <p:txBody>
          <a:bodyPr wrap="square" rtlCol="1">
            <a:spAutoFit/>
          </a:bodyPr>
          <a:lstStyle/>
          <a:p>
            <a:pPr marL="342900" indent="-342900">
              <a:buFont typeface="Arial" panose="020B0604020202020204" pitchFamily="34" charset="0"/>
              <a:buChar char="•"/>
            </a:pPr>
            <a:r>
              <a:rPr lang="en-US" sz="2800" b="0" i="0" dirty="0">
                <a:solidFill>
                  <a:srgbClr val="000000"/>
                </a:solidFill>
                <a:effectLst/>
                <a:latin typeface="Lexend Light"/>
              </a:rPr>
              <a:t>Arguments passed to a script called Command Line Arguments </a:t>
            </a:r>
          </a:p>
          <a:p>
            <a:pPr marL="342900" indent="-342900">
              <a:buFont typeface="Arial" panose="020B0604020202020204" pitchFamily="34" charset="0"/>
              <a:buChar char="•"/>
            </a:pPr>
            <a:endParaRPr lang="en-US" sz="2800" b="0" i="0" dirty="0">
              <a:solidFill>
                <a:srgbClr val="000000"/>
              </a:solidFill>
              <a:effectLst/>
              <a:latin typeface="Lexend Light"/>
            </a:endParaRPr>
          </a:p>
          <a:p>
            <a:pPr marL="342900" indent="-342900">
              <a:buFont typeface="Arial" panose="020B0604020202020204" pitchFamily="34" charset="0"/>
              <a:buChar char="•"/>
            </a:pPr>
            <a:r>
              <a:rPr lang="en-US" sz="2800" b="0" i="0" dirty="0">
                <a:solidFill>
                  <a:srgbClr val="000000"/>
                </a:solidFill>
                <a:effectLst/>
                <a:latin typeface="Lexend Light"/>
              </a:rPr>
              <a:t>Python script can access those command line arguments through </a:t>
            </a:r>
            <a:r>
              <a:rPr lang="en-US" sz="2800" b="0" i="0" dirty="0" err="1">
                <a:solidFill>
                  <a:srgbClr val="000000"/>
                </a:solidFill>
                <a:effectLst/>
                <a:latin typeface="Lexend Light"/>
              </a:rPr>
              <a:t>sys.argv</a:t>
            </a:r>
            <a:r>
              <a:rPr lang="en-US" sz="2800" b="0" i="0" dirty="0">
                <a:solidFill>
                  <a:srgbClr val="000000"/>
                </a:solidFill>
                <a:effectLst/>
                <a:latin typeface="Lexend Light"/>
              </a:rPr>
              <a:t> list. </a:t>
            </a:r>
          </a:p>
          <a:p>
            <a:pPr marL="342900" indent="-342900">
              <a:buFont typeface="Arial" panose="020B0604020202020204" pitchFamily="34" charset="0"/>
              <a:buChar char="•"/>
            </a:pPr>
            <a:endParaRPr lang="en-US" sz="2800" b="0" i="0" dirty="0">
              <a:solidFill>
                <a:srgbClr val="000000"/>
              </a:solidFill>
              <a:effectLst/>
              <a:latin typeface="Lexend Light"/>
            </a:endParaRPr>
          </a:p>
          <a:p>
            <a:pPr marL="342900" indent="-342900">
              <a:buFont typeface="Arial" panose="020B0604020202020204" pitchFamily="34" charset="0"/>
              <a:buChar char="•"/>
            </a:pPr>
            <a:r>
              <a:rPr lang="en-US" sz="2800" b="0" i="0" dirty="0">
                <a:solidFill>
                  <a:srgbClr val="000000"/>
                </a:solidFill>
                <a:effectLst/>
                <a:latin typeface="Lexend Light"/>
              </a:rPr>
              <a:t>The first item of this list is a path of the script itself </a:t>
            </a:r>
          </a:p>
          <a:p>
            <a:endParaRPr lang="en-US" sz="2800" dirty="0">
              <a:solidFill>
                <a:srgbClr val="000000"/>
              </a:solidFill>
              <a:latin typeface="Lexend Light"/>
            </a:endParaRPr>
          </a:p>
          <a:p>
            <a:endParaRPr lang="en-US" dirty="0">
              <a:latin typeface="Lexend Light"/>
            </a:endParaRPr>
          </a:p>
          <a:p>
            <a:endParaRPr lang="en-US" dirty="0">
              <a:latin typeface="Lexend Light"/>
            </a:endParaRPr>
          </a:p>
          <a:p>
            <a:endParaRPr lang="en-US" dirty="0">
              <a:latin typeface="Lexend Light"/>
            </a:endParaRPr>
          </a:p>
          <a:p>
            <a:endParaRPr lang="en-US" dirty="0">
              <a:latin typeface="Lexend Light"/>
            </a:endParaRPr>
          </a:p>
          <a:p>
            <a:endParaRPr lang="he-IL" dirty="0">
              <a:latin typeface="Lexend Light"/>
            </a:endParaRPr>
          </a:p>
        </p:txBody>
      </p:sp>
      <p:sp>
        <p:nvSpPr>
          <p:cNvPr id="6" name="Rectangle 1">
            <a:extLst>
              <a:ext uri="{FF2B5EF4-FFF2-40B4-BE49-F238E27FC236}">
                <a16:creationId xmlns:a16="http://schemas.microsoft.com/office/drawing/2014/main" id="{29D8769D-ED72-40E2-8FB9-7D4A141DE8D9}"/>
              </a:ext>
            </a:extLst>
          </p:cNvPr>
          <p:cNvSpPr>
            <a:spLocks noChangeArrowheads="1"/>
          </p:cNvSpPr>
          <p:nvPr/>
        </p:nvSpPr>
        <p:spPr bwMode="auto">
          <a:xfrm>
            <a:off x="590253" y="4333341"/>
            <a:ext cx="6822602" cy="1815882"/>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CC7832"/>
                </a:solidFill>
                <a:effectLst/>
                <a:latin typeface="Arial Unicode MS"/>
              </a:rPr>
              <a:t>import </a:t>
            </a:r>
            <a:r>
              <a:rPr kumimoji="0" lang="en-US" altLang="en-US" sz="1600" b="0" i="0" u="none" strike="noStrike" cap="none" normalizeH="0" baseline="0" dirty="0">
                <a:ln>
                  <a:noFill/>
                </a:ln>
                <a:solidFill>
                  <a:srgbClr val="A9B7C6"/>
                </a:solidFill>
                <a:effectLst/>
                <a:latin typeface="Arial Unicode MS"/>
              </a:rPr>
              <a:t>sys</a:t>
            </a:r>
            <a:br>
              <a:rPr kumimoji="0" lang="en-US" altLang="en-US" sz="1600" b="0" i="0" u="none" strike="noStrike" cap="none" normalizeH="0" baseline="0" dirty="0">
                <a:ln>
                  <a:noFill/>
                </a:ln>
                <a:solidFill>
                  <a:srgbClr val="A9B7C6"/>
                </a:solidFill>
                <a:effectLst/>
                <a:latin typeface="Arial Unicode MS"/>
              </a:rPr>
            </a:br>
            <a:br>
              <a:rPr kumimoji="0" lang="en-US" altLang="en-US" sz="1600" b="0" i="0" u="none" strike="noStrike" cap="none" normalizeH="0" baseline="0" dirty="0">
                <a:ln>
                  <a:noFill/>
                </a:ln>
                <a:solidFill>
                  <a:srgbClr val="A9B7C6"/>
                </a:solidFill>
                <a:effectLst/>
                <a:latin typeface="Arial Unicode MS"/>
              </a:rPr>
            </a:br>
            <a:r>
              <a:rPr kumimoji="0" lang="en-US" altLang="en-US" sz="1600" b="0" i="0" u="none" strike="noStrike" cap="none" normalizeH="0" baseline="0" dirty="0">
                <a:ln>
                  <a:noFill/>
                </a:ln>
                <a:solidFill>
                  <a:srgbClr val="CC7832"/>
                </a:solidFill>
                <a:effectLst/>
                <a:latin typeface="Arial Unicode MS"/>
              </a:rPr>
              <a:t>for </a:t>
            </a:r>
            <a:r>
              <a:rPr kumimoji="0" lang="en-US" altLang="en-US" sz="1600" b="0" i="0" u="none" strike="noStrike" cap="none" normalizeH="0" baseline="0" dirty="0" err="1">
                <a:ln>
                  <a:noFill/>
                </a:ln>
                <a:solidFill>
                  <a:srgbClr val="A9B7C6"/>
                </a:solidFill>
                <a:effectLst/>
                <a:latin typeface="Arial Unicode MS"/>
              </a:rPr>
              <a:t>i</a:t>
            </a:r>
            <a:r>
              <a:rPr kumimoji="0" lang="en-US" altLang="en-US" sz="1600" b="0" i="0" u="none" strike="noStrike" cap="none" normalizeH="0" baseline="0" dirty="0">
                <a:ln>
                  <a:noFill/>
                </a:ln>
                <a:solidFill>
                  <a:srgbClr val="CC7832"/>
                </a:solidFill>
                <a:effectLst/>
                <a:latin typeface="Arial Unicode MS"/>
              </a:rPr>
              <a:t>, </a:t>
            </a:r>
            <a:r>
              <a:rPr kumimoji="0" lang="en-US" altLang="en-US" sz="1600" b="0" i="0" u="none" strike="noStrike" cap="none" normalizeH="0" baseline="0" dirty="0" err="1">
                <a:ln>
                  <a:noFill/>
                </a:ln>
                <a:solidFill>
                  <a:srgbClr val="A9B7C6"/>
                </a:solidFill>
                <a:effectLst/>
                <a:latin typeface="Arial Unicode MS"/>
              </a:rPr>
              <a:t>arg</a:t>
            </a:r>
            <a:r>
              <a:rPr kumimoji="0" lang="en-US" altLang="en-US" sz="1600" b="0" i="0" u="none" strike="noStrike" cap="none" normalizeH="0" baseline="0" dirty="0">
                <a:ln>
                  <a:noFill/>
                </a:ln>
                <a:solidFill>
                  <a:srgbClr val="A9B7C6"/>
                </a:solidFill>
                <a:effectLst/>
                <a:latin typeface="Arial Unicode MS"/>
              </a:rPr>
              <a:t> </a:t>
            </a:r>
            <a:r>
              <a:rPr kumimoji="0" lang="en-US" altLang="en-US" sz="1600" b="0" i="0" u="none" strike="noStrike" cap="none" normalizeH="0" baseline="0" dirty="0">
                <a:ln>
                  <a:noFill/>
                </a:ln>
                <a:solidFill>
                  <a:srgbClr val="CC7832"/>
                </a:solidFill>
                <a:effectLst/>
                <a:latin typeface="Arial Unicode MS"/>
              </a:rPr>
              <a:t>in </a:t>
            </a:r>
            <a:r>
              <a:rPr kumimoji="0" lang="en-US" altLang="en-US" sz="1600" b="0" i="0" u="none" strike="noStrike" cap="none" normalizeH="0" baseline="0" dirty="0">
                <a:ln>
                  <a:noFill/>
                </a:ln>
                <a:solidFill>
                  <a:srgbClr val="8888C6"/>
                </a:solidFill>
                <a:effectLst/>
                <a:latin typeface="Arial Unicode MS"/>
              </a:rPr>
              <a:t>enumerate</a:t>
            </a:r>
            <a:r>
              <a:rPr kumimoji="0" lang="en-US" altLang="en-US" sz="1600" b="0" i="0" u="none" strike="noStrike" cap="none" normalizeH="0" baseline="0" dirty="0">
                <a:ln>
                  <a:noFill/>
                </a:ln>
                <a:solidFill>
                  <a:srgbClr val="A9B7C6"/>
                </a:solidFill>
                <a:effectLst/>
                <a:latin typeface="Arial Unicode MS"/>
              </a:rPr>
              <a:t>(</a:t>
            </a:r>
            <a:r>
              <a:rPr kumimoji="0" lang="en-US" altLang="en-US" sz="1600" b="0" i="0" u="none" strike="noStrike" cap="none" normalizeH="0" baseline="0" dirty="0" err="1">
                <a:ln>
                  <a:noFill/>
                </a:ln>
                <a:solidFill>
                  <a:srgbClr val="A9B7C6"/>
                </a:solidFill>
                <a:effectLst/>
                <a:latin typeface="Arial Unicode MS"/>
              </a:rPr>
              <a:t>sys.argv</a:t>
            </a:r>
            <a:r>
              <a:rPr kumimoji="0" lang="en-US" altLang="en-US" sz="1600" b="0" i="0" u="none" strike="noStrike" cap="none" normalizeH="0" baseline="0" dirty="0">
                <a:ln>
                  <a:noFill/>
                </a:ln>
                <a:solidFill>
                  <a:srgbClr val="A9B7C6"/>
                </a:solidFill>
                <a:effectLst/>
                <a:latin typeface="Arial Unicode MS"/>
              </a:rPr>
              <a:t>):</a:t>
            </a:r>
            <a:br>
              <a:rPr kumimoji="0" lang="en-US" altLang="en-US" sz="1600" b="0" i="0" u="none" strike="noStrike" cap="none" normalizeH="0" baseline="0" dirty="0">
                <a:ln>
                  <a:noFill/>
                </a:ln>
                <a:solidFill>
                  <a:srgbClr val="A9B7C6"/>
                </a:solidFill>
                <a:effectLst/>
                <a:latin typeface="Arial Unicode MS"/>
              </a:rPr>
            </a:br>
            <a:r>
              <a:rPr kumimoji="0" lang="en-US" altLang="en-US" sz="1600" b="0" i="0" u="none" strike="noStrike" cap="none" normalizeH="0" baseline="0" dirty="0">
                <a:ln>
                  <a:noFill/>
                </a:ln>
                <a:solidFill>
                  <a:srgbClr val="A9B7C6"/>
                </a:solidFill>
                <a:effectLst/>
                <a:latin typeface="Arial Unicode MS"/>
              </a:rPr>
              <a:t>    </a:t>
            </a:r>
            <a:r>
              <a:rPr kumimoji="0" lang="en-US" altLang="en-US" sz="1600" b="0" i="0" u="none" strike="noStrike" cap="none" normalizeH="0" baseline="0" dirty="0">
                <a:ln>
                  <a:noFill/>
                </a:ln>
                <a:solidFill>
                  <a:srgbClr val="CC7832"/>
                </a:solidFill>
                <a:effectLst/>
                <a:latin typeface="Arial Unicode MS"/>
              </a:rPr>
              <a:t>if </a:t>
            </a:r>
            <a:r>
              <a:rPr kumimoji="0" lang="en-US" altLang="en-US" sz="1600" b="0" i="0" u="none" strike="noStrike" cap="none" normalizeH="0" baseline="0" dirty="0" err="1">
                <a:ln>
                  <a:noFill/>
                </a:ln>
                <a:solidFill>
                  <a:srgbClr val="A9B7C6"/>
                </a:solidFill>
                <a:effectLst/>
                <a:latin typeface="Arial Unicode MS"/>
              </a:rPr>
              <a:t>i</a:t>
            </a:r>
            <a:r>
              <a:rPr kumimoji="0" lang="en-US" altLang="en-US" sz="1600" b="0" i="0" u="none" strike="noStrike" cap="none" normalizeH="0" baseline="0" dirty="0">
                <a:ln>
                  <a:noFill/>
                </a:ln>
                <a:solidFill>
                  <a:srgbClr val="A9B7C6"/>
                </a:solidFill>
                <a:effectLst/>
                <a:latin typeface="Arial Unicode MS"/>
              </a:rPr>
              <a:t> == </a:t>
            </a:r>
            <a:r>
              <a:rPr kumimoji="0" lang="en-US" altLang="en-US" sz="1600" b="0" i="0" u="none" strike="noStrike" cap="none" normalizeH="0" baseline="0" dirty="0">
                <a:ln>
                  <a:noFill/>
                </a:ln>
                <a:solidFill>
                  <a:srgbClr val="6897BB"/>
                </a:solidFill>
                <a:effectLst/>
                <a:latin typeface="Arial Unicode MS"/>
              </a:rPr>
              <a:t>0</a:t>
            </a:r>
            <a:r>
              <a:rPr kumimoji="0" lang="en-US" altLang="en-US" sz="1600" b="0" i="0" u="none" strike="noStrike" cap="none" normalizeH="0" baseline="0" dirty="0">
                <a:ln>
                  <a:noFill/>
                </a:ln>
                <a:solidFill>
                  <a:srgbClr val="A9B7C6"/>
                </a:solidFill>
                <a:effectLst/>
                <a:latin typeface="Arial Unicode MS"/>
              </a:rPr>
              <a:t>:</a:t>
            </a:r>
            <a:br>
              <a:rPr kumimoji="0" lang="en-US" altLang="en-US" sz="1600" b="0" i="0" u="none" strike="noStrike" cap="none" normalizeH="0" baseline="0" dirty="0">
                <a:ln>
                  <a:noFill/>
                </a:ln>
                <a:solidFill>
                  <a:srgbClr val="A9B7C6"/>
                </a:solidFill>
                <a:effectLst/>
                <a:latin typeface="Arial Unicode MS"/>
              </a:rPr>
            </a:br>
            <a:r>
              <a:rPr kumimoji="0" lang="en-US" altLang="en-US" sz="1600" b="0" i="0" u="none" strike="noStrike" cap="none" normalizeH="0" baseline="0" dirty="0">
                <a:ln>
                  <a:noFill/>
                </a:ln>
                <a:solidFill>
                  <a:srgbClr val="A9B7C6"/>
                </a:solidFill>
                <a:effectLst/>
                <a:latin typeface="Arial Unicode MS"/>
              </a:rPr>
              <a:t>        </a:t>
            </a:r>
            <a:r>
              <a:rPr kumimoji="0" lang="en-US" altLang="en-US" sz="1600" b="0" i="0" u="none" strike="noStrike" cap="none" normalizeH="0" baseline="0" dirty="0">
                <a:ln>
                  <a:noFill/>
                </a:ln>
                <a:solidFill>
                  <a:srgbClr val="8888C6"/>
                </a:solidFill>
                <a:effectLst/>
                <a:latin typeface="Arial Unicode MS"/>
              </a:rPr>
              <a:t>print</a:t>
            </a:r>
            <a:r>
              <a:rPr kumimoji="0" lang="en-US" altLang="en-US" sz="1600" b="0" i="0" u="none" strike="noStrike" cap="none" normalizeH="0" baseline="0" dirty="0">
                <a:ln>
                  <a:noFill/>
                </a:ln>
                <a:solidFill>
                  <a:srgbClr val="A9B7C6"/>
                </a:solidFill>
                <a:effectLst/>
                <a:latin typeface="Arial Unicode MS"/>
              </a:rPr>
              <a:t>(</a:t>
            </a:r>
            <a:r>
              <a:rPr kumimoji="0" lang="en-US" altLang="en-US" sz="1600" b="0" i="0" u="none" strike="noStrike" cap="none" normalizeH="0" baseline="0" dirty="0">
                <a:ln>
                  <a:noFill/>
                </a:ln>
                <a:solidFill>
                  <a:srgbClr val="6A8759"/>
                </a:solidFill>
                <a:effectLst/>
                <a:latin typeface="Arial Unicode MS"/>
              </a:rPr>
              <a:t>"Script name: {}"</a:t>
            </a:r>
            <a:r>
              <a:rPr kumimoji="0" lang="en-US" altLang="en-US" sz="1600" b="0" i="0" u="none" strike="noStrike" cap="none" normalizeH="0" baseline="0" dirty="0">
                <a:ln>
                  <a:noFill/>
                </a:ln>
                <a:solidFill>
                  <a:srgbClr val="A9B7C6"/>
                </a:solidFill>
                <a:effectLst/>
                <a:latin typeface="Arial Unicode MS"/>
              </a:rPr>
              <a:t>.format(</a:t>
            </a:r>
            <a:r>
              <a:rPr kumimoji="0" lang="en-US" altLang="en-US" sz="1600" b="0" i="0" u="none" strike="noStrike" cap="none" normalizeH="0" baseline="0" dirty="0" err="1">
                <a:ln>
                  <a:noFill/>
                </a:ln>
                <a:solidFill>
                  <a:srgbClr val="A9B7C6"/>
                </a:solidFill>
                <a:effectLst/>
                <a:latin typeface="Arial Unicode MS"/>
              </a:rPr>
              <a:t>sys.argv</a:t>
            </a:r>
            <a:r>
              <a:rPr kumimoji="0" lang="en-US" altLang="en-US" sz="1600" b="0" i="0" u="none" strike="noStrike" cap="none" normalizeH="0" baseline="0" dirty="0">
                <a:ln>
                  <a:noFill/>
                </a:ln>
                <a:solidFill>
                  <a:srgbClr val="A9B7C6"/>
                </a:solidFill>
                <a:effectLst/>
                <a:latin typeface="Arial Unicode MS"/>
              </a:rPr>
              <a:t>[</a:t>
            </a:r>
            <a:r>
              <a:rPr kumimoji="0" lang="en-US" altLang="en-US" sz="1600" b="0" i="0" u="none" strike="noStrike" cap="none" normalizeH="0" baseline="0" dirty="0">
                <a:ln>
                  <a:noFill/>
                </a:ln>
                <a:solidFill>
                  <a:srgbClr val="6897BB"/>
                </a:solidFill>
                <a:effectLst/>
                <a:latin typeface="Arial Unicode MS"/>
              </a:rPr>
              <a:t>0</a:t>
            </a:r>
            <a:r>
              <a:rPr kumimoji="0" lang="en-US" altLang="en-US" sz="1600" b="0" i="0" u="none" strike="noStrike" cap="none" normalizeH="0" baseline="0" dirty="0">
                <a:ln>
                  <a:noFill/>
                </a:ln>
                <a:solidFill>
                  <a:srgbClr val="A9B7C6"/>
                </a:solidFill>
                <a:effectLst/>
                <a:latin typeface="Arial Unicode MS"/>
              </a:rPr>
              <a:t>]))</a:t>
            </a:r>
            <a:br>
              <a:rPr kumimoji="0" lang="en-US" altLang="en-US" sz="1600" b="0" i="0" u="none" strike="noStrike" cap="none" normalizeH="0" baseline="0" dirty="0">
                <a:ln>
                  <a:noFill/>
                </a:ln>
                <a:solidFill>
                  <a:srgbClr val="A9B7C6"/>
                </a:solidFill>
                <a:effectLst/>
                <a:latin typeface="Arial Unicode MS"/>
              </a:rPr>
            </a:br>
            <a:r>
              <a:rPr kumimoji="0" lang="en-US" altLang="en-US" sz="1600" b="0" i="0" u="none" strike="noStrike" cap="none" normalizeH="0" baseline="0" dirty="0">
                <a:ln>
                  <a:noFill/>
                </a:ln>
                <a:solidFill>
                  <a:srgbClr val="A9B7C6"/>
                </a:solidFill>
                <a:effectLst/>
                <a:latin typeface="Arial Unicode MS"/>
              </a:rPr>
              <a:t>    </a:t>
            </a:r>
            <a:r>
              <a:rPr kumimoji="0" lang="en-US" altLang="en-US" sz="1600" b="0" i="0" u="none" strike="noStrike" cap="none" normalizeH="0" baseline="0" dirty="0">
                <a:ln>
                  <a:noFill/>
                </a:ln>
                <a:solidFill>
                  <a:srgbClr val="CC7832"/>
                </a:solidFill>
                <a:effectLst/>
                <a:latin typeface="Arial Unicode MS"/>
              </a:rPr>
              <a:t>else</a:t>
            </a:r>
            <a:r>
              <a:rPr kumimoji="0" lang="en-US" altLang="en-US" sz="1600" b="0" i="0" u="none" strike="noStrike" cap="none" normalizeH="0" baseline="0" dirty="0">
                <a:ln>
                  <a:noFill/>
                </a:ln>
                <a:solidFill>
                  <a:srgbClr val="A9B7C6"/>
                </a:solidFill>
                <a:effectLst/>
                <a:latin typeface="Arial Unicode MS"/>
              </a:rPr>
              <a:t>:</a:t>
            </a:r>
            <a:br>
              <a:rPr kumimoji="0" lang="en-US" altLang="en-US" sz="1600" b="0" i="0" u="none" strike="noStrike" cap="none" normalizeH="0" baseline="0" dirty="0">
                <a:ln>
                  <a:noFill/>
                </a:ln>
                <a:solidFill>
                  <a:srgbClr val="A9B7C6"/>
                </a:solidFill>
                <a:effectLst/>
                <a:latin typeface="Arial Unicode MS"/>
              </a:rPr>
            </a:br>
            <a:r>
              <a:rPr kumimoji="0" lang="en-US" altLang="en-US" sz="1600" b="0" i="0" u="none" strike="noStrike" cap="none" normalizeH="0" baseline="0" dirty="0">
                <a:ln>
                  <a:noFill/>
                </a:ln>
                <a:solidFill>
                  <a:srgbClr val="A9B7C6"/>
                </a:solidFill>
                <a:effectLst/>
                <a:latin typeface="Arial Unicode MS"/>
              </a:rPr>
              <a:t>        </a:t>
            </a:r>
            <a:r>
              <a:rPr kumimoji="0" lang="en-US" altLang="en-US" sz="1600" b="0" i="0" u="none" strike="noStrike" cap="none" normalizeH="0" baseline="0" dirty="0">
                <a:ln>
                  <a:noFill/>
                </a:ln>
                <a:solidFill>
                  <a:srgbClr val="8888C6"/>
                </a:solidFill>
                <a:effectLst/>
                <a:latin typeface="Arial Unicode MS"/>
              </a:rPr>
              <a:t>print</a:t>
            </a:r>
            <a:r>
              <a:rPr kumimoji="0" lang="en-US" altLang="en-US" sz="1600" b="0" i="0" u="none" strike="noStrike" cap="none" normalizeH="0" baseline="0" dirty="0">
                <a:ln>
                  <a:noFill/>
                </a:ln>
                <a:solidFill>
                  <a:srgbClr val="A9B7C6"/>
                </a:solidFill>
                <a:effectLst/>
                <a:latin typeface="Arial Unicode MS"/>
              </a:rPr>
              <a:t>(</a:t>
            </a:r>
            <a:r>
              <a:rPr kumimoji="0" lang="en-US" altLang="en-US" sz="1600" b="0" i="0" u="none" strike="noStrike" cap="none" normalizeH="0" baseline="0" dirty="0">
                <a:ln>
                  <a:noFill/>
                </a:ln>
                <a:solidFill>
                  <a:srgbClr val="6A8759"/>
                </a:solidFill>
                <a:effectLst/>
                <a:latin typeface="Arial Unicode MS"/>
              </a:rPr>
              <a:t>"{}. argument is: {}"</a:t>
            </a:r>
            <a:r>
              <a:rPr kumimoji="0" lang="en-US" altLang="en-US" sz="1600" b="0" i="0" u="none" strike="noStrike" cap="none" normalizeH="0" baseline="0" dirty="0">
                <a:ln>
                  <a:noFill/>
                </a:ln>
                <a:solidFill>
                  <a:srgbClr val="A9B7C6"/>
                </a:solidFill>
                <a:effectLst/>
                <a:latin typeface="Arial Unicode MS"/>
              </a:rPr>
              <a:t>.format(</a:t>
            </a:r>
            <a:r>
              <a:rPr kumimoji="0" lang="en-US" altLang="en-US" sz="1600" b="0" i="0" u="none" strike="noStrike" cap="none" normalizeH="0" baseline="0" dirty="0" err="1">
                <a:ln>
                  <a:noFill/>
                </a:ln>
                <a:solidFill>
                  <a:srgbClr val="A9B7C6"/>
                </a:solidFill>
                <a:effectLst/>
                <a:latin typeface="Arial Unicode MS"/>
              </a:rPr>
              <a:t>i</a:t>
            </a:r>
            <a:r>
              <a:rPr kumimoji="0" lang="en-US" altLang="en-US" sz="1600" b="0" i="0" u="none" strike="noStrike" cap="none" normalizeH="0" baseline="0" dirty="0">
                <a:ln>
                  <a:noFill/>
                </a:ln>
                <a:solidFill>
                  <a:srgbClr val="CC7832"/>
                </a:solidFill>
                <a:effectLst/>
                <a:latin typeface="Arial Unicode MS"/>
              </a:rPr>
              <a:t>, </a:t>
            </a:r>
            <a:r>
              <a:rPr kumimoji="0" lang="en-US" altLang="en-US" sz="1600" b="0" i="0" u="none" strike="noStrike" cap="none" normalizeH="0" baseline="0" dirty="0" err="1">
                <a:ln>
                  <a:noFill/>
                </a:ln>
                <a:solidFill>
                  <a:srgbClr val="A9B7C6"/>
                </a:solidFill>
                <a:effectLst/>
                <a:latin typeface="Arial Unicode MS"/>
              </a:rPr>
              <a:t>sys.argv</a:t>
            </a:r>
            <a:r>
              <a:rPr kumimoji="0" lang="en-US" altLang="en-US" sz="1600" b="0" i="0" u="none" strike="noStrike" cap="none" normalizeH="0" baseline="0" dirty="0">
                <a:ln>
                  <a:noFill/>
                </a:ln>
                <a:solidFill>
                  <a:srgbClr val="A9B7C6"/>
                </a:solidFill>
                <a:effectLst/>
                <a:latin typeface="Arial Unicode MS"/>
              </a:rPr>
              <a:t>[</a:t>
            </a:r>
            <a:r>
              <a:rPr kumimoji="0" lang="en-US" altLang="en-US" sz="1600" b="0" i="0" u="none" strike="noStrike" cap="none" normalizeH="0" baseline="0" dirty="0" err="1">
                <a:ln>
                  <a:noFill/>
                </a:ln>
                <a:solidFill>
                  <a:srgbClr val="A9B7C6"/>
                </a:solidFill>
                <a:effectLst/>
                <a:latin typeface="Arial Unicode MS"/>
              </a:rPr>
              <a:t>i</a:t>
            </a:r>
            <a:r>
              <a:rPr kumimoji="0" lang="en-US" altLang="en-US" sz="1600" b="0" i="0" u="none" strike="noStrike" cap="none" normalizeH="0" baseline="0" dirty="0">
                <a:ln>
                  <a:noFill/>
                </a:ln>
                <a:solidFill>
                  <a:srgbClr val="A9B7C6"/>
                </a:solidFill>
                <a:effectLst/>
                <a:latin typeface="Arial Unicode MS"/>
              </a:rPr>
              <a:t>]))</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518954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CC4D0-94A6-43AA-B3FB-91CB745292A5}"/>
              </a:ext>
            </a:extLst>
          </p:cNvPr>
          <p:cNvSpPr>
            <a:spLocks noGrp="1"/>
          </p:cNvSpPr>
          <p:nvPr>
            <p:ph type="title"/>
          </p:nvPr>
        </p:nvSpPr>
        <p:spPr>
          <a:xfrm>
            <a:off x="730486" y="15276"/>
            <a:ext cx="10515600" cy="1325563"/>
          </a:xfrm>
        </p:spPr>
        <p:txBody>
          <a:bodyPr/>
          <a:lstStyle/>
          <a:p>
            <a:r>
              <a:rPr lang="en-US" b="1" i="0" dirty="0">
                <a:solidFill>
                  <a:srgbClr val="0071F6"/>
                </a:solidFill>
                <a:effectLst/>
                <a:latin typeface="Lexend" panose="020B0604020202020204"/>
              </a:rPr>
              <a:t>Standard data streams</a:t>
            </a:r>
            <a:endParaRPr lang="he-IL" b="1" dirty="0">
              <a:solidFill>
                <a:srgbClr val="0071F6"/>
              </a:solidFill>
              <a:latin typeface="Lexend" panose="020B0604020202020204"/>
              <a:cs typeface="Calibri" panose="020F0502020204030204" pitchFamily="34" charset="0"/>
            </a:endParaRPr>
          </a:p>
        </p:txBody>
      </p:sp>
      <p:sp>
        <p:nvSpPr>
          <p:cNvPr id="6" name="Content Placeholder 5">
            <a:extLst>
              <a:ext uri="{FF2B5EF4-FFF2-40B4-BE49-F238E27FC236}">
                <a16:creationId xmlns:a16="http://schemas.microsoft.com/office/drawing/2014/main" id="{775AF8E9-DC67-4D8D-8B85-681B629C462B}"/>
              </a:ext>
            </a:extLst>
          </p:cNvPr>
          <p:cNvSpPr>
            <a:spLocks noGrp="1"/>
          </p:cNvSpPr>
          <p:nvPr>
            <p:ph idx="1"/>
          </p:nvPr>
        </p:nvSpPr>
        <p:spPr>
          <a:xfrm>
            <a:off x="730486" y="1473779"/>
            <a:ext cx="10784181" cy="4351338"/>
          </a:xfrm>
        </p:spPr>
        <p:txBody>
          <a:bodyPr>
            <a:noAutofit/>
          </a:bodyPr>
          <a:lstStyle/>
          <a:p>
            <a:r>
              <a:rPr lang="en-US" b="0" i="0" dirty="0">
                <a:solidFill>
                  <a:srgbClr val="000000"/>
                </a:solidFill>
                <a:effectLst/>
                <a:latin typeface="Lexend Light"/>
              </a:rPr>
              <a:t>Almost every programmer familiar with standard streams: </a:t>
            </a:r>
          </a:p>
          <a:p>
            <a:pPr marL="457200" lvl="1" indent="0">
              <a:buNone/>
            </a:pPr>
            <a:r>
              <a:rPr lang="en-US" sz="2800" b="0" i="0" dirty="0">
                <a:solidFill>
                  <a:srgbClr val="000000"/>
                </a:solidFill>
                <a:effectLst/>
                <a:latin typeface="Lexend Light"/>
              </a:rPr>
              <a:t>— standard input - as default, connected to the keyboard </a:t>
            </a:r>
          </a:p>
          <a:p>
            <a:pPr marL="457200" lvl="1" indent="0">
              <a:buNone/>
            </a:pPr>
            <a:r>
              <a:rPr lang="en-US" sz="2800" b="0" i="0" dirty="0">
                <a:solidFill>
                  <a:srgbClr val="000000"/>
                </a:solidFill>
                <a:effectLst/>
                <a:latin typeface="Lexend Light"/>
              </a:rPr>
              <a:t>— standard output - as default, connected to the terminal (or working window) </a:t>
            </a:r>
          </a:p>
          <a:p>
            <a:pPr marL="457200" lvl="1" indent="0">
              <a:buNone/>
            </a:pPr>
            <a:r>
              <a:rPr lang="en-US" sz="2800" b="0" i="0" dirty="0">
                <a:solidFill>
                  <a:srgbClr val="000000"/>
                </a:solidFill>
                <a:effectLst/>
                <a:latin typeface="Lexend Light"/>
              </a:rPr>
              <a:t>— standard error - as default, connected to the terminal (or working window) </a:t>
            </a:r>
          </a:p>
          <a:p>
            <a:pPr marL="457200" lvl="1" indent="0">
              <a:buNone/>
            </a:pPr>
            <a:endParaRPr lang="en-US" sz="2800" b="0" i="0" dirty="0">
              <a:solidFill>
                <a:srgbClr val="000000"/>
              </a:solidFill>
              <a:effectLst/>
              <a:latin typeface="Lexend Light"/>
            </a:endParaRPr>
          </a:p>
          <a:p>
            <a:r>
              <a:rPr lang="en-US" b="0" i="0" dirty="0">
                <a:solidFill>
                  <a:srgbClr val="000000"/>
                </a:solidFill>
                <a:effectLst/>
                <a:latin typeface="Lexend Light"/>
              </a:rPr>
              <a:t> These data streams can be accessed from Python </a:t>
            </a:r>
            <a:r>
              <a:rPr lang="en-US" b="0" i="0" dirty="0" err="1">
                <a:solidFill>
                  <a:srgbClr val="000000"/>
                </a:solidFill>
                <a:effectLst/>
                <a:latin typeface="Lexend Light"/>
              </a:rPr>
              <a:t>via.the</a:t>
            </a:r>
            <a:r>
              <a:rPr lang="en-US" b="0" i="0" dirty="0">
                <a:solidFill>
                  <a:srgbClr val="000000"/>
                </a:solidFill>
                <a:effectLst/>
                <a:latin typeface="Lexend Light"/>
              </a:rPr>
              <a:t> objects — of the sys module: </a:t>
            </a:r>
            <a:r>
              <a:rPr lang="en-US" b="0" i="0" dirty="0" err="1">
                <a:solidFill>
                  <a:srgbClr val="000000"/>
                </a:solidFill>
                <a:effectLst/>
                <a:latin typeface="Lexend Light"/>
              </a:rPr>
              <a:t>sys.stdin</a:t>
            </a:r>
            <a:r>
              <a:rPr lang="en-US" b="0" i="0" dirty="0">
                <a:solidFill>
                  <a:srgbClr val="000000"/>
                </a:solidFill>
                <a:effectLst/>
                <a:latin typeface="Lexend Light"/>
              </a:rPr>
              <a:t>, </a:t>
            </a:r>
            <a:r>
              <a:rPr lang="en-US" b="0" i="0" dirty="0" err="1">
                <a:solidFill>
                  <a:srgbClr val="000000"/>
                </a:solidFill>
                <a:effectLst/>
                <a:latin typeface="Lexend Light"/>
              </a:rPr>
              <a:t>sys.stdout</a:t>
            </a:r>
            <a:r>
              <a:rPr lang="en-US" b="0" i="0" dirty="0">
                <a:solidFill>
                  <a:srgbClr val="000000"/>
                </a:solidFill>
                <a:effectLst/>
                <a:latin typeface="Lexend Light"/>
              </a:rPr>
              <a:t> and </a:t>
            </a:r>
            <a:r>
              <a:rPr lang="en-US" b="0" i="0" dirty="0" err="1">
                <a:solidFill>
                  <a:srgbClr val="000000"/>
                </a:solidFill>
                <a:effectLst/>
                <a:latin typeface="Lexend Light"/>
              </a:rPr>
              <a:t>sys.stderr</a:t>
            </a:r>
            <a:r>
              <a:rPr lang="en-US" b="0" i="0" dirty="0">
                <a:solidFill>
                  <a:srgbClr val="000000"/>
                </a:solidFill>
                <a:effectLst/>
                <a:latin typeface="Lexend Light"/>
              </a:rPr>
              <a:t>.</a:t>
            </a:r>
            <a:endParaRPr lang="he-IL" dirty="0">
              <a:latin typeface="Lexend Light"/>
              <a:cs typeface="Calibri" panose="020F0502020204030204" pitchFamily="34" charset="0"/>
            </a:endParaRPr>
          </a:p>
        </p:txBody>
      </p:sp>
    </p:spTree>
    <p:extLst>
      <p:ext uri="{BB962C8B-B14F-4D97-AF65-F5344CB8AC3E}">
        <p14:creationId xmlns:p14="http://schemas.microsoft.com/office/powerpoint/2010/main" val="40729503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b="1" i="0" dirty="0">
                <a:solidFill>
                  <a:srgbClr val="000000"/>
                </a:solidFill>
                <a:effectLst/>
                <a:latin typeface="Lexend Light"/>
              </a:rPr>
              <a:t>Standard data streams</a:t>
            </a:r>
            <a:endParaRPr lang="he-IL" b="1" dirty="0">
              <a:latin typeface="Lexend Light"/>
            </a:endParaRPr>
          </a:p>
        </p:txBody>
      </p:sp>
    </p:spTree>
    <p:extLst>
      <p:ext uri="{BB962C8B-B14F-4D97-AF65-F5344CB8AC3E}">
        <p14:creationId xmlns:p14="http://schemas.microsoft.com/office/powerpoint/2010/main" val="38160418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i="0" dirty="0">
                <a:solidFill>
                  <a:srgbClr val="0071F6"/>
                </a:solidFill>
                <a:effectLst/>
                <a:latin typeface="Lexend" panose="020B0604020202020204"/>
              </a:rPr>
              <a:t>Standard data streams — cont’d</a:t>
            </a:r>
            <a:endParaRPr lang="en-US" b="1" dirty="0">
              <a:solidFill>
                <a:srgbClr val="0071F6"/>
              </a:solidFill>
              <a:latin typeface="Lexend" panose="020B0604020202020204"/>
            </a:endParaRPr>
          </a:p>
        </p:txBody>
      </p:sp>
      <p:sp>
        <p:nvSpPr>
          <p:cNvPr id="6" name="Rectangle 1">
            <a:extLst>
              <a:ext uri="{FF2B5EF4-FFF2-40B4-BE49-F238E27FC236}">
                <a16:creationId xmlns:a16="http://schemas.microsoft.com/office/drawing/2014/main" id="{450DC16B-CE20-434D-9772-A75FC8C7FBE2}"/>
              </a:ext>
            </a:extLst>
          </p:cNvPr>
          <p:cNvSpPr>
            <a:spLocks noChangeArrowheads="1"/>
          </p:cNvSpPr>
          <p:nvPr/>
        </p:nvSpPr>
        <p:spPr bwMode="auto">
          <a:xfrm>
            <a:off x="949910" y="1954308"/>
            <a:ext cx="8780016" cy="3970318"/>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CC7832"/>
                </a:solidFill>
                <a:effectLst/>
                <a:latin typeface="Arial Unicode MS"/>
              </a:rPr>
              <a:t>import </a:t>
            </a:r>
            <a:r>
              <a:rPr kumimoji="0" lang="en-US" altLang="en-US" sz="2800" b="0" i="0" u="none" strike="noStrike" cap="none" normalizeH="0" baseline="0" dirty="0">
                <a:ln>
                  <a:noFill/>
                </a:ln>
                <a:solidFill>
                  <a:srgbClr val="A9B7C6"/>
                </a:solidFill>
                <a:effectLst/>
                <a:latin typeface="Arial Unicode MS"/>
              </a:rPr>
              <a:t>sys</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2800" b="0" i="0" u="none" strike="noStrike" cap="none" normalizeH="0" baseline="0" dirty="0">
                <a:ln>
                  <a:noFill/>
                </a:ln>
                <a:solidFill>
                  <a:srgbClr val="A9B7C6"/>
                </a:solidFill>
                <a:effectLst/>
                <a:latin typeface="Arial Unicode MS"/>
              </a:rPr>
            </a:br>
            <a:r>
              <a:rPr kumimoji="0" lang="en-US" altLang="en-US" sz="2800" b="0" i="0" u="none" strike="noStrike" cap="none" normalizeH="0" baseline="0" dirty="0" err="1">
                <a:ln>
                  <a:noFill/>
                </a:ln>
                <a:solidFill>
                  <a:srgbClr val="A9B7C6"/>
                </a:solidFill>
                <a:effectLst/>
                <a:latin typeface="Arial Unicode MS"/>
              </a:rPr>
              <a:t>sys.stdout.write</a:t>
            </a:r>
            <a:r>
              <a:rPr kumimoji="0" lang="en-US" altLang="en-US" sz="2800" b="0" i="0" u="none" strike="noStrike" cap="none" normalizeH="0" baseline="0" dirty="0">
                <a:ln>
                  <a:noFill/>
                </a:ln>
                <a:solidFill>
                  <a:srgbClr val="A9B7C6"/>
                </a:solidFill>
                <a:effectLst/>
                <a:latin typeface="Arial Unicode MS"/>
              </a:rPr>
              <a:t>(</a:t>
            </a:r>
            <a:r>
              <a:rPr kumimoji="0" lang="en-US" altLang="en-US" sz="2800" b="0" i="0" u="none" strike="noStrike" cap="none" normalizeH="0" baseline="0" dirty="0">
                <a:ln>
                  <a:noFill/>
                </a:ln>
                <a:solidFill>
                  <a:srgbClr val="6A8759"/>
                </a:solidFill>
                <a:effectLst/>
                <a:latin typeface="Arial Unicode MS"/>
              </a:rPr>
              <a:t>"some string"</a:t>
            </a:r>
            <a:r>
              <a:rPr kumimoji="0" lang="en-US" altLang="en-US" sz="2800" b="0" i="0" u="none" strike="noStrike" cap="none" normalizeH="0" baseline="0" dirty="0">
                <a:ln>
                  <a:noFill/>
                </a:ln>
                <a:solidFill>
                  <a:srgbClr val="A9B7C6"/>
                </a:solidFill>
                <a:effectLst/>
                <a:latin typeface="Arial Unicode MS"/>
              </a:rPr>
              <a:t>) </a:t>
            </a:r>
            <a:br>
              <a:rPr kumimoji="0" lang="en-US" altLang="en-US" sz="2800" b="0" i="0" u="none" strike="noStrike" cap="none" normalizeH="0" baseline="0" dirty="0">
                <a:ln>
                  <a:noFill/>
                </a:ln>
                <a:solidFill>
                  <a:srgbClr val="A9B7C6"/>
                </a:solidFill>
                <a:effectLst/>
                <a:latin typeface="Arial Unicode MS"/>
              </a:rPr>
            </a:br>
            <a:r>
              <a:rPr kumimoji="0" lang="en-US" altLang="en-US" sz="2800" b="0" i="0" u="none" strike="noStrike" cap="none" normalizeH="0" baseline="0" dirty="0">
                <a:ln>
                  <a:noFill/>
                </a:ln>
                <a:solidFill>
                  <a:srgbClr val="A9B7C6"/>
                </a:solidFill>
                <a:effectLst/>
                <a:latin typeface="Arial Unicode MS"/>
              </a:rPr>
              <a:t>s=</a:t>
            </a:r>
            <a:r>
              <a:rPr kumimoji="0" lang="en-US" altLang="en-US" sz="2800" b="0" i="0" u="none" strike="noStrike" cap="none" normalizeH="0" baseline="0" dirty="0">
                <a:ln>
                  <a:noFill/>
                </a:ln>
                <a:solidFill>
                  <a:srgbClr val="6A8759"/>
                </a:solidFill>
                <a:effectLst/>
                <a:latin typeface="Arial Unicode MS"/>
              </a:rPr>
              <a:t>"some string" </a:t>
            </a:r>
            <a:br>
              <a:rPr kumimoji="0" lang="en-US" altLang="en-US" sz="2800" b="0" i="0" u="none" strike="noStrike" cap="none" normalizeH="0" baseline="0" dirty="0">
                <a:ln>
                  <a:noFill/>
                </a:ln>
                <a:solidFill>
                  <a:srgbClr val="6A8759"/>
                </a:solidFill>
                <a:effectLst/>
                <a:latin typeface="Arial Unicode MS"/>
              </a:rPr>
            </a:br>
            <a:r>
              <a:rPr kumimoji="0" lang="en-US" altLang="en-US" sz="2800" b="0" i="0" u="none" strike="noStrike" cap="none" normalizeH="0" baseline="0" dirty="0" err="1">
                <a:ln>
                  <a:noFill/>
                </a:ln>
                <a:solidFill>
                  <a:srgbClr val="A9B7C6"/>
                </a:solidFill>
                <a:effectLst/>
                <a:latin typeface="Arial Unicode MS"/>
              </a:rPr>
              <a:t>sys.stdout.write</a:t>
            </a:r>
            <a:r>
              <a:rPr kumimoji="0" lang="en-US" altLang="en-US" sz="2800" b="0" i="0" u="none" strike="noStrike" cap="none" normalizeH="0" baseline="0" dirty="0">
                <a:ln>
                  <a:noFill/>
                </a:ln>
                <a:solidFill>
                  <a:srgbClr val="A9B7C6"/>
                </a:solidFill>
                <a:effectLst/>
                <a:latin typeface="Arial Unicode MS"/>
              </a:rPr>
              <a:t>(s) </a:t>
            </a:r>
            <a:br>
              <a:rPr kumimoji="0" lang="en-US" altLang="en-US" sz="2800" b="0" i="0" u="none" strike="noStrike" cap="none" normalizeH="0" baseline="0" dirty="0">
                <a:ln>
                  <a:noFill/>
                </a:ln>
                <a:solidFill>
                  <a:srgbClr val="A9B7C6"/>
                </a:solidFill>
                <a:effectLst/>
                <a:latin typeface="Arial Unicode MS"/>
              </a:rPr>
            </a:br>
            <a:br>
              <a:rPr kumimoji="0" lang="en-US" altLang="en-US" sz="2800" b="0" i="0" u="none" strike="noStrike" cap="none" normalizeH="0" baseline="0" dirty="0">
                <a:ln>
                  <a:noFill/>
                </a:ln>
                <a:solidFill>
                  <a:srgbClr val="A9B7C6"/>
                </a:solidFill>
                <a:effectLst/>
                <a:latin typeface="Arial Unicode MS"/>
              </a:rPr>
            </a:br>
            <a:r>
              <a:rPr kumimoji="0" lang="en-US" altLang="en-US" sz="2800" b="0" i="0" u="none" strike="noStrike" cap="none" normalizeH="0" baseline="0" dirty="0">
                <a:ln>
                  <a:noFill/>
                </a:ln>
                <a:solidFill>
                  <a:srgbClr val="A9B7C6"/>
                </a:solidFill>
                <a:effectLst/>
                <a:latin typeface="Arial Unicode MS"/>
              </a:rPr>
              <a:t>line = </a:t>
            </a:r>
            <a:r>
              <a:rPr kumimoji="0" lang="en-US" altLang="en-US" sz="2800" b="0" i="0" u="none" strike="noStrike" cap="none" normalizeH="0" baseline="0" dirty="0" err="1">
                <a:ln>
                  <a:noFill/>
                </a:ln>
                <a:solidFill>
                  <a:srgbClr val="A9B7C6"/>
                </a:solidFill>
                <a:effectLst/>
                <a:latin typeface="Arial Unicode MS"/>
              </a:rPr>
              <a:t>sys.stdin.readline</a:t>
            </a:r>
            <a:r>
              <a:rPr kumimoji="0" lang="en-US" altLang="en-US" sz="2800" b="0" i="0" u="none" strike="noStrike" cap="none" normalizeH="0" baseline="0" dirty="0">
                <a:ln>
                  <a:noFill/>
                </a:ln>
                <a:solidFill>
                  <a:srgbClr val="A9B7C6"/>
                </a:solidFill>
                <a:effectLst/>
                <a:latin typeface="Arial Unicode MS"/>
              </a:rPr>
              <a:t>()[:-</a:t>
            </a:r>
            <a:r>
              <a:rPr kumimoji="0" lang="en-US" altLang="en-US" sz="2800" b="0" i="0" u="none" strike="noStrike" cap="none" normalizeH="0" baseline="0" dirty="0">
                <a:ln>
                  <a:noFill/>
                </a:ln>
                <a:solidFill>
                  <a:srgbClr val="6897BB"/>
                </a:solidFill>
                <a:effectLst/>
                <a:latin typeface="Arial Unicode MS"/>
              </a:rPr>
              <a:t>1</a:t>
            </a:r>
            <a:r>
              <a:rPr kumimoji="0" lang="en-US" altLang="en-US" sz="2800" b="0" i="0" u="none" strike="noStrike" cap="none" normalizeH="0" baseline="0" dirty="0">
                <a:ln>
                  <a:noFill/>
                </a:ln>
                <a:solidFill>
                  <a:srgbClr val="A9B7C6"/>
                </a:solidFill>
                <a:effectLst/>
                <a:latin typeface="Arial Unicode MS"/>
              </a:rPr>
              <a:t>] </a:t>
            </a:r>
            <a:r>
              <a:rPr kumimoji="0" lang="en-US" altLang="en-US" sz="2800" b="0" i="0" u="none" strike="noStrike" cap="none" normalizeH="0" baseline="0" dirty="0">
                <a:ln>
                  <a:noFill/>
                </a:ln>
                <a:solidFill>
                  <a:srgbClr val="808080"/>
                </a:solidFill>
                <a:effectLst/>
                <a:latin typeface="Arial Unicode MS"/>
              </a:rPr>
              <a:t>#removes the \n from the end of the line </a:t>
            </a:r>
            <a:r>
              <a:rPr kumimoji="0" lang="en-US" altLang="en-US" sz="2800" b="0" i="0" u="none" strike="noStrike" cap="none" normalizeH="0" baseline="0" dirty="0" err="1">
                <a:ln>
                  <a:noFill/>
                </a:ln>
                <a:solidFill>
                  <a:srgbClr val="808080"/>
                </a:solidFill>
                <a:effectLst/>
                <a:latin typeface="Arial Unicode MS"/>
              </a:rPr>
              <a:t>sys.stdout.write</a:t>
            </a:r>
            <a:r>
              <a:rPr kumimoji="0" lang="en-US" altLang="en-US" sz="2800" b="0" i="0" u="none" strike="noStrike" cap="none" normalizeH="0" baseline="0" dirty="0">
                <a:ln>
                  <a:noFill/>
                </a:ln>
                <a:solidFill>
                  <a:srgbClr val="808080"/>
                </a:solidFill>
                <a:effectLst/>
                <a:latin typeface="Arial Unicode MS"/>
              </a:rPr>
              <a:t>(line)</a:t>
            </a:r>
            <a:br>
              <a:rPr kumimoji="0" lang="en-US" altLang="en-US" sz="2800" b="0" i="0" u="none" strike="noStrike" cap="none" normalizeH="0" baseline="0" dirty="0">
                <a:ln>
                  <a:noFill/>
                </a:ln>
                <a:solidFill>
                  <a:srgbClr val="808080"/>
                </a:solidFill>
                <a:effectLst/>
                <a:latin typeface="Arial Unicode MS"/>
              </a:rPr>
            </a:b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043372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354</TotalTime>
  <Words>2258</Words>
  <Application>Microsoft Office PowerPoint</Application>
  <PresentationFormat>Widescreen</PresentationFormat>
  <Paragraphs>213</Paragraphs>
  <Slides>20</Slides>
  <Notes>12</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20</vt:i4>
      </vt:variant>
    </vt:vector>
  </HeadingPairs>
  <TitlesOfParts>
    <vt:vector size="31" baseType="lpstr">
      <vt:lpstr>Arial</vt:lpstr>
      <vt:lpstr>Arial Unicode MS</vt:lpstr>
      <vt:lpstr>Calibri</vt:lpstr>
      <vt:lpstr>Calibri Light</vt:lpstr>
      <vt:lpstr>Lexend</vt:lpstr>
      <vt:lpstr>Lexend Light</vt:lpstr>
      <vt:lpstr>Noto Sans Hebrew</vt:lpstr>
      <vt:lpstr>Segoe</vt:lpstr>
      <vt:lpstr>Segoe Light</vt:lpstr>
      <vt:lpstr>Tahoma</vt:lpstr>
      <vt:lpstr>Office Theme</vt:lpstr>
      <vt:lpstr>PowerPoint Presentation</vt:lpstr>
      <vt:lpstr>Agenda</vt:lpstr>
      <vt:lpstr>Introduction</vt:lpstr>
      <vt:lpstr>sys module </vt:lpstr>
      <vt:lpstr>sys module — version and platform</vt:lpstr>
      <vt:lpstr>Command-line arguments</vt:lpstr>
      <vt:lpstr>Standard data streams</vt:lpstr>
      <vt:lpstr>Standard data streams</vt:lpstr>
      <vt:lpstr>Standard data streams — cont’d</vt:lpstr>
      <vt:lpstr>Redirections</vt:lpstr>
      <vt:lpstr>Console Methods</vt:lpstr>
      <vt:lpstr>Redirections — cont’d</vt:lpstr>
      <vt:lpstr>os module</vt:lpstr>
      <vt:lpstr>Lab 01</vt:lpstr>
      <vt:lpstr>Environment variables</vt:lpstr>
      <vt:lpstr>Environment variables — cont’d</vt:lpstr>
      <vt:lpstr>os.path — Common pathname manipulations</vt:lpstr>
      <vt:lpstr>Working with directories</vt:lpstr>
      <vt:lpstr>Lab 02</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02: Getting Started</dc:title>
  <dc:creator>Tomer Avishar</dc:creator>
  <cp:lastModifiedBy>Alexandr Gotlib</cp:lastModifiedBy>
  <cp:revision>202</cp:revision>
  <dcterms:created xsi:type="dcterms:W3CDTF">2021-12-06T07:55:10Z</dcterms:created>
  <dcterms:modified xsi:type="dcterms:W3CDTF">2023-07-09T14:52:53Z</dcterms:modified>
</cp:coreProperties>
</file>