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6" r:id="rId2"/>
    <p:sldId id="264" r:id="rId3"/>
    <p:sldId id="322" r:id="rId4"/>
    <p:sldId id="265" r:id="rId5"/>
    <p:sldId id="326" r:id="rId6"/>
    <p:sldId id="320" r:id="rId7"/>
    <p:sldId id="266" r:id="rId8"/>
    <p:sldId id="325" r:id="rId9"/>
    <p:sldId id="294" r:id="rId10"/>
    <p:sldId id="316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7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947973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5400" b="1" dirty="0">
                <a:latin typeface="Lexend" panose="020B0604020202020204"/>
              </a:rPr>
              <a:t>Module 06 – Threads</a:t>
            </a:r>
            <a:endParaRPr lang="en-US" sz="20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What is Thread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04317" cy="4486275"/>
          </a:xfrm>
        </p:spPr>
        <p:txBody>
          <a:bodyPr>
            <a:normAutofit/>
          </a:bodyPr>
          <a:lstStyle/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A Thread or a Thread of Execution is defined in computer science as the smallest unit that can be scheduled in an operating system </a:t>
            </a:r>
          </a:p>
          <a:p>
            <a:pPr fontAlgn="base"/>
            <a:endParaRPr lang="en-US" sz="20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Threads are contained in processes. More than one thread can exist within the same process. 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Lexend Light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These threads share the memory and the state of the process.</a:t>
            </a:r>
            <a:endParaRPr lang="ru-RU" sz="2000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  <p:pic>
        <p:nvPicPr>
          <p:cNvPr id="1028" name="Picture 4" descr="Multiprocessing in Python. Multiprocessing allows you to create… | by  Hitesh Mishra | Medium">
            <a:extLst>
              <a:ext uri="{FF2B5EF4-FFF2-40B4-BE49-F238E27FC236}">
                <a16:creationId xmlns:a16="http://schemas.microsoft.com/office/drawing/2014/main" id="{4FE08782-934E-4271-B7C2-87BC8450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883206"/>
            <a:ext cx="72675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threading Module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93457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Threading module is a simple way to create threads. Threading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APls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very similar to multiprocessing API 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Using threads allows a program to run multiple operations concurrently in the same process space.</a:t>
            </a:r>
          </a:p>
          <a:p>
            <a:endParaRPr lang="en-US" sz="20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To create a new thread in out program we should use the Tread. class of Threading module</a:t>
            </a:r>
            <a:endParaRPr lang="en-US" sz="2000" dirty="0">
              <a:solidFill>
                <a:srgbClr val="00000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91155"/>
            <a:ext cx="973743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Thread class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914399" y="1616718"/>
            <a:ext cx="9854215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Thread(group=None, target=None, name=None,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=())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target is the callable object to be invoked by the Process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name is the process name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is the argument tuple for the target invocation.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group — should be always be None </a:t>
            </a:r>
          </a:p>
          <a:p>
            <a:endParaRPr lang="en-US" sz="3200" dirty="0">
              <a:solidFill>
                <a:srgbClr val="000000"/>
              </a:solidFill>
              <a:latin typeface="Lexend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Thread has start and join functions, exactly like Process does</a:t>
            </a:r>
            <a:endParaRPr lang="en-US" sz="3200" dirty="0">
              <a:latin typeface="Lexend Light"/>
            </a:endParaRPr>
          </a:p>
          <a:p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Threading Module example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830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514905"/>
            <a:ext cx="10515600" cy="825934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Threading Module example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F07CB7-634D-45DE-B107-813EE2EF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1712819"/>
            <a:ext cx="838052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threading.Thread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thread1.start()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thread1.join()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Threading module Synchronization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threading module has 3 classes for threads synchronization, like multiprocessing module 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Lock </a:t>
            </a: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- non-recursive lock object </a:t>
            </a:r>
          </a:p>
          <a:p>
            <a:pPr lvl="1"/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Rlock</a:t>
            </a: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 - recursive lock object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Semaphore — created with internal counter and can be acquired counter times before released</a:t>
            </a:r>
          </a:p>
          <a:p>
            <a:endParaRPr lang="en-US" dirty="0">
              <a:solidFill>
                <a:srgbClr val="000000"/>
              </a:solidFill>
              <a:latin typeface="Lexend Light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lock = </a:t>
            </a:r>
            <a:r>
              <a:rPr lang="en-US" i="0" dirty="0" err="1">
                <a:solidFill>
                  <a:srgbClr val="000000"/>
                </a:solidFill>
                <a:effectLst/>
                <a:latin typeface="Lexend Light"/>
              </a:rPr>
              <a:t>threading.Lock</a:t>
            </a: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()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with lock: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Lexend Light"/>
              </a:rPr>
              <a:t>	# critical section code</a:t>
            </a:r>
            <a:endParaRPr lang="en-US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Global Interpreter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exend Light"/>
              </a:rPr>
              <a:t>CPython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, the Global Interpreter Lock (GIL), is a mutex that protects access to Python objects, preventing multiple threads from executing Python bytecodes at once.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The GIL is controversial because it prevents multithreaded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exend Light"/>
              </a:rPr>
              <a:t>CPython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 programs from taking full advantage of multiprocessor systems </a:t>
            </a:r>
            <a:endParaRPr lang="en-US" sz="18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There are some GIL free operations, such as I/O and image processing. They happen outside the GIL. </a:t>
            </a:r>
            <a:endParaRPr lang="en-US" sz="18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The multithreaded programs that spend a lot of time inside the’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exend Ligh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 GIL, interpreting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exend Light"/>
              </a:rPr>
              <a:t>CPython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exend Light"/>
              </a:rPr>
              <a:t> bytecode, that the GIL becomes a bottleneck</a:t>
            </a:r>
            <a:endParaRPr lang="en-US" sz="1800" dirty="0">
              <a:latin typeface="Lexend Light"/>
              <a:cs typeface="Calibri" panose="020F0502020204030204" pitchFamily="34" charset="0"/>
            </a:endParaRPr>
          </a:p>
        </p:txBody>
      </p:sp>
      <p:pic>
        <p:nvPicPr>
          <p:cNvPr id="2050" name="Picture 2" descr="Step Forward on Twitter: &quot;&quot;In CPython, the global interpreter lock, or GIL,  is a mutex that protects access to Python objects, preventing multiple  threads from executing Python bytecodes at once&quot;. #PYTHON_BYTECODES  #MEMORY_MANAGEMENT #">
            <a:extLst>
              <a:ext uri="{FF2B5EF4-FFF2-40B4-BE49-F238E27FC236}">
                <a16:creationId xmlns:a16="http://schemas.microsoft.com/office/drawing/2014/main" id="{65FD509D-EBFB-4F7D-920A-AEB643F4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74" y="3977106"/>
            <a:ext cx="4971494" cy="26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 01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868</Words>
  <Application>Microsoft Office PowerPoint</Application>
  <PresentationFormat>Widescreen</PresentationFormat>
  <Paragraphs>88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 Light</vt:lpstr>
      <vt:lpstr>Tahoma</vt:lpstr>
      <vt:lpstr>Office Theme</vt:lpstr>
      <vt:lpstr>PowerPoint Presentation</vt:lpstr>
      <vt:lpstr>What is Thread</vt:lpstr>
      <vt:lpstr>threading Module</vt:lpstr>
      <vt:lpstr>Thread class</vt:lpstr>
      <vt:lpstr>Threading Module example</vt:lpstr>
      <vt:lpstr>Threading Module example</vt:lpstr>
      <vt:lpstr>Threading module Synchronization</vt:lpstr>
      <vt:lpstr>The Global Interpreter Lock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197</cp:revision>
  <dcterms:created xsi:type="dcterms:W3CDTF">2021-12-06T07:55:10Z</dcterms:created>
  <dcterms:modified xsi:type="dcterms:W3CDTF">2023-07-09T15:18:05Z</dcterms:modified>
</cp:coreProperties>
</file>