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1"/>
  </p:sldMasterIdLst>
  <p:notesMasterIdLst>
    <p:notesMasterId r:id="rId34"/>
  </p:notesMasterIdLst>
  <p:sldIdLst>
    <p:sldId id="344" r:id="rId2"/>
    <p:sldId id="258" r:id="rId3"/>
    <p:sldId id="264" r:id="rId4"/>
    <p:sldId id="321" r:id="rId5"/>
    <p:sldId id="265" r:id="rId6"/>
    <p:sldId id="320" r:id="rId7"/>
    <p:sldId id="266" r:id="rId8"/>
    <p:sldId id="267" r:id="rId9"/>
    <p:sldId id="322" r:id="rId10"/>
    <p:sldId id="323" r:id="rId11"/>
    <p:sldId id="324" r:id="rId12"/>
    <p:sldId id="325" r:id="rId13"/>
    <p:sldId id="326" r:id="rId14"/>
    <p:sldId id="327" r:id="rId15"/>
    <p:sldId id="328" r:id="rId16"/>
    <p:sldId id="329" r:id="rId17"/>
    <p:sldId id="330" r:id="rId18"/>
    <p:sldId id="332" r:id="rId19"/>
    <p:sldId id="333" r:id="rId20"/>
    <p:sldId id="334" r:id="rId21"/>
    <p:sldId id="335" r:id="rId22"/>
    <p:sldId id="336" r:id="rId23"/>
    <p:sldId id="337" r:id="rId24"/>
    <p:sldId id="338" r:id="rId25"/>
    <p:sldId id="341" r:id="rId26"/>
    <p:sldId id="342" r:id="rId27"/>
    <p:sldId id="308" r:id="rId28"/>
    <p:sldId id="343" r:id="rId29"/>
    <p:sldId id="339" r:id="rId30"/>
    <p:sldId id="340" r:id="rId31"/>
    <p:sldId id="294" r:id="rId32"/>
    <p:sldId id="31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vichai Gez" initials="AG"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A03E3F-62B1-4E58-A617-0C8BD9481F1D}" v="25" dt="2023-06-27T08:42:49.8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ander Gotlib" userId="S::alexanderg@sela.co.il::ecaa1ea6-0ac0-4997-886b-e4a61a588c34" providerId="AD" clId="Web-{E0560987-A678-7011-C436-4C0A86D5401F}"/>
    <pc:docChg chg="addSld modSld">
      <pc:chgData name="Alexander Gotlib" userId="S::alexanderg@sela.co.il::ecaa1ea6-0ac0-4997-886b-e4a61a588c34" providerId="AD" clId="Web-{E0560987-A678-7011-C436-4C0A86D5401F}" dt="2023-06-15T16:19:25.152" v="88"/>
      <pc:docMkLst>
        <pc:docMk/>
      </pc:docMkLst>
      <pc:sldChg chg="addSp delSp modSp mod setBg">
        <pc:chgData name="Alexander Gotlib" userId="S::alexanderg@sela.co.il::ecaa1ea6-0ac0-4997-886b-e4a61a588c34" providerId="AD" clId="Web-{E0560987-A678-7011-C436-4C0A86D5401F}" dt="2023-06-15T16:07:46.735" v="28" actId="20577"/>
        <pc:sldMkLst>
          <pc:docMk/>
          <pc:sldMk cId="89284741" sldId="264"/>
        </pc:sldMkLst>
        <pc:spChg chg="mod">
          <ac:chgData name="Alexander Gotlib" userId="S::alexanderg@sela.co.il::ecaa1ea6-0ac0-4997-886b-e4a61a588c34" providerId="AD" clId="Web-{E0560987-A678-7011-C436-4C0A86D5401F}" dt="2023-06-15T16:07:24.328" v="23"/>
          <ac:spMkLst>
            <pc:docMk/>
            <pc:sldMk cId="89284741" sldId="264"/>
            <ac:spMk id="2" creationId="{00000000-0000-0000-0000-000000000000}"/>
          </ac:spMkLst>
        </pc:spChg>
        <pc:spChg chg="mod">
          <ac:chgData name="Alexander Gotlib" userId="S::alexanderg@sela.co.il::ecaa1ea6-0ac0-4997-886b-e4a61a588c34" providerId="AD" clId="Web-{E0560987-A678-7011-C436-4C0A86D5401F}" dt="2023-06-15T16:07:46.735" v="28" actId="20577"/>
          <ac:spMkLst>
            <pc:docMk/>
            <pc:sldMk cId="89284741" sldId="264"/>
            <ac:spMk id="3" creationId="{00000000-0000-0000-0000-000000000000}"/>
          </ac:spMkLst>
        </pc:spChg>
        <pc:spChg chg="add del">
          <ac:chgData name="Alexander Gotlib" userId="S::alexanderg@sela.co.il::ecaa1ea6-0ac0-4997-886b-e4a61a588c34" providerId="AD" clId="Web-{E0560987-A678-7011-C436-4C0A86D5401F}" dt="2023-06-15T16:07:24.328" v="23"/>
          <ac:spMkLst>
            <pc:docMk/>
            <pc:sldMk cId="89284741" sldId="264"/>
            <ac:spMk id="8" creationId="{1BB867FF-FC45-48F7-8104-F89BE54909F1}"/>
          </ac:spMkLst>
        </pc:spChg>
        <pc:spChg chg="add del">
          <ac:chgData name="Alexander Gotlib" userId="S::alexanderg@sela.co.il::ecaa1ea6-0ac0-4997-886b-e4a61a588c34" providerId="AD" clId="Web-{E0560987-A678-7011-C436-4C0A86D5401F}" dt="2023-06-15T16:07:24.328" v="23"/>
          <ac:spMkLst>
            <pc:docMk/>
            <pc:sldMk cId="89284741" sldId="264"/>
            <ac:spMk id="10" creationId="{8BB56887-D0D5-4F0C-9E19-7247EB83C8B7}"/>
          </ac:spMkLst>
        </pc:spChg>
        <pc:spChg chg="add del">
          <ac:chgData name="Alexander Gotlib" userId="S::alexanderg@sela.co.il::ecaa1ea6-0ac0-4997-886b-e4a61a588c34" providerId="AD" clId="Web-{E0560987-A678-7011-C436-4C0A86D5401F}" dt="2023-06-15T16:07:24.328" v="23"/>
          <ac:spMkLst>
            <pc:docMk/>
            <pc:sldMk cId="89284741" sldId="264"/>
            <ac:spMk id="12" creationId="{081E4A58-353D-44AE-B2FC-2A74E2E400F7}"/>
          </ac:spMkLst>
        </pc:spChg>
      </pc:sldChg>
      <pc:sldChg chg="addSp delSp modSp mod setBg">
        <pc:chgData name="Alexander Gotlib" userId="S::alexanderg@sela.co.il::ecaa1ea6-0ac0-4997-886b-e4a61a588c34" providerId="AD" clId="Web-{E0560987-A678-7011-C436-4C0A86D5401F}" dt="2023-06-15T16:19:03.619" v="87" actId="20577"/>
        <pc:sldMkLst>
          <pc:docMk/>
          <pc:sldMk cId="651895460" sldId="265"/>
        </pc:sldMkLst>
        <pc:spChg chg="mod">
          <ac:chgData name="Alexander Gotlib" userId="S::alexanderg@sela.co.il::ecaa1ea6-0ac0-4997-886b-e4a61a588c34" providerId="AD" clId="Web-{E0560987-A678-7011-C436-4C0A86D5401F}" dt="2023-06-15T16:14:43.447" v="42"/>
          <ac:spMkLst>
            <pc:docMk/>
            <pc:sldMk cId="651895460" sldId="265"/>
            <ac:spMk id="2" creationId="{00000000-0000-0000-0000-000000000000}"/>
          </ac:spMkLst>
        </pc:spChg>
        <pc:spChg chg="mod ord">
          <ac:chgData name="Alexander Gotlib" userId="S::alexanderg@sela.co.il::ecaa1ea6-0ac0-4997-886b-e4a61a588c34" providerId="AD" clId="Web-{E0560987-A678-7011-C436-4C0A86D5401F}" dt="2023-06-15T16:19:03.619" v="87" actId="20577"/>
          <ac:spMkLst>
            <pc:docMk/>
            <pc:sldMk cId="651895460" sldId="265"/>
            <ac:spMk id="3" creationId="{C05E8B18-012B-4322-8484-47CA00D4C0F1}"/>
          </ac:spMkLst>
        </pc:spChg>
        <pc:spChg chg="add del">
          <ac:chgData name="Alexander Gotlib" userId="S::alexanderg@sela.co.il::ecaa1ea6-0ac0-4997-886b-e4a61a588c34" providerId="AD" clId="Web-{E0560987-A678-7011-C436-4C0A86D5401F}" dt="2023-06-15T16:17:43.599" v="74"/>
          <ac:spMkLst>
            <pc:docMk/>
            <pc:sldMk cId="651895460" sldId="265"/>
            <ac:spMk id="10" creationId="{84ECDE7A-6944-466D-8FFE-149A29BA6BAE}"/>
          </ac:spMkLst>
        </pc:spChg>
        <pc:spChg chg="add del">
          <ac:chgData name="Alexander Gotlib" userId="S::alexanderg@sela.co.il::ecaa1ea6-0ac0-4997-886b-e4a61a588c34" providerId="AD" clId="Web-{E0560987-A678-7011-C436-4C0A86D5401F}" dt="2023-06-15T16:17:43.599" v="74"/>
          <ac:spMkLst>
            <pc:docMk/>
            <pc:sldMk cId="651895460" sldId="265"/>
            <ac:spMk id="12" creationId="{B3420082-9415-44EC-802E-C77D71D59C57}"/>
          </ac:spMkLst>
        </pc:spChg>
        <pc:spChg chg="add del">
          <ac:chgData name="Alexander Gotlib" userId="S::alexanderg@sela.co.il::ecaa1ea6-0ac0-4997-886b-e4a61a588c34" providerId="AD" clId="Web-{E0560987-A678-7011-C436-4C0A86D5401F}" dt="2023-06-15T16:17:43.599" v="74"/>
          <ac:spMkLst>
            <pc:docMk/>
            <pc:sldMk cId="651895460" sldId="265"/>
            <ac:spMk id="14" creationId="{55A52C45-1FCB-4636-A80F-2849B8226C01}"/>
          </ac:spMkLst>
        </pc:spChg>
        <pc:spChg chg="add del">
          <ac:chgData name="Alexander Gotlib" userId="S::alexanderg@sela.co.il::ecaa1ea6-0ac0-4997-886b-e4a61a588c34" providerId="AD" clId="Web-{E0560987-A678-7011-C436-4C0A86D5401F}" dt="2023-06-15T16:17:43.599" v="74"/>
          <ac:spMkLst>
            <pc:docMk/>
            <pc:sldMk cId="651895460" sldId="265"/>
            <ac:spMk id="16" creationId="{768EB4DD-3704-43AD-92B3-C4E0C6EA92CB}"/>
          </ac:spMkLst>
        </pc:spChg>
        <pc:spChg chg="add">
          <ac:chgData name="Alexander Gotlib" userId="S::alexanderg@sela.co.il::ecaa1ea6-0ac0-4997-886b-e4a61a588c34" providerId="AD" clId="Web-{E0560987-A678-7011-C436-4C0A86D5401F}" dt="2023-06-15T16:17:43.599" v="74"/>
          <ac:spMkLst>
            <pc:docMk/>
            <pc:sldMk cId="651895460" sldId="265"/>
            <ac:spMk id="21" creationId="{84ECDE7A-6944-466D-8FFE-149A29BA6BAE}"/>
          </ac:spMkLst>
        </pc:spChg>
        <pc:spChg chg="add">
          <ac:chgData name="Alexander Gotlib" userId="S::alexanderg@sela.co.il::ecaa1ea6-0ac0-4997-886b-e4a61a588c34" providerId="AD" clId="Web-{E0560987-A678-7011-C436-4C0A86D5401F}" dt="2023-06-15T16:17:43.599" v="74"/>
          <ac:spMkLst>
            <pc:docMk/>
            <pc:sldMk cId="651895460" sldId="265"/>
            <ac:spMk id="23" creationId="{B3420082-9415-44EC-802E-C77D71D59C57}"/>
          </ac:spMkLst>
        </pc:spChg>
        <pc:spChg chg="add">
          <ac:chgData name="Alexander Gotlib" userId="S::alexanderg@sela.co.il::ecaa1ea6-0ac0-4997-886b-e4a61a588c34" providerId="AD" clId="Web-{E0560987-A678-7011-C436-4C0A86D5401F}" dt="2023-06-15T16:17:43.599" v="74"/>
          <ac:spMkLst>
            <pc:docMk/>
            <pc:sldMk cId="651895460" sldId="265"/>
            <ac:spMk id="25" creationId="{55A52C45-1FCB-4636-A80F-2849B8226C01}"/>
          </ac:spMkLst>
        </pc:spChg>
        <pc:spChg chg="add">
          <ac:chgData name="Alexander Gotlib" userId="S::alexanderg@sela.co.il::ecaa1ea6-0ac0-4997-886b-e4a61a588c34" providerId="AD" clId="Web-{E0560987-A678-7011-C436-4C0A86D5401F}" dt="2023-06-15T16:17:43.599" v="74"/>
          <ac:spMkLst>
            <pc:docMk/>
            <pc:sldMk cId="651895460" sldId="265"/>
            <ac:spMk id="27" creationId="{768EB4DD-3704-43AD-92B3-C4E0C6EA92CB}"/>
          </ac:spMkLst>
        </pc:spChg>
        <pc:picChg chg="mod">
          <ac:chgData name="Alexander Gotlib" userId="S::alexanderg@sela.co.il::ecaa1ea6-0ac0-4997-886b-e4a61a588c34" providerId="AD" clId="Web-{E0560987-A678-7011-C436-4C0A86D5401F}" dt="2023-06-15T16:17:43.599" v="74"/>
          <ac:picMkLst>
            <pc:docMk/>
            <pc:sldMk cId="651895460" sldId="265"/>
            <ac:picMk id="5" creationId="{52B9F7ED-4E1B-41D5-9555-14FE5E89120C}"/>
          </ac:picMkLst>
        </pc:picChg>
      </pc:sldChg>
      <pc:sldChg chg="addSp modSp mod setBg">
        <pc:chgData name="Alexander Gotlib" userId="S::alexanderg@sela.co.il::ecaa1ea6-0ac0-4997-886b-e4a61a588c34" providerId="AD" clId="Web-{E0560987-A678-7011-C436-4C0A86D5401F}" dt="2023-06-15T16:19:25.152" v="88"/>
        <pc:sldMkLst>
          <pc:docMk/>
          <pc:sldMk cId="4072950382" sldId="320"/>
        </pc:sldMkLst>
        <pc:spChg chg="mod">
          <ac:chgData name="Alexander Gotlib" userId="S::alexanderg@sela.co.il::ecaa1ea6-0ac0-4997-886b-e4a61a588c34" providerId="AD" clId="Web-{E0560987-A678-7011-C436-4C0A86D5401F}" dt="2023-06-15T16:19:25.152" v="88"/>
          <ac:spMkLst>
            <pc:docMk/>
            <pc:sldMk cId="4072950382" sldId="320"/>
            <ac:spMk id="2" creationId="{F62CC4D0-94A6-43AA-B3FB-91CB745292A5}"/>
          </ac:spMkLst>
        </pc:spChg>
        <pc:spChg chg="mod">
          <ac:chgData name="Alexander Gotlib" userId="S::alexanderg@sela.co.il::ecaa1ea6-0ac0-4997-886b-e4a61a588c34" providerId="AD" clId="Web-{E0560987-A678-7011-C436-4C0A86D5401F}" dt="2023-06-15T16:19:25.152" v="88"/>
          <ac:spMkLst>
            <pc:docMk/>
            <pc:sldMk cId="4072950382" sldId="320"/>
            <ac:spMk id="6" creationId="{775AF8E9-DC67-4D8D-8B85-681B629C462B}"/>
          </ac:spMkLst>
        </pc:spChg>
        <pc:spChg chg="add">
          <ac:chgData name="Alexander Gotlib" userId="S::alexanderg@sela.co.il::ecaa1ea6-0ac0-4997-886b-e4a61a588c34" providerId="AD" clId="Web-{E0560987-A678-7011-C436-4C0A86D5401F}" dt="2023-06-15T16:19:25.152" v="88"/>
          <ac:spMkLst>
            <pc:docMk/>
            <pc:sldMk cId="4072950382" sldId="320"/>
            <ac:spMk id="13" creationId="{8F7AFB9A-7364-478C-B48B-8523CDD9AE8D}"/>
          </ac:spMkLst>
        </pc:spChg>
        <pc:spChg chg="add">
          <ac:chgData name="Alexander Gotlib" userId="S::alexanderg@sela.co.il::ecaa1ea6-0ac0-4997-886b-e4a61a588c34" providerId="AD" clId="Web-{E0560987-A678-7011-C436-4C0A86D5401F}" dt="2023-06-15T16:19:25.152" v="88"/>
          <ac:spMkLst>
            <pc:docMk/>
            <pc:sldMk cId="4072950382" sldId="320"/>
            <ac:spMk id="15" creationId="{36678033-86B6-40E6-BE90-78D8ED4E3A31}"/>
          </ac:spMkLst>
        </pc:spChg>
        <pc:spChg chg="add">
          <ac:chgData name="Alexander Gotlib" userId="S::alexanderg@sela.co.il::ecaa1ea6-0ac0-4997-886b-e4a61a588c34" providerId="AD" clId="Web-{E0560987-A678-7011-C436-4C0A86D5401F}" dt="2023-06-15T16:19:25.152" v="88"/>
          <ac:spMkLst>
            <pc:docMk/>
            <pc:sldMk cId="4072950382" sldId="320"/>
            <ac:spMk id="17" creationId="{D2542E1A-076E-4A34-BB67-2BF961754E0C}"/>
          </ac:spMkLst>
        </pc:spChg>
        <pc:spChg chg="add">
          <ac:chgData name="Alexander Gotlib" userId="S::alexanderg@sela.co.il::ecaa1ea6-0ac0-4997-886b-e4a61a588c34" providerId="AD" clId="Web-{E0560987-A678-7011-C436-4C0A86D5401F}" dt="2023-06-15T16:19:25.152" v="88"/>
          <ac:spMkLst>
            <pc:docMk/>
            <pc:sldMk cId="4072950382" sldId="320"/>
            <ac:spMk id="19" creationId="{75C56826-D4E5-42ED-8529-079651CB3005}"/>
          </ac:spMkLst>
        </pc:spChg>
        <pc:spChg chg="add">
          <ac:chgData name="Alexander Gotlib" userId="S::alexanderg@sela.co.il::ecaa1ea6-0ac0-4997-886b-e4a61a588c34" providerId="AD" clId="Web-{E0560987-A678-7011-C436-4C0A86D5401F}" dt="2023-06-15T16:19:25.152" v="88"/>
          <ac:spMkLst>
            <pc:docMk/>
            <pc:sldMk cId="4072950382" sldId="320"/>
            <ac:spMk id="21" creationId="{82095FCE-EF05-4443-B97A-85DEE3A5CA17}"/>
          </ac:spMkLst>
        </pc:spChg>
        <pc:picChg chg="mod ord">
          <ac:chgData name="Alexander Gotlib" userId="S::alexanderg@sela.co.il::ecaa1ea6-0ac0-4997-886b-e4a61a588c34" providerId="AD" clId="Web-{E0560987-A678-7011-C436-4C0A86D5401F}" dt="2023-06-15T16:19:25.152" v="88"/>
          <ac:picMkLst>
            <pc:docMk/>
            <pc:sldMk cId="4072950382" sldId="320"/>
            <ac:picMk id="7" creationId="{12701E18-0121-40E6-8FA5-BD5A18EF804C}"/>
          </ac:picMkLst>
        </pc:picChg>
        <pc:picChg chg="mod">
          <ac:chgData name="Alexander Gotlib" userId="S::alexanderg@sela.co.il::ecaa1ea6-0ac0-4997-886b-e4a61a588c34" providerId="AD" clId="Web-{E0560987-A678-7011-C436-4C0A86D5401F}" dt="2023-06-15T16:19:25.152" v="88"/>
          <ac:picMkLst>
            <pc:docMk/>
            <pc:sldMk cId="4072950382" sldId="320"/>
            <ac:picMk id="8" creationId="{084C8174-DBB2-4630-A8D2-B85CCF581A24}"/>
          </ac:picMkLst>
        </pc:picChg>
      </pc:sldChg>
      <pc:sldChg chg="modSp add replId">
        <pc:chgData name="Alexander Gotlib" userId="S::alexanderg@sela.co.il::ecaa1ea6-0ac0-4997-886b-e4a61a588c34" providerId="AD" clId="Web-{E0560987-A678-7011-C436-4C0A86D5401F}" dt="2023-06-15T16:17:25.894" v="73" actId="20577"/>
        <pc:sldMkLst>
          <pc:docMk/>
          <pc:sldMk cId="2421455932" sldId="321"/>
        </pc:sldMkLst>
        <pc:spChg chg="mod">
          <ac:chgData name="Alexander Gotlib" userId="S::alexanderg@sela.co.il::ecaa1ea6-0ac0-4997-886b-e4a61a588c34" providerId="AD" clId="Web-{E0560987-A678-7011-C436-4C0A86D5401F}" dt="2023-06-15T16:17:05.909" v="70" actId="20577"/>
          <ac:spMkLst>
            <pc:docMk/>
            <pc:sldMk cId="2421455932" sldId="321"/>
            <ac:spMk id="2" creationId="{00000000-0000-0000-0000-000000000000}"/>
          </ac:spMkLst>
        </pc:spChg>
        <pc:spChg chg="mod">
          <ac:chgData name="Alexander Gotlib" userId="S::alexanderg@sela.co.il::ecaa1ea6-0ac0-4997-886b-e4a61a588c34" providerId="AD" clId="Web-{E0560987-A678-7011-C436-4C0A86D5401F}" dt="2023-06-15T16:17:25.894" v="73" actId="20577"/>
          <ac:spMkLst>
            <pc:docMk/>
            <pc:sldMk cId="2421455932" sldId="321"/>
            <ac:spMk id="3" creationId="{00000000-0000-0000-0000-000000000000}"/>
          </ac:spMkLst>
        </pc:spChg>
      </pc:sldChg>
    </pc:docChg>
  </pc:docChgLst>
  <pc:docChgLst>
    <pc:chgData name="Tomer Avishar" userId="S::tomerav@sela.co.il::6f99e47e-5b46-447c-a55a-283bba137982" providerId="AD" clId="Web-{18518D72-659F-BC1B-1C5D-4788DBEB738E}"/>
    <pc:docChg chg="modSld">
      <pc:chgData name="Tomer Avishar" userId="S::tomerav@sela.co.il::6f99e47e-5b46-447c-a55a-283bba137982" providerId="AD" clId="Web-{18518D72-659F-BC1B-1C5D-4788DBEB738E}" dt="2022-01-19T08:46:13.847" v="1228"/>
      <pc:docMkLst>
        <pc:docMk/>
      </pc:docMkLst>
      <pc:sldChg chg="modNotes">
        <pc:chgData name="Tomer Avishar" userId="S::tomerav@sela.co.il::6f99e47e-5b46-447c-a55a-283bba137982" providerId="AD" clId="Web-{18518D72-659F-BC1B-1C5D-4788DBEB738E}" dt="2022-01-19T07:42:32.329" v="152"/>
        <pc:sldMkLst>
          <pc:docMk/>
          <pc:sldMk cId="89284741" sldId="264"/>
        </pc:sldMkLst>
      </pc:sldChg>
      <pc:sldChg chg="modNotes">
        <pc:chgData name="Tomer Avishar" userId="S::tomerav@sela.co.il::6f99e47e-5b46-447c-a55a-283bba137982" providerId="AD" clId="Web-{18518D72-659F-BC1B-1C5D-4788DBEB738E}" dt="2022-01-19T07:49:45.668" v="311"/>
        <pc:sldMkLst>
          <pc:docMk/>
          <pc:sldMk cId="2304337233" sldId="266"/>
        </pc:sldMkLst>
      </pc:sldChg>
      <pc:sldChg chg="modNotes">
        <pc:chgData name="Tomer Avishar" userId="S::tomerav@sela.co.il::6f99e47e-5b46-447c-a55a-283bba137982" providerId="AD" clId="Web-{18518D72-659F-BC1B-1C5D-4788DBEB738E}" dt="2022-01-19T07:50:05.028" v="314"/>
        <pc:sldMkLst>
          <pc:docMk/>
          <pc:sldMk cId="715340640" sldId="267"/>
        </pc:sldMkLst>
      </pc:sldChg>
      <pc:sldChg chg="modSp modNotes">
        <pc:chgData name="Tomer Avishar" userId="S::tomerav@sela.co.il::6f99e47e-5b46-447c-a55a-283bba137982" providerId="AD" clId="Web-{18518D72-659F-BC1B-1C5D-4788DBEB738E}" dt="2022-01-19T07:50:33.622" v="316" actId="14100"/>
        <pc:sldMkLst>
          <pc:docMk/>
          <pc:sldMk cId="2689029024" sldId="270"/>
        </pc:sldMkLst>
        <pc:picChg chg="mod">
          <ac:chgData name="Tomer Avishar" userId="S::tomerav@sela.co.il::6f99e47e-5b46-447c-a55a-283bba137982" providerId="AD" clId="Web-{18518D72-659F-BC1B-1C5D-4788DBEB738E}" dt="2022-01-19T07:50:33.622" v="316" actId="14100"/>
          <ac:picMkLst>
            <pc:docMk/>
            <pc:sldMk cId="2689029024" sldId="270"/>
            <ac:picMk id="5" creationId="{CB94E144-CDD6-4E31-BD08-A4728824C2AC}"/>
          </ac:picMkLst>
        </pc:picChg>
      </pc:sldChg>
      <pc:sldChg chg="modNotes">
        <pc:chgData name="Tomer Avishar" userId="S::tomerav@sela.co.il::6f99e47e-5b46-447c-a55a-283bba137982" providerId="AD" clId="Web-{18518D72-659F-BC1B-1C5D-4788DBEB738E}" dt="2022-01-19T08:00:08.652" v="659"/>
        <pc:sldMkLst>
          <pc:docMk/>
          <pc:sldMk cId="3214580080" sldId="271"/>
        </pc:sldMkLst>
      </pc:sldChg>
      <pc:sldChg chg="modSp modNotes">
        <pc:chgData name="Tomer Avishar" userId="S::tomerav@sela.co.il::6f99e47e-5b46-447c-a55a-283bba137982" providerId="AD" clId="Web-{18518D72-659F-BC1B-1C5D-4788DBEB738E}" dt="2022-01-19T08:35:01.101" v="983"/>
        <pc:sldMkLst>
          <pc:docMk/>
          <pc:sldMk cId="836256761" sldId="273"/>
        </pc:sldMkLst>
        <pc:spChg chg="mod">
          <ac:chgData name="Tomer Avishar" userId="S::tomerav@sela.co.il::6f99e47e-5b46-447c-a55a-283bba137982" providerId="AD" clId="Web-{18518D72-659F-BC1B-1C5D-4788DBEB738E}" dt="2022-01-19T08:29:33.221" v="665" actId="1076"/>
          <ac:spMkLst>
            <pc:docMk/>
            <pc:sldMk cId="836256761" sldId="273"/>
            <ac:spMk id="33" creationId="{D02A888E-5FC8-4540-8F3B-D8914D030D17}"/>
          </ac:spMkLst>
        </pc:spChg>
        <pc:spChg chg="mod">
          <ac:chgData name="Tomer Avishar" userId="S::tomerav@sela.co.il::6f99e47e-5b46-447c-a55a-283bba137982" providerId="AD" clId="Web-{18518D72-659F-BC1B-1C5D-4788DBEB738E}" dt="2022-01-19T08:30:39.835" v="678" actId="1076"/>
          <ac:spMkLst>
            <pc:docMk/>
            <pc:sldMk cId="836256761" sldId="273"/>
            <ac:spMk id="47" creationId="{00000000-0000-0000-0000-000000000000}"/>
          </ac:spMkLst>
        </pc:spChg>
        <pc:spChg chg="mod">
          <ac:chgData name="Tomer Avishar" userId="S::tomerav@sela.co.il::6f99e47e-5b46-447c-a55a-283bba137982" providerId="AD" clId="Web-{18518D72-659F-BC1B-1C5D-4788DBEB738E}" dt="2022-01-19T08:30:23.974" v="674" actId="14100"/>
          <ac:spMkLst>
            <pc:docMk/>
            <pc:sldMk cId="836256761" sldId="273"/>
            <ac:spMk id="48" creationId="{00000000-0000-0000-0000-000000000000}"/>
          </ac:spMkLst>
        </pc:spChg>
        <pc:spChg chg="mod">
          <ac:chgData name="Tomer Avishar" userId="S::tomerav@sela.co.il::6f99e47e-5b46-447c-a55a-283bba137982" providerId="AD" clId="Web-{18518D72-659F-BC1B-1C5D-4788DBEB738E}" dt="2022-01-19T08:29:50.034" v="667" actId="1076"/>
          <ac:spMkLst>
            <pc:docMk/>
            <pc:sldMk cId="836256761" sldId="273"/>
            <ac:spMk id="51" creationId="{00000000-0000-0000-0000-000000000000}"/>
          </ac:spMkLst>
        </pc:spChg>
        <pc:spChg chg="mod">
          <ac:chgData name="Tomer Avishar" userId="S::tomerav@sela.co.il::6f99e47e-5b46-447c-a55a-283bba137982" providerId="AD" clId="Web-{18518D72-659F-BC1B-1C5D-4788DBEB738E}" dt="2022-01-19T08:30:32.162" v="676" actId="1076"/>
          <ac:spMkLst>
            <pc:docMk/>
            <pc:sldMk cId="836256761" sldId="273"/>
            <ac:spMk id="52" creationId="{00000000-0000-0000-0000-000000000000}"/>
          </ac:spMkLst>
        </pc:spChg>
        <pc:grpChg chg="mod">
          <ac:chgData name="Tomer Avishar" userId="S::tomerav@sela.co.il::6f99e47e-5b46-447c-a55a-283bba137982" providerId="AD" clId="Web-{18518D72-659F-BC1B-1C5D-4788DBEB738E}" dt="2022-01-19T08:29:45.753" v="666" actId="1076"/>
          <ac:grpSpMkLst>
            <pc:docMk/>
            <pc:sldMk cId="836256761" sldId="273"/>
            <ac:grpSpMk id="61" creationId="{00000000-0000-0000-0000-000000000000}"/>
          </ac:grpSpMkLst>
        </pc:grpChg>
        <pc:picChg chg="mod">
          <ac:chgData name="Tomer Avishar" userId="S::tomerav@sela.co.il::6f99e47e-5b46-447c-a55a-283bba137982" providerId="AD" clId="Web-{18518D72-659F-BC1B-1C5D-4788DBEB738E}" dt="2022-01-19T08:29:17.782" v="662" actId="14100"/>
          <ac:picMkLst>
            <pc:docMk/>
            <pc:sldMk cId="836256761" sldId="273"/>
            <ac:picMk id="5" creationId="{EB4C8E04-D222-424F-B1D9-E4EFBA7C804A}"/>
          </ac:picMkLst>
        </pc:picChg>
        <pc:cxnChg chg="mod">
          <ac:chgData name="Tomer Avishar" userId="S::tomerav@sela.co.il::6f99e47e-5b46-447c-a55a-283bba137982" providerId="AD" clId="Web-{18518D72-659F-BC1B-1C5D-4788DBEB738E}" dt="2022-01-19T08:29:33.221" v="665" actId="1076"/>
          <ac:cxnSpMkLst>
            <pc:docMk/>
            <pc:sldMk cId="836256761" sldId="273"/>
            <ac:cxnSpMk id="34" creationId="{630AC0C4-7B96-4287-9C2B-D0D3666BB022}"/>
          </ac:cxnSpMkLst>
        </pc:cxnChg>
        <pc:cxnChg chg="mod">
          <ac:chgData name="Tomer Avishar" userId="S::tomerav@sela.co.il::6f99e47e-5b46-447c-a55a-283bba137982" providerId="AD" clId="Web-{18518D72-659F-BC1B-1C5D-4788DBEB738E}" dt="2022-01-19T08:29:58.582" v="669" actId="14100"/>
          <ac:cxnSpMkLst>
            <pc:docMk/>
            <pc:sldMk cId="836256761" sldId="273"/>
            <ac:cxnSpMk id="55" creationId="{00000000-0000-0000-0000-000000000000}"/>
          </ac:cxnSpMkLst>
        </pc:cxnChg>
        <pc:cxnChg chg="mod">
          <ac:chgData name="Tomer Avishar" userId="S::tomerav@sela.co.il::6f99e47e-5b46-447c-a55a-283bba137982" providerId="AD" clId="Web-{18518D72-659F-BC1B-1C5D-4788DBEB738E}" dt="2022-01-19T08:30:35.412" v="677" actId="14100"/>
          <ac:cxnSpMkLst>
            <pc:docMk/>
            <pc:sldMk cId="836256761" sldId="273"/>
            <ac:cxnSpMk id="56" creationId="{00000000-0000-0000-0000-000000000000}"/>
          </ac:cxnSpMkLst>
        </pc:cxnChg>
        <pc:cxnChg chg="mod">
          <ac:chgData name="Tomer Avishar" userId="S::tomerav@sela.co.il::6f99e47e-5b46-447c-a55a-283bba137982" providerId="AD" clId="Web-{18518D72-659F-BC1B-1C5D-4788DBEB738E}" dt="2022-01-19T08:30:28.865" v="675" actId="14100"/>
          <ac:cxnSpMkLst>
            <pc:docMk/>
            <pc:sldMk cId="836256761" sldId="273"/>
            <ac:cxnSpMk id="57" creationId="{00000000-0000-0000-0000-000000000000}"/>
          </ac:cxnSpMkLst>
        </pc:cxnChg>
        <pc:cxnChg chg="mod">
          <ac:chgData name="Tomer Avishar" userId="S::tomerav@sela.co.il::6f99e47e-5b46-447c-a55a-283bba137982" providerId="AD" clId="Web-{18518D72-659F-BC1B-1C5D-4788DBEB738E}" dt="2022-01-19T08:30:43.553" v="679" actId="14100"/>
          <ac:cxnSpMkLst>
            <pc:docMk/>
            <pc:sldMk cId="836256761" sldId="273"/>
            <ac:cxnSpMk id="60" creationId="{00000000-0000-0000-0000-000000000000}"/>
          </ac:cxnSpMkLst>
        </pc:cxnChg>
      </pc:sldChg>
      <pc:sldChg chg="modNotes">
        <pc:chgData name="Tomer Avishar" userId="S::tomerav@sela.co.il::6f99e47e-5b46-447c-a55a-283bba137982" providerId="AD" clId="Web-{18518D72-659F-BC1B-1C5D-4788DBEB738E}" dt="2022-01-19T08:46:13.847" v="1228"/>
        <pc:sldMkLst>
          <pc:docMk/>
          <pc:sldMk cId="1380134214" sldId="309"/>
        </pc:sldMkLst>
      </pc:sldChg>
    </pc:docChg>
  </pc:docChgLst>
  <pc:docChgLst>
    <pc:chgData name="Tomer Avishar" userId="S::tomerav@sela.co.il::6f99e47e-5b46-447c-a55a-283bba137982" providerId="AD" clId="Web-{1DC4A7C7-CE4F-3205-974E-8156ED17CB91}"/>
    <pc:docChg chg="modSld">
      <pc:chgData name="Tomer Avishar" userId="S::tomerav@sela.co.il::6f99e47e-5b46-447c-a55a-283bba137982" providerId="AD" clId="Web-{1DC4A7C7-CE4F-3205-974E-8156ED17CB91}" dt="2022-01-16T14:59:56.065" v="0"/>
      <pc:docMkLst>
        <pc:docMk/>
      </pc:docMkLst>
      <pc:sldChg chg="addSp">
        <pc:chgData name="Tomer Avishar" userId="S::tomerav@sela.co.il::6f99e47e-5b46-447c-a55a-283bba137982" providerId="AD" clId="Web-{1DC4A7C7-CE4F-3205-974E-8156ED17CB91}" dt="2022-01-16T14:59:56.065" v="0"/>
        <pc:sldMkLst>
          <pc:docMk/>
          <pc:sldMk cId="715340640" sldId="267"/>
        </pc:sldMkLst>
        <pc:spChg chg="add">
          <ac:chgData name="Tomer Avishar" userId="S::tomerav@sela.co.il::6f99e47e-5b46-447c-a55a-283bba137982" providerId="AD" clId="Web-{1DC4A7C7-CE4F-3205-974E-8156ED17CB91}" dt="2022-01-16T14:59:56.065" v="0"/>
          <ac:spMkLst>
            <pc:docMk/>
            <pc:sldMk cId="715340640" sldId="267"/>
            <ac:spMk id="4" creationId="{BB2FB569-B4F9-42D8-84FB-8F12F35F05FF}"/>
          </ac:spMkLst>
        </pc:spChg>
      </pc:sldChg>
    </pc:docChg>
  </pc:docChgLst>
  <pc:docChgLst>
    <pc:chgData name="Tomer Avishar" userId="S::tomerav@sela.co.il::6f99e47e-5b46-447c-a55a-283bba137982" providerId="AD" clId="Web-{D330ABF8-AE4D-B4F8-FC89-666F486D5107}"/>
    <pc:docChg chg="delSld modSld">
      <pc:chgData name="Tomer Avishar" userId="S::tomerav@sela.co.il::6f99e47e-5b46-447c-a55a-283bba137982" providerId="AD" clId="Web-{D330ABF8-AE4D-B4F8-FC89-666F486D5107}" dt="2022-01-16T12:14:55.699" v="13" actId="20577"/>
      <pc:docMkLst>
        <pc:docMk/>
      </pc:docMkLst>
      <pc:sldChg chg="modSp">
        <pc:chgData name="Tomer Avishar" userId="S::tomerav@sela.co.il::6f99e47e-5b46-447c-a55a-283bba137982" providerId="AD" clId="Web-{D330ABF8-AE4D-B4F8-FC89-666F486D5107}" dt="2022-01-16T12:13:38.369" v="0" actId="14100"/>
        <pc:sldMkLst>
          <pc:docMk/>
          <pc:sldMk cId="2492001281" sldId="280"/>
        </pc:sldMkLst>
        <pc:spChg chg="mod">
          <ac:chgData name="Tomer Avishar" userId="S::tomerav@sela.co.il::6f99e47e-5b46-447c-a55a-283bba137982" providerId="AD" clId="Web-{D330ABF8-AE4D-B4F8-FC89-666F486D5107}" dt="2022-01-16T12:13:38.369" v="0" actId="14100"/>
          <ac:spMkLst>
            <pc:docMk/>
            <pc:sldMk cId="2492001281" sldId="280"/>
            <ac:spMk id="13" creationId="{F3BD2BD0-202C-40FC-8573-610EE63FC528}"/>
          </ac:spMkLst>
        </pc:spChg>
      </pc:sldChg>
      <pc:sldChg chg="delCm">
        <pc:chgData name="Tomer Avishar" userId="S::tomerav@sela.co.il::6f99e47e-5b46-447c-a55a-283bba137982" providerId="AD" clId="Web-{D330ABF8-AE4D-B4F8-FC89-666F486D5107}" dt="2022-01-16T12:13:49.713" v="1"/>
        <pc:sldMkLst>
          <pc:docMk/>
          <pc:sldMk cId="2767821557" sldId="294"/>
        </pc:sldMkLst>
      </pc:sldChg>
      <pc:sldChg chg="del delCm">
        <pc:chgData name="Tomer Avishar" userId="S::tomerav@sela.co.il::6f99e47e-5b46-447c-a55a-283bba137982" providerId="AD" clId="Web-{D330ABF8-AE4D-B4F8-FC89-666F486D5107}" dt="2022-01-16T12:14:14.089" v="3"/>
        <pc:sldMkLst>
          <pc:docMk/>
          <pc:sldMk cId="2746262724" sldId="295"/>
        </pc:sldMkLst>
      </pc:sldChg>
      <pc:sldChg chg="modSp">
        <pc:chgData name="Tomer Avishar" userId="S::tomerav@sela.co.il::6f99e47e-5b46-447c-a55a-283bba137982" providerId="AD" clId="Web-{D330ABF8-AE4D-B4F8-FC89-666F486D5107}" dt="2022-01-16T12:14:55.699" v="13" actId="20577"/>
        <pc:sldMkLst>
          <pc:docMk/>
          <pc:sldMk cId="1380134214" sldId="309"/>
        </pc:sldMkLst>
        <pc:spChg chg="mod">
          <ac:chgData name="Tomer Avishar" userId="S::tomerav@sela.co.il::6f99e47e-5b46-447c-a55a-283bba137982" providerId="AD" clId="Web-{D330ABF8-AE4D-B4F8-FC89-666F486D5107}" dt="2022-01-16T12:14:55.699" v="13" actId="20577"/>
          <ac:spMkLst>
            <pc:docMk/>
            <pc:sldMk cId="1380134214" sldId="309"/>
            <ac:spMk id="6" creationId="{74F98662-678E-4B15-8F4B-F2B687111016}"/>
          </ac:spMkLst>
        </pc:spChg>
      </pc:sldChg>
    </pc:docChg>
  </pc:docChgLst>
  <pc:docChgLst>
    <pc:chgData name="Grace Alison Yurkov" userId="b81c3101a651c776" providerId="LiveId" clId="{A2A03E3F-62B1-4E58-A617-0C8BD9481F1D}"/>
    <pc:docChg chg="undo custSel addSld modSld sldOrd">
      <pc:chgData name="Grace Alison Yurkov" userId="b81c3101a651c776" providerId="LiveId" clId="{A2A03E3F-62B1-4E58-A617-0C8BD9481F1D}" dt="2023-06-27T08:44:01.416" v="133" actId="14100"/>
      <pc:docMkLst>
        <pc:docMk/>
      </pc:docMkLst>
      <pc:sldChg chg="modSp mod ord">
        <pc:chgData name="Grace Alison Yurkov" userId="b81c3101a651c776" providerId="LiveId" clId="{A2A03E3F-62B1-4E58-A617-0C8BD9481F1D}" dt="2023-06-27T08:37:21.347" v="47" actId="20577"/>
        <pc:sldMkLst>
          <pc:docMk/>
          <pc:sldMk cId="3816041889" sldId="308"/>
        </pc:sldMkLst>
        <pc:spChg chg="mod">
          <ac:chgData name="Grace Alison Yurkov" userId="b81c3101a651c776" providerId="LiveId" clId="{A2A03E3F-62B1-4E58-A617-0C8BD9481F1D}" dt="2023-06-27T08:37:21.347" v="47" actId="20577"/>
          <ac:spMkLst>
            <pc:docMk/>
            <pc:sldMk cId="3816041889" sldId="308"/>
            <ac:spMk id="7" creationId="{00000000-0000-0000-0000-000000000000}"/>
          </ac:spMkLst>
        </pc:spChg>
      </pc:sldChg>
      <pc:sldChg chg="modSp add mod">
        <pc:chgData name="Grace Alison Yurkov" userId="b81c3101a651c776" providerId="LiveId" clId="{A2A03E3F-62B1-4E58-A617-0C8BD9481F1D}" dt="2023-06-27T08:34:11.228" v="11" actId="27636"/>
        <pc:sldMkLst>
          <pc:docMk/>
          <pc:sldMk cId="702368095" sldId="341"/>
        </pc:sldMkLst>
        <pc:spChg chg="mod">
          <ac:chgData name="Grace Alison Yurkov" userId="b81c3101a651c776" providerId="LiveId" clId="{A2A03E3F-62B1-4E58-A617-0C8BD9481F1D}" dt="2023-06-27T08:33:06.368" v="9" actId="20577"/>
          <ac:spMkLst>
            <pc:docMk/>
            <pc:sldMk cId="702368095" sldId="341"/>
            <ac:spMk id="2" creationId="{00000000-0000-0000-0000-000000000000}"/>
          </ac:spMkLst>
        </pc:spChg>
        <pc:spChg chg="mod">
          <ac:chgData name="Grace Alison Yurkov" userId="b81c3101a651c776" providerId="LiveId" clId="{A2A03E3F-62B1-4E58-A617-0C8BD9481F1D}" dt="2023-06-27T08:34:11.228" v="11" actId="27636"/>
          <ac:spMkLst>
            <pc:docMk/>
            <pc:sldMk cId="702368095" sldId="341"/>
            <ac:spMk id="3" creationId="{00000000-0000-0000-0000-000000000000}"/>
          </ac:spMkLst>
        </pc:spChg>
      </pc:sldChg>
      <pc:sldChg chg="modSp add mod">
        <pc:chgData name="Grace Alison Yurkov" userId="b81c3101a651c776" providerId="LiveId" clId="{A2A03E3F-62B1-4E58-A617-0C8BD9481F1D}" dt="2023-06-27T08:36:40.221" v="32" actId="113"/>
        <pc:sldMkLst>
          <pc:docMk/>
          <pc:sldMk cId="3387540484" sldId="342"/>
        </pc:sldMkLst>
        <pc:spChg chg="mod">
          <ac:chgData name="Grace Alison Yurkov" userId="b81c3101a651c776" providerId="LiveId" clId="{A2A03E3F-62B1-4E58-A617-0C8BD9481F1D}" dt="2023-06-27T08:34:21.784" v="23" actId="20577"/>
          <ac:spMkLst>
            <pc:docMk/>
            <pc:sldMk cId="3387540484" sldId="342"/>
            <ac:spMk id="2" creationId="{00000000-0000-0000-0000-000000000000}"/>
          </ac:spMkLst>
        </pc:spChg>
        <pc:spChg chg="mod">
          <ac:chgData name="Grace Alison Yurkov" userId="b81c3101a651c776" providerId="LiveId" clId="{A2A03E3F-62B1-4E58-A617-0C8BD9481F1D}" dt="2023-06-27T08:36:40.221" v="32" actId="113"/>
          <ac:spMkLst>
            <pc:docMk/>
            <pc:sldMk cId="3387540484" sldId="342"/>
            <ac:spMk id="3" creationId="{00000000-0000-0000-0000-000000000000}"/>
          </ac:spMkLst>
        </pc:spChg>
      </pc:sldChg>
      <pc:sldChg chg="addSp delSp modSp add mod ord">
        <pc:chgData name="Grace Alison Yurkov" userId="b81c3101a651c776" providerId="LiveId" clId="{A2A03E3F-62B1-4E58-A617-0C8BD9481F1D}" dt="2023-06-27T08:44:01.416" v="133" actId="14100"/>
        <pc:sldMkLst>
          <pc:docMk/>
          <pc:sldMk cId="155986256" sldId="343"/>
        </pc:sldMkLst>
        <pc:spChg chg="mod">
          <ac:chgData name="Grace Alison Yurkov" userId="b81c3101a651c776" providerId="LiveId" clId="{A2A03E3F-62B1-4E58-A617-0C8BD9481F1D}" dt="2023-06-27T08:37:30.956" v="53" actId="20577"/>
          <ac:spMkLst>
            <pc:docMk/>
            <pc:sldMk cId="155986256" sldId="343"/>
            <ac:spMk id="2" creationId="{00000000-0000-0000-0000-000000000000}"/>
          </ac:spMkLst>
        </pc:spChg>
        <pc:spChg chg="mod">
          <ac:chgData name="Grace Alison Yurkov" userId="b81c3101a651c776" providerId="LiveId" clId="{A2A03E3F-62B1-4E58-A617-0C8BD9481F1D}" dt="2023-06-27T08:40:44.911" v="75"/>
          <ac:spMkLst>
            <pc:docMk/>
            <pc:sldMk cId="155986256" sldId="343"/>
            <ac:spMk id="3" creationId="{00000000-0000-0000-0000-000000000000}"/>
          </ac:spMkLst>
        </pc:spChg>
        <pc:spChg chg="add mod">
          <ac:chgData name="Grace Alison Yurkov" userId="b81c3101a651c776" providerId="LiveId" clId="{A2A03E3F-62B1-4E58-A617-0C8BD9481F1D}" dt="2023-06-27T08:41:23.047" v="83" actId="1076"/>
          <ac:spMkLst>
            <pc:docMk/>
            <pc:sldMk cId="155986256" sldId="343"/>
            <ac:spMk id="4" creationId="{A85D0F14-442C-49F7-ADFB-99D77B2DDF95}"/>
          </ac:spMkLst>
        </pc:spChg>
        <pc:spChg chg="add mod">
          <ac:chgData name="Grace Alison Yurkov" userId="b81c3101a651c776" providerId="LiveId" clId="{A2A03E3F-62B1-4E58-A617-0C8BD9481F1D}" dt="2023-06-27T08:41:20.070" v="82" actId="1076"/>
          <ac:spMkLst>
            <pc:docMk/>
            <pc:sldMk cId="155986256" sldId="343"/>
            <ac:spMk id="5" creationId="{82A847D9-4ED2-EE2B-0051-DBD80C0458EC}"/>
          </ac:spMkLst>
        </pc:spChg>
        <pc:spChg chg="add mod">
          <ac:chgData name="Grace Alison Yurkov" userId="b81c3101a651c776" providerId="LiveId" clId="{A2A03E3F-62B1-4E58-A617-0C8BD9481F1D}" dt="2023-06-27T08:41:26.397" v="84" actId="1076"/>
          <ac:spMkLst>
            <pc:docMk/>
            <pc:sldMk cId="155986256" sldId="343"/>
            <ac:spMk id="6" creationId="{6D563575-3803-076C-98B5-CD348B7CD569}"/>
          </ac:spMkLst>
        </pc:spChg>
        <pc:spChg chg="add del mod">
          <ac:chgData name="Grace Alison Yurkov" userId="b81c3101a651c776" providerId="LiveId" clId="{A2A03E3F-62B1-4E58-A617-0C8BD9481F1D}" dt="2023-06-27T08:41:57.464" v="99" actId="478"/>
          <ac:spMkLst>
            <pc:docMk/>
            <pc:sldMk cId="155986256" sldId="343"/>
            <ac:spMk id="7" creationId="{20B2C227-3DAE-5EB1-9410-D325A0B4BEAA}"/>
          </ac:spMkLst>
        </pc:spChg>
        <pc:spChg chg="add mod">
          <ac:chgData name="Grace Alison Yurkov" userId="b81c3101a651c776" providerId="LiveId" clId="{A2A03E3F-62B1-4E58-A617-0C8BD9481F1D}" dt="2023-06-27T08:44:01.416" v="133" actId="14100"/>
          <ac:spMkLst>
            <pc:docMk/>
            <pc:sldMk cId="155986256" sldId="343"/>
            <ac:spMk id="8" creationId="{9C77D842-28C8-1066-22D7-AA317B24DD43}"/>
          </ac:spMkLst>
        </pc:spChg>
        <pc:spChg chg="add del">
          <ac:chgData name="Grace Alison Yurkov" userId="b81c3101a651c776" providerId="LiveId" clId="{A2A03E3F-62B1-4E58-A617-0C8BD9481F1D}" dt="2023-06-27T08:42:25.597" v="122" actId="478"/>
          <ac:spMkLst>
            <pc:docMk/>
            <pc:sldMk cId="155986256" sldId="343"/>
            <ac:spMk id="10" creationId="{69A5BD03-AEBD-27CF-B16E-FB03BD5181B9}"/>
          </ac:spMkLst>
        </pc:spChg>
        <pc:spChg chg="add mod">
          <ac:chgData name="Grace Alison Yurkov" userId="b81c3101a651c776" providerId="LiveId" clId="{A2A03E3F-62B1-4E58-A617-0C8BD9481F1D}" dt="2023-06-27T08:42:38.825" v="127" actId="1076"/>
          <ac:spMkLst>
            <pc:docMk/>
            <pc:sldMk cId="155986256" sldId="343"/>
            <ac:spMk id="11" creationId="{BD666A9C-C093-DAAB-8433-E94D1807ECE5}"/>
          </ac:spMkLst>
        </pc:spChg>
        <pc:spChg chg="add mod">
          <ac:chgData name="Grace Alison Yurkov" userId="b81c3101a651c776" providerId="LiveId" clId="{A2A03E3F-62B1-4E58-A617-0C8BD9481F1D}" dt="2023-06-27T08:42:49.896" v="129"/>
          <ac:spMkLst>
            <pc:docMk/>
            <pc:sldMk cId="155986256" sldId="343"/>
            <ac:spMk id="12" creationId="{88412B13-816F-7D10-A841-CDCB5B0C51F2}"/>
          </ac:spMkLst>
        </pc:spChg>
      </pc:sldChg>
    </pc:docChg>
  </pc:docChgLst>
  <pc:docChgLst>
    <pc:chgData clId="Web-{1DC4A7C7-CE4F-3205-974E-8156ED17CB91}"/>
    <pc:docChg chg="modSld">
      <pc:chgData name="" userId="" providerId="" clId="Web-{1DC4A7C7-CE4F-3205-974E-8156ED17CB91}" dt="2022-01-16T14:59:31.361" v="0"/>
      <pc:docMkLst>
        <pc:docMk/>
      </pc:docMkLst>
      <pc:sldChg chg="addSp">
        <pc:chgData name="" userId="" providerId="" clId="Web-{1DC4A7C7-CE4F-3205-974E-8156ED17CB91}" dt="2022-01-16T14:59:31.361" v="0"/>
        <pc:sldMkLst>
          <pc:docMk/>
          <pc:sldMk cId="1629193451" sldId="257"/>
        </pc:sldMkLst>
        <pc:spChg chg="add">
          <ac:chgData name="" userId="" providerId="" clId="Web-{1DC4A7C7-CE4F-3205-974E-8156ED17CB91}" dt="2022-01-16T14:59:31.361" v="0"/>
          <ac:spMkLst>
            <pc:docMk/>
            <pc:sldMk cId="1629193451" sldId="257"/>
            <ac:spMk id="3" creationId="{14FB7C35-71DA-4678-A4BC-B36886A75DA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81043921-7569-41A3-B947-8944ED878C50}" type="datetimeFigureOut">
              <a:rPr lang="he-IL" smtClean="0"/>
              <a:t>כ'/תמוז/תשפ"ג</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10EA4576-0967-4CCD-84A0-45D5E7B768EA}" type="slidenum">
              <a:rPr lang="he-IL" smtClean="0"/>
              <a:t>‹#›</a:t>
            </a:fld>
            <a:endParaRPr lang="he-IL"/>
          </a:p>
        </p:txBody>
      </p:sp>
    </p:spTree>
    <p:extLst>
      <p:ext uri="{BB962C8B-B14F-4D97-AF65-F5344CB8AC3E}">
        <p14:creationId xmlns:p14="http://schemas.microsoft.com/office/powerpoint/2010/main" val="2579386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Python_(programming_language)"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Python_(programming_language)"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13</a:t>
            </a:fld>
            <a:endParaRPr lang="en-US"/>
          </a:p>
        </p:txBody>
      </p:sp>
    </p:spTree>
    <p:extLst>
      <p:ext uri="{BB962C8B-B14F-4D97-AF65-F5344CB8AC3E}">
        <p14:creationId xmlns:p14="http://schemas.microsoft.com/office/powerpoint/2010/main" val="4583656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14</a:t>
            </a:fld>
            <a:endParaRPr lang="en-US"/>
          </a:p>
        </p:txBody>
      </p:sp>
    </p:spTree>
    <p:extLst>
      <p:ext uri="{BB962C8B-B14F-4D97-AF65-F5344CB8AC3E}">
        <p14:creationId xmlns:p14="http://schemas.microsoft.com/office/powerpoint/2010/main" val="37354064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15</a:t>
            </a:fld>
            <a:endParaRPr lang="en-US"/>
          </a:p>
        </p:txBody>
      </p:sp>
    </p:spTree>
    <p:extLst>
      <p:ext uri="{BB962C8B-B14F-4D97-AF65-F5344CB8AC3E}">
        <p14:creationId xmlns:p14="http://schemas.microsoft.com/office/powerpoint/2010/main" val="18767078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16</a:t>
            </a:fld>
            <a:endParaRPr lang="en-US"/>
          </a:p>
        </p:txBody>
      </p:sp>
    </p:spTree>
    <p:extLst>
      <p:ext uri="{BB962C8B-B14F-4D97-AF65-F5344CB8AC3E}">
        <p14:creationId xmlns:p14="http://schemas.microsoft.com/office/powerpoint/2010/main" val="24522385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17</a:t>
            </a:fld>
            <a:endParaRPr lang="en-US"/>
          </a:p>
        </p:txBody>
      </p:sp>
    </p:spTree>
    <p:extLst>
      <p:ext uri="{BB962C8B-B14F-4D97-AF65-F5344CB8AC3E}">
        <p14:creationId xmlns:p14="http://schemas.microsoft.com/office/powerpoint/2010/main" val="3916711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18</a:t>
            </a:fld>
            <a:endParaRPr lang="en-US"/>
          </a:p>
        </p:txBody>
      </p:sp>
    </p:spTree>
    <p:extLst>
      <p:ext uri="{BB962C8B-B14F-4D97-AF65-F5344CB8AC3E}">
        <p14:creationId xmlns:p14="http://schemas.microsoft.com/office/powerpoint/2010/main" val="31042669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19</a:t>
            </a:fld>
            <a:endParaRPr lang="en-US"/>
          </a:p>
        </p:txBody>
      </p:sp>
    </p:spTree>
    <p:extLst>
      <p:ext uri="{BB962C8B-B14F-4D97-AF65-F5344CB8AC3E}">
        <p14:creationId xmlns:p14="http://schemas.microsoft.com/office/powerpoint/2010/main" val="1323029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20</a:t>
            </a:fld>
            <a:endParaRPr lang="en-US"/>
          </a:p>
        </p:txBody>
      </p:sp>
    </p:spTree>
    <p:extLst>
      <p:ext uri="{BB962C8B-B14F-4D97-AF65-F5344CB8AC3E}">
        <p14:creationId xmlns:p14="http://schemas.microsoft.com/office/powerpoint/2010/main" val="24725437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21</a:t>
            </a:fld>
            <a:endParaRPr lang="en-US"/>
          </a:p>
        </p:txBody>
      </p:sp>
    </p:spTree>
    <p:extLst>
      <p:ext uri="{BB962C8B-B14F-4D97-AF65-F5344CB8AC3E}">
        <p14:creationId xmlns:p14="http://schemas.microsoft.com/office/powerpoint/2010/main" val="6116475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22</a:t>
            </a:fld>
            <a:endParaRPr lang="en-US"/>
          </a:p>
        </p:txBody>
      </p:sp>
    </p:spTree>
    <p:extLst>
      <p:ext uri="{BB962C8B-B14F-4D97-AF65-F5344CB8AC3E}">
        <p14:creationId xmlns:p14="http://schemas.microsoft.com/office/powerpoint/2010/main" val="1586231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is dynamically-typed and garbage-collected. It supports multiple programming paradigms, including structured (particularly, procedural), object-oriented and functional programming.</a:t>
            </a:r>
          </a:p>
          <a:p>
            <a:endParaRPr lang="en-US" sz="1200" dirty="0">
              <a:cs typeface="Calibri"/>
            </a:endParaRPr>
          </a:p>
          <a:p>
            <a:r>
              <a:rPr lang="en-US" dirty="0">
                <a:cs typeface="Calibri"/>
              </a:rPr>
              <a:t>It was built to be as readable as possible, and is </a:t>
            </a:r>
            <a:r>
              <a:rPr lang="en-US" dirty="0"/>
              <a:t>significant indentation driven (Off-side rule).</a:t>
            </a:r>
            <a:endParaRPr lang="en-US" dirty="0">
              <a:cs typeface="Calibri"/>
            </a:endParaRPr>
          </a:p>
          <a:p>
            <a:pPr algn="l" rtl="0" eaLnBrk="1" hangingPunct="1"/>
            <a:endParaRPr lang="en-US"/>
          </a:p>
          <a:p>
            <a:r>
              <a:rPr lang="en-US" dirty="0"/>
              <a:t>The language's core philosophy is summarized in the document </a:t>
            </a:r>
            <a:r>
              <a:rPr lang="en-US" i="1" dirty="0"/>
              <a:t>The Zen of Python</a:t>
            </a:r>
            <a:r>
              <a:rPr lang="en-US" dirty="0"/>
              <a:t> (</a:t>
            </a:r>
            <a:r>
              <a:rPr lang="en-US" i="1" dirty="0"/>
              <a:t>PEP 20</a:t>
            </a:r>
            <a:r>
              <a:rPr lang="en-US" dirty="0"/>
              <a:t>), which includes aphorisms such as:</a:t>
            </a:r>
            <a:endParaRPr lang="en-US" dirty="0">
              <a:cs typeface="Calibri"/>
            </a:endParaRPr>
          </a:p>
          <a:p>
            <a:pPr marL="285750" indent="-285750">
              <a:buFont typeface="Arial"/>
              <a:buChar char="•"/>
            </a:pPr>
            <a:r>
              <a:rPr lang="en-US" dirty="0"/>
              <a:t>Beautiful is better than ugly.</a:t>
            </a:r>
            <a:endParaRPr lang="en-US" dirty="0">
              <a:cs typeface="Calibri"/>
            </a:endParaRPr>
          </a:p>
          <a:p>
            <a:pPr marL="285750" indent="-285750">
              <a:buFont typeface="Arial"/>
              <a:buChar char="•"/>
            </a:pPr>
            <a:r>
              <a:rPr lang="en-US" dirty="0"/>
              <a:t>Explicit is better than implicit.</a:t>
            </a:r>
            <a:endParaRPr lang="en-US" dirty="0">
              <a:cs typeface="Calibri"/>
            </a:endParaRPr>
          </a:p>
          <a:p>
            <a:pPr marL="285750" indent="-285750">
              <a:buFont typeface="Arial"/>
              <a:buChar char="•"/>
            </a:pPr>
            <a:r>
              <a:rPr lang="en-US" dirty="0"/>
              <a:t>Simple is better than complex.</a:t>
            </a:r>
            <a:endParaRPr lang="en-US" dirty="0">
              <a:cs typeface="Calibri"/>
            </a:endParaRPr>
          </a:p>
          <a:p>
            <a:pPr marL="285750" indent="-285750">
              <a:buFont typeface="Arial"/>
              <a:buChar char="•"/>
            </a:pPr>
            <a:r>
              <a:rPr lang="en-US" dirty="0"/>
              <a:t>Complex is better than complicated.</a:t>
            </a:r>
            <a:endParaRPr lang="en-US" dirty="0">
              <a:cs typeface="Calibri"/>
            </a:endParaRPr>
          </a:p>
          <a:p>
            <a:pPr marL="285750" indent="-285750">
              <a:buFont typeface="Arial"/>
              <a:buChar char="•"/>
            </a:pPr>
            <a:r>
              <a:rPr lang="en-US" dirty="0"/>
              <a:t>Readability counts.</a:t>
            </a:r>
            <a:endParaRPr lang="en-US" dirty="0">
              <a:cs typeface="Calibri"/>
            </a:endParaRPr>
          </a:p>
          <a:p>
            <a:pPr algn="l"/>
            <a:endParaRPr lang="en-US" dirty="0">
              <a:cs typeface="Calibri"/>
            </a:endParaRPr>
          </a:p>
          <a:p>
            <a:endParaRPr lang="en-US" u="sng"/>
          </a:p>
          <a:p>
            <a:pPr algn="l" rtl="0" eaLnBrk="1" hangingPunct="1"/>
            <a:r>
              <a:rPr lang="en-US" u="sng" dirty="0"/>
              <a:t>For further reading:</a:t>
            </a:r>
          </a:p>
          <a:p>
            <a:r>
              <a:rPr lang="en-US" dirty="0">
                <a:hlinkClick r:id="rId3"/>
              </a:rPr>
              <a:t>Python (programming language) - Wikipedia</a:t>
            </a:r>
            <a:endParaRPr lang="en-US"/>
          </a:p>
        </p:txBody>
      </p:sp>
      <p:sp>
        <p:nvSpPr>
          <p:cNvPr id="4" name="Slide Number Placeholder 3"/>
          <p:cNvSpPr>
            <a:spLocks noGrp="1"/>
          </p:cNvSpPr>
          <p:nvPr>
            <p:ph type="sldNum" sz="quarter" idx="10"/>
          </p:nvPr>
        </p:nvSpPr>
        <p:spPr/>
        <p:txBody>
          <a:bodyPr/>
          <a:lstStyle/>
          <a:p>
            <a:fld id="{C18343ED-3762-4D46-A439-B4D407E13EF8}" type="slidenum">
              <a:rPr lang="en-US" smtClean="0"/>
              <a:pPr/>
              <a:t>3</a:t>
            </a:fld>
            <a:endParaRPr lang="en-US"/>
          </a:p>
        </p:txBody>
      </p:sp>
    </p:spTree>
    <p:extLst>
      <p:ext uri="{BB962C8B-B14F-4D97-AF65-F5344CB8AC3E}">
        <p14:creationId xmlns:p14="http://schemas.microsoft.com/office/powerpoint/2010/main" val="30032531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23</a:t>
            </a:fld>
            <a:endParaRPr lang="en-US"/>
          </a:p>
        </p:txBody>
      </p:sp>
    </p:spTree>
    <p:extLst>
      <p:ext uri="{BB962C8B-B14F-4D97-AF65-F5344CB8AC3E}">
        <p14:creationId xmlns:p14="http://schemas.microsoft.com/office/powerpoint/2010/main" val="5009443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24</a:t>
            </a:fld>
            <a:endParaRPr lang="en-US"/>
          </a:p>
        </p:txBody>
      </p:sp>
    </p:spTree>
    <p:extLst>
      <p:ext uri="{BB962C8B-B14F-4D97-AF65-F5344CB8AC3E}">
        <p14:creationId xmlns:p14="http://schemas.microsoft.com/office/powerpoint/2010/main" val="26742116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25</a:t>
            </a:fld>
            <a:endParaRPr lang="en-US"/>
          </a:p>
        </p:txBody>
      </p:sp>
    </p:spTree>
    <p:extLst>
      <p:ext uri="{BB962C8B-B14F-4D97-AF65-F5344CB8AC3E}">
        <p14:creationId xmlns:p14="http://schemas.microsoft.com/office/powerpoint/2010/main" val="10969764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26</a:t>
            </a:fld>
            <a:endParaRPr lang="en-US"/>
          </a:p>
        </p:txBody>
      </p:sp>
    </p:spTree>
    <p:extLst>
      <p:ext uri="{BB962C8B-B14F-4D97-AF65-F5344CB8AC3E}">
        <p14:creationId xmlns:p14="http://schemas.microsoft.com/office/powerpoint/2010/main" val="37075845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28</a:t>
            </a:fld>
            <a:endParaRPr lang="en-US"/>
          </a:p>
        </p:txBody>
      </p:sp>
    </p:spTree>
    <p:extLst>
      <p:ext uri="{BB962C8B-B14F-4D97-AF65-F5344CB8AC3E}">
        <p14:creationId xmlns:p14="http://schemas.microsoft.com/office/powerpoint/2010/main" val="34810212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29</a:t>
            </a:fld>
            <a:endParaRPr lang="en-US"/>
          </a:p>
        </p:txBody>
      </p:sp>
    </p:spTree>
    <p:extLst>
      <p:ext uri="{BB962C8B-B14F-4D97-AF65-F5344CB8AC3E}">
        <p14:creationId xmlns:p14="http://schemas.microsoft.com/office/powerpoint/2010/main" val="25286116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30</a:t>
            </a:fld>
            <a:endParaRPr lang="en-US"/>
          </a:p>
        </p:txBody>
      </p:sp>
    </p:spTree>
    <p:extLst>
      <p:ext uri="{BB962C8B-B14F-4D97-AF65-F5344CB8AC3E}">
        <p14:creationId xmlns:p14="http://schemas.microsoft.com/office/powerpoint/2010/main" val="1939735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is dynamically-typed and garbage-collected. It supports multiple programming paradigms, including structured (particularly, procedural), object-oriented and functional programming.</a:t>
            </a:r>
          </a:p>
          <a:p>
            <a:endParaRPr lang="en-US" sz="1200" dirty="0">
              <a:cs typeface="Calibri"/>
            </a:endParaRPr>
          </a:p>
          <a:p>
            <a:r>
              <a:rPr lang="en-US" dirty="0">
                <a:cs typeface="Calibri"/>
              </a:rPr>
              <a:t>It was built to be as readable as possible, and is </a:t>
            </a:r>
            <a:r>
              <a:rPr lang="en-US" dirty="0"/>
              <a:t>significant indentation driven (Off-side rule).</a:t>
            </a:r>
            <a:endParaRPr lang="en-US" dirty="0">
              <a:cs typeface="Calibri"/>
            </a:endParaRPr>
          </a:p>
          <a:p>
            <a:pPr algn="l" rtl="0" eaLnBrk="1" hangingPunct="1"/>
            <a:endParaRPr lang="en-US"/>
          </a:p>
          <a:p>
            <a:r>
              <a:rPr lang="en-US" dirty="0"/>
              <a:t>The language's core philosophy is summarized in the document </a:t>
            </a:r>
            <a:r>
              <a:rPr lang="en-US" i="1" dirty="0"/>
              <a:t>The Zen of Python</a:t>
            </a:r>
            <a:r>
              <a:rPr lang="en-US" dirty="0"/>
              <a:t> (</a:t>
            </a:r>
            <a:r>
              <a:rPr lang="en-US" i="1" dirty="0"/>
              <a:t>PEP 20</a:t>
            </a:r>
            <a:r>
              <a:rPr lang="en-US" dirty="0"/>
              <a:t>), which includes aphorisms such as:</a:t>
            </a:r>
            <a:endParaRPr lang="en-US" dirty="0">
              <a:cs typeface="Calibri"/>
            </a:endParaRPr>
          </a:p>
          <a:p>
            <a:pPr marL="285750" indent="-285750">
              <a:buFont typeface="Arial"/>
              <a:buChar char="•"/>
            </a:pPr>
            <a:r>
              <a:rPr lang="en-US" dirty="0"/>
              <a:t>Beautiful is better than ugly.</a:t>
            </a:r>
            <a:endParaRPr lang="en-US" dirty="0">
              <a:cs typeface="Calibri"/>
            </a:endParaRPr>
          </a:p>
          <a:p>
            <a:pPr marL="285750" indent="-285750">
              <a:buFont typeface="Arial"/>
              <a:buChar char="•"/>
            </a:pPr>
            <a:r>
              <a:rPr lang="en-US" dirty="0"/>
              <a:t>Explicit is better than implicit.</a:t>
            </a:r>
            <a:endParaRPr lang="en-US" dirty="0">
              <a:cs typeface="Calibri"/>
            </a:endParaRPr>
          </a:p>
          <a:p>
            <a:pPr marL="285750" indent="-285750">
              <a:buFont typeface="Arial"/>
              <a:buChar char="•"/>
            </a:pPr>
            <a:r>
              <a:rPr lang="en-US" dirty="0"/>
              <a:t>Simple is better than complex.</a:t>
            </a:r>
            <a:endParaRPr lang="en-US" dirty="0">
              <a:cs typeface="Calibri"/>
            </a:endParaRPr>
          </a:p>
          <a:p>
            <a:pPr marL="285750" indent="-285750">
              <a:buFont typeface="Arial"/>
              <a:buChar char="•"/>
            </a:pPr>
            <a:r>
              <a:rPr lang="en-US" dirty="0"/>
              <a:t>Complex is better than complicated.</a:t>
            </a:r>
            <a:endParaRPr lang="en-US" dirty="0">
              <a:cs typeface="Calibri"/>
            </a:endParaRPr>
          </a:p>
          <a:p>
            <a:pPr marL="285750" indent="-285750">
              <a:buFont typeface="Arial"/>
              <a:buChar char="•"/>
            </a:pPr>
            <a:r>
              <a:rPr lang="en-US" dirty="0"/>
              <a:t>Readability counts.</a:t>
            </a:r>
            <a:endParaRPr lang="en-US" dirty="0">
              <a:cs typeface="Calibri"/>
            </a:endParaRPr>
          </a:p>
          <a:p>
            <a:pPr algn="l"/>
            <a:endParaRPr lang="en-US" dirty="0">
              <a:cs typeface="Calibri"/>
            </a:endParaRPr>
          </a:p>
          <a:p>
            <a:endParaRPr lang="en-US" u="sng"/>
          </a:p>
          <a:p>
            <a:pPr algn="l" rtl="0" eaLnBrk="1" hangingPunct="1"/>
            <a:r>
              <a:rPr lang="en-US" u="sng" dirty="0"/>
              <a:t>For further reading:</a:t>
            </a:r>
          </a:p>
          <a:p>
            <a:r>
              <a:rPr lang="en-US" dirty="0">
                <a:hlinkClick r:id="rId3"/>
              </a:rPr>
              <a:t>Python (programming language) - Wikipedia</a:t>
            </a:r>
            <a:endParaRPr lang="en-US"/>
          </a:p>
        </p:txBody>
      </p:sp>
      <p:sp>
        <p:nvSpPr>
          <p:cNvPr id="4" name="Slide Number Placeholder 3"/>
          <p:cNvSpPr>
            <a:spLocks noGrp="1"/>
          </p:cNvSpPr>
          <p:nvPr>
            <p:ph type="sldNum" sz="quarter" idx="10"/>
          </p:nvPr>
        </p:nvSpPr>
        <p:spPr/>
        <p:txBody>
          <a:bodyPr/>
          <a:lstStyle/>
          <a:p>
            <a:fld id="{C18343ED-3762-4D46-A439-B4D407E13EF8}" type="slidenum">
              <a:rPr lang="en-US" smtClean="0"/>
              <a:pPr/>
              <a:t>4</a:t>
            </a:fld>
            <a:endParaRPr lang="en-US"/>
          </a:p>
        </p:txBody>
      </p:sp>
    </p:spTree>
    <p:extLst>
      <p:ext uri="{BB962C8B-B14F-4D97-AF65-F5344CB8AC3E}">
        <p14:creationId xmlns:p14="http://schemas.microsoft.com/office/powerpoint/2010/main" val="3729556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7</a:t>
            </a:fld>
            <a:endParaRPr lang="en-US"/>
          </a:p>
        </p:txBody>
      </p:sp>
    </p:spTree>
    <p:extLst>
      <p:ext uri="{BB962C8B-B14F-4D97-AF65-F5344CB8AC3E}">
        <p14:creationId xmlns:p14="http://schemas.microsoft.com/office/powerpoint/2010/main" val="3013686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8</a:t>
            </a:fld>
            <a:endParaRPr lang="en-US"/>
          </a:p>
        </p:txBody>
      </p:sp>
    </p:spTree>
    <p:extLst>
      <p:ext uri="{BB962C8B-B14F-4D97-AF65-F5344CB8AC3E}">
        <p14:creationId xmlns:p14="http://schemas.microsoft.com/office/powerpoint/2010/main" val="662288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9</a:t>
            </a:fld>
            <a:endParaRPr lang="en-US"/>
          </a:p>
        </p:txBody>
      </p:sp>
    </p:spTree>
    <p:extLst>
      <p:ext uri="{BB962C8B-B14F-4D97-AF65-F5344CB8AC3E}">
        <p14:creationId xmlns:p14="http://schemas.microsoft.com/office/powerpoint/2010/main" val="40844313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10</a:t>
            </a:fld>
            <a:endParaRPr lang="en-US"/>
          </a:p>
        </p:txBody>
      </p:sp>
    </p:spTree>
    <p:extLst>
      <p:ext uri="{BB962C8B-B14F-4D97-AF65-F5344CB8AC3E}">
        <p14:creationId xmlns:p14="http://schemas.microsoft.com/office/powerpoint/2010/main" val="4934950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11</a:t>
            </a:fld>
            <a:endParaRPr lang="en-US"/>
          </a:p>
        </p:txBody>
      </p:sp>
    </p:spTree>
    <p:extLst>
      <p:ext uri="{BB962C8B-B14F-4D97-AF65-F5344CB8AC3E}">
        <p14:creationId xmlns:p14="http://schemas.microsoft.com/office/powerpoint/2010/main" val="8576642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12</a:t>
            </a:fld>
            <a:endParaRPr lang="en-US"/>
          </a:p>
        </p:txBody>
      </p:sp>
    </p:spTree>
    <p:extLst>
      <p:ext uri="{BB962C8B-B14F-4D97-AF65-F5344CB8AC3E}">
        <p14:creationId xmlns:p14="http://schemas.microsoft.com/office/powerpoint/2010/main" val="3458740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A19C7-47F1-4600-AC07-729DDAC236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4BCC4FC-BACC-4733-82E0-D876AB637F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D3C0DD-1AA6-4EE4-85E0-9C272688F481}"/>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5" name="Footer Placeholder 4">
            <a:extLst>
              <a:ext uri="{FF2B5EF4-FFF2-40B4-BE49-F238E27FC236}">
                <a16:creationId xmlns:a16="http://schemas.microsoft.com/office/drawing/2014/main" id="{3B718C1B-38E0-4A93-8F8C-94D3BECFCD6F}"/>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7503D4D2-C2F4-421A-88DE-421C498F5AC8}"/>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1338839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7CE3B-557F-4405-98C9-B4127A3625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A5F38D-2D8C-4BC7-82C4-A2CDC94CDF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D20ABE-5838-43BB-AA2D-96D4016F7823}"/>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5" name="Footer Placeholder 4">
            <a:extLst>
              <a:ext uri="{FF2B5EF4-FFF2-40B4-BE49-F238E27FC236}">
                <a16:creationId xmlns:a16="http://schemas.microsoft.com/office/drawing/2014/main" id="{378E1541-BA8E-4128-962C-DCB3AA2340EB}"/>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D3A229BF-911F-477B-A6B0-6145F8B2D267}"/>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58560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2FA1AB-8F15-46C4-9E5D-B667ADB597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AAF414-ABC3-4D32-A3C7-ED48116DBC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904B18-0F58-4FF7-9596-6E5090A7D8F4}"/>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5" name="Footer Placeholder 4">
            <a:extLst>
              <a:ext uri="{FF2B5EF4-FFF2-40B4-BE49-F238E27FC236}">
                <a16:creationId xmlns:a16="http://schemas.microsoft.com/office/drawing/2014/main" id="{07740272-3649-472E-9A36-05DFDE8C09A9}"/>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801CA8E8-8093-4F4D-8811-3E13082BEA83}"/>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42451023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ModuleAgenda">
    <p:spTree>
      <p:nvGrpSpPr>
        <p:cNvPr id="1" name=""/>
        <p:cNvGrpSpPr/>
        <p:nvPr/>
      </p:nvGrpSpPr>
      <p:grpSpPr>
        <a:xfrm>
          <a:off x="0" y="0"/>
          <a:ext cx="0" cy="0"/>
          <a:chOff x="0" y="0"/>
          <a:chExt cx="0" cy="0"/>
        </a:xfrm>
      </p:grpSpPr>
      <p:sp>
        <p:nvSpPr>
          <p:cNvPr id="13" name="Text Placeholder 11"/>
          <p:cNvSpPr>
            <a:spLocks noGrp="1"/>
          </p:cNvSpPr>
          <p:nvPr>
            <p:ph type="body" sz="quarter" idx="13"/>
          </p:nvPr>
        </p:nvSpPr>
        <p:spPr>
          <a:xfrm>
            <a:off x="815413" y="1492162"/>
            <a:ext cx="10656920" cy="4673143"/>
          </a:xfrm>
          <a:prstGeom prst="rect">
            <a:avLst/>
          </a:prstGeom>
          <a:solidFill>
            <a:schemeClr val="bg1">
              <a:alpha val="69000"/>
            </a:schemeClr>
          </a:solidFill>
        </p:spPr>
        <p:txBody>
          <a:bodyPr>
            <a:normAutofit/>
          </a:bodyPr>
          <a:lstStyle>
            <a:lvl1pPr marL="342900" indent="-342900" algn="l" rtl="0">
              <a:buSzPct val="75000"/>
              <a:buFontTx/>
              <a:buBlip>
                <a:blip r:embed="rId2"/>
              </a:buBlip>
              <a:defRPr sz="2800" b="0">
                <a:latin typeface="Segoe" panose="020B0502040504020203" pitchFamily="34" charset="0"/>
              </a:defRPr>
            </a:lvl1pPr>
            <a:lvl2pPr>
              <a:buNone/>
              <a:defRPr/>
            </a:lvl2pPr>
            <a:lvl3pPr>
              <a:buNone/>
              <a:defRPr/>
            </a:lvl3pPr>
            <a:lvl4pPr>
              <a:buNone/>
              <a:defRPr/>
            </a:lvl4pPr>
          </a:lstStyle>
          <a:p>
            <a:pPr lvl="0"/>
            <a:r>
              <a:rPr lang="en-US"/>
              <a:t>Click to edit Master text styles</a:t>
            </a:r>
          </a:p>
        </p:txBody>
      </p:sp>
      <p:sp>
        <p:nvSpPr>
          <p:cNvPr id="4"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p>
        </p:txBody>
      </p:sp>
    </p:spTree>
    <p:extLst>
      <p:ext uri="{BB962C8B-B14F-4D97-AF65-F5344CB8AC3E}">
        <p14:creationId xmlns:p14="http://schemas.microsoft.com/office/powerpoint/2010/main" val="26933744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mo Page">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a:lvl1pPr>
          </a:lstStyle>
          <a:p>
            <a:r>
              <a:rPr lang="en-US"/>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52117" y="1124745"/>
            <a:ext cx="5510328" cy="4443617"/>
          </a:xfrm>
          <a:prstGeom prst="rect">
            <a:avLst/>
          </a:prstGeom>
          <a:effectLst>
            <a:outerShdw blurRad="50800" dist="12700" dir="2220000" sx="102000" sy="102000" algn="ctr" rotWithShape="0">
              <a:srgbClr val="000000">
                <a:alpha val="35000"/>
              </a:srgbClr>
            </a:outerShdw>
            <a:softEdge rad="0"/>
          </a:effectLst>
        </p:spPr>
      </p:pic>
      <p:sp>
        <p:nvSpPr>
          <p:cNvPr id="13" name="TextBox 12"/>
          <p:cNvSpPr txBox="1"/>
          <p:nvPr userDrawn="1"/>
        </p:nvSpPr>
        <p:spPr>
          <a:xfrm>
            <a:off x="1967541" y="2492896"/>
            <a:ext cx="3470822" cy="1631216"/>
          </a:xfrm>
          <a:prstGeom prst="rect">
            <a:avLst/>
          </a:prstGeom>
          <a:noFill/>
        </p:spPr>
        <p:txBody>
          <a:bodyPr wrap="none" rtlCol="0">
            <a:spAutoFit/>
          </a:bodyPr>
          <a:lstStyle/>
          <a:p>
            <a:r>
              <a:rPr lang="en-US" sz="10000" b="1">
                <a:solidFill>
                  <a:schemeClr val="tx1">
                    <a:lumMod val="65000"/>
                    <a:lumOff val="35000"/>
                  </a:schemeClr>
                </a:solidFill>
                <a:latin typeface="Segoe Light" panose="020B0302040504020203" pitchFamily="34" charset="0"/>
              </a:rPr>
              <a:t>Demo</a:t>
            </a:r>
          </a:p>
        </p:txBody>
      </p:sp>
    </p:spTree>
    <p:extLst>
      <p:ext uri="{BB962C8B-B14F-4D97-AF65-F5344CB8AC3E}">
        <p14:creationId xmlns:p14="http://schemas.microsoft.com/office/powerpoint/2010/main" val="250177888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14:presetBounceEnd="42000">
                                      <p:stCondLst>
                                        <p:cond delay="500"/>
                                      </p:stCondLst>
                                      <p:childTnLst>
                                        <p:animMotion origin="layout" path="M 0.57482 2.59259E-6 L 4.72222E-6 2.59259E-6 " pathEditMode="relative" rAng="0" ptsTypes="AA" p14:bounceEnd="42000">
                                          <p:cBhvr>
                                            <p:cTn id="13" dur="1100" fill="hold"/>
                                            <p:tgtEl>
                                              <p:spTgt spid="13"/>
                                            </p:tgtEl>
                                            <p:attrNameLst>
                                              <p:attrName>ppt_x</p:attrName>
                                              <p:attrName>ppt_y</p:attrName>
                                            </p:attrNameLst>
                                          </p:cBhvr>
                                          <p:rCtr x="-2875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stCondLst>
                                        <p:cond delay="500"/>
                                      </p:stCondLst>
                                      <p:childTnLst>
                                        <p:animMotion origin="layout" path="M 0.57482 2.59259E-6 L 4.72222E-6 2.59259E-6 " pathEditMode="relative" rAng="0" ptsTypes="AA">
                                          <p:cBhvr>
                                            <p:cTn id="13" dur="1100" fill="hold"/>
                                            <p:tgtEl>
                                              <p:spTgt spid="13"/>
                                            </p:tgtEl>
                                            <p:attrNameLst>
                                              <p:attrName>ppt_x</p:attrName>
                                              <p:attrName>ppt_y</p:attrName>
                                            </p:attrNameLst>
                                          </p:cBhvr>
                                          <p:rCtr x="-2875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16214" y="2420889"/>
            <a:ext cx="4934263" cy="2132707"/>
          </a:xfrm>
          <a:prstGeom prst="rect">
            <a:avLst/>
          </a:prstGeom>
          <a:effectLst>
            <a:outerShdw blurRad="50800" dist="12700" dir="2220000" sx="102000" sy="102000" algn="ctr" rotWithShape="0">
              <a:srgbClr val="000000">
                <a:alpha val="35000"/>
              </a:srgbClr>
            </a:outerShdw>
            <a:softEdge rad="0"/>
          </a:effectLst>
        </p:spPr>
      </p:pic>
      <p:sp>
        <p:nvSpPr>
          <p:cNvPr id="12" name="TextBox 11"/>
          <p:cNvSpPr txBox="1"/>
          <p:nvPr userDrawn="1"/>
        </p:nvSpPr>
        <p:spPr>
          <a:xfrm>
            <a:off x="1967542" y="2492896"/>
            <a:ext cx="2125903" cy="1631216"/>
          </a:xfrm>
          <a:prstGeom prst="rect">
            <a:avLst/>
          </a:prstGeom>
          <a:noFill/>
        </p:spPr>
        <p:txBody>
          <a:bodyPr wrap="none" rtlCol="0">
            <a:spAutoFit/>
          </a:bodyPr>
          <a:lstStyle/>
          <a:p>
            <a:r>
              <a:rPr lang="en-US" sz="10000" b="1">
                <a:solidFill>
                  <a:schemeClr val="tx1">
                    <a:lumMod val="65000"/>
                    <a:lumOff val="35000"/>
                  </a:schemeClr>
                </a:solidFill>
                <a:latin typeface="Segoe Light" panose="020B0302040504020203" pitchFamily="34" charset="0"/>
              </a:rPr>
              <a:t>Lab</a:t>
            </a:r>
          </a:p>
        </p:txBody>
      </p:sp>
      <p:sp>
        <p:nvSpPr>
          <p:cNvPr id="5"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a:lvl1pPr>
          </a:lstStyle>
          <a:p>
            <a:r>
              <a:rPr lang="en-US"/>
              <a:t>Click to edit Master title style</a:t>
            </a:r>
          </a:p>
        </p:txBody>
      </p:sp>
    </p:spTree>
    <p:extLst>
      <p:ext uri="{BB962C8B-B14F-4D97-AF65-F5344CB8AC3E}">
        <p14:creationId xmlns:p14="http://schemas.microsoft.com/office/powerpoint/2010/main" val="271848380"/>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400"/>
                                            <p:tgtEl>
                                              <p:spTgt spid="12"/>
                                            </p:tgtEl>
                                          </p:cBhvr>
                                        </p:animEffect>
                                      </p:childTnLst>
                                    </p:cTn>
                                  </p:par>
                                  <p:par>
                                    <p:cTn id="12" presetID="35" presetClass="path" presetSubtype="0" fill="hold" grpId="1" nodeType="withEffect" p14:presetBounceEnd="42000">
                                      <p:stCondLst>
                                        <p:cond delay="500"/>
                                      </p:stCondLst>
                                      <p:childTnLst>
                                        <p:animMotion origin="layout" path="M 0.45399 2.59259E-6 L 2.77778E-7 2.59259E-6 " pathEditMode="relative" rAng="0" ptsTypes="AA" p14:bounceEnd="42000">
                                          <p:cBhvr>
                                            <p:cTn id="13" dur="1100" fill="hold"/>
                                            <p:tgtEl>
                                              <p:spTgt spid="12"/>
                                            </p:tgtEl>
                                            <p:attrNameLst>
                                              <p:attrName>ppt_x</p:attrName>
                                              <p:attrName>ppt_y</p:attrName>
                                            </p:attrNameLst>
                                          </p:cBhvr>
                                          <p:rCtr x="-2270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400"/>
                                            <p:tgtEl>
                                              <p:spTgt spid="12"/>
                                            </p:tgtEl>
                                          </p:cBhvr>
                                        </p:animEffect>
                                      </p:childTnLst>
                                    </p:cTn>
                                  </p:par>
                                  <p:par>
                                    <p:cTn id="12" presetID="35" presetClass="path" presetSubtype="0" fill="hold" grpId="1" nodeType="withEffect">
                                      <p:stCondLst>
                                        <p:cond delay="500"/>
                                      </p:stCondLst>
                                      <p:childTnLst>
                                        <p:animMotion origin="layout" path="M 0.45399 2.59259E-6 L 2.77778E-7 2.59259E-6 " pathEditMode="relative" rAng="0" ptsTypes="AA">
                                          <p:cBhvr>
                                            <p:cTn id="13" dur="1100" fill="hold"/>
                                            <p:tgtEl>
                                              <p:spTgt spid="12"/>
                                            </p:tgtEl>
                                            <p:attrNameLst>
                                              <p:attrName>ppt_x</p:attrName>
                                              <p:attrName>ppt_y</p:attrName>
                                            </p:attrNameLst>
                                          </p:cBhvr>
                                          <p:rCtr x="-2270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Questions">
    <p:spTree>
      <p:nvGrpSpPr>
        <p:cNvPr id="1" name=""/>
        <p:cNvGrpSpPr/>
        <p:nvPr/>
      </p:nvGrpSpPr>
      <p:grpSpPr>
        <a:xfrm>
          <a:off x="0" y="0"/>
          <a:ext cx="0" cy="0"/>
          <a:chOff x="0" y="0"/>
          <a:chExt cx="0" cy="0"/>
        </a:xfrm>
      </p:grpSpPr>
      <p:sp>
        <p:nvSpPr>
          <p:cNvPr id="7" name="TextBox 6"/>
          <p:cNvSpPr txBox="1"/>
          <p:nvPr userDrawn="1"/>
        </p:nvSpPr>
        <p:spPr>
          <a:xfrm>
            <a:off x="1871531" y="2492896"/>
            <a:ext cx="5537093" cy="1631216"/>
          </a:xfrm>
          <a:prstGeom prst="rect">
            <a:avLst/>
          </a:prstGeom>
          <a:noFill/>
        </p:spPr>
        <p:txBody>
          <a:bodyPr wrap="none" rtlCol="0">
            <a:spAutoFit/>
          </a:bodyPr>
          <a:lstStyle/>
          <a:p>
            <a:r>
              <a:rPr lang="en-US" sz="10000" b="1">
                <a:solidFill>
                  <a:schemeClr val="tx1">
                    <a:lumMod val="65000"/>
                    <a:lumOff val="35000"/>
                  </a:schemeClr>
                </a:solidFill>
                <a:latin typeface="Segoe Light" panose="020B0302040504020203" pitchFamily="34" charset="0"/>
              </a:rPr>
              <a:t>Questions</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28947" y="1988841"/>
            <a:ext cx="2043387" cy="2844235"/>
          </a:xfrm>
          <a:prstGeom prst="rect">
            <a:avLst/>
          </a:prstGeom>
          <a:effectLst>
            <a:outerShdw blurRad="50800" dist="12700" dir="2220000" sx="102000" sy="102000" algn="ctr" rotWithShape="0">
              <a:srgbClr val="000000">
                <a:alpha val="35000"/>
              </a:srgbClr>
            </a:outerShdw>
            <a:softEdge rad="0"/>
          </a:effectLst>
        </p:spPr>
      </p:pic>
    </p:spTree>
    <p:extLst>
      <p:ext uri="{BB962C8B-B14F-4D97-AF65-F5344CB8AC3E}">
        <p14:creationId xmlns:p14="http://schemas.microsoft.com/office/powerpoint/2010/main" val="31545933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100"/>
                                            <p:tgtEl>
                                              <p:spTgt spid="7"/>
                                            </p:tgtEl>
                                          </p:cBhvr>
                                        </p:animEffect>
                                      </p:childTnLst>
                                    </p:cTn>
                                  </p:par>
                                  <p:par>
                                    <p:cTn id="12" presetID="35" presetClass="path" presetSubtype="0" fill="hold" grpId="1" nodeType="withEffect" p14:presetBounceEnd="42000">
                                      <p:stCondLst>
                                        <p:cond delay="500"/>
                                      </p:stCondLst>
                                      <p:childTnLst>
                                        <p:animMotion origin="layout" path="M 0.48837 2.59259E-6 L -4.16667E-6 2.59259E-6 " pathEditMode="relative" rAng="0" ptsTypes="AA" p14:bounceEnd="42000">
                                          <p:cBhvr>
                                            <p:cTn id="13" dur="1100" fill="hold"/>
                                            <p:tgtEl>
                                              <p:spTgt spid="7"/>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100"/>
                                            <p:tgtEl>
                                              <p:spTgt spid="7"/>
                                            </p:tgtEl>
                                          </p:cBhvr>
                                        </p:animEffect>
                                      </p:childTnLst>
                                    </p:cTn>
                                  </p:par>
                                  <p:par>
                                    <p:cTn id="12" presetID="35" presetClass="path" presetSubtype="0" fill="hold" grpId="1" nodeType="withEffect">
                                      <p:stCondLst>
                                        <p:cond delay="500"/>
                                      </p:stCondLst>
                                      <p:childTnLst>
                                        <p:animMotion origin="layout" path="M 0.48837 2.59259E-6 L -4.16667E-6 2.59259E-6 " pathEditMode="relative" rAng="0" ptsTypes="AA">
                                          <p:cBhvr>
                                            <p:cTn id="13" dur="1100" fill="hold"/>
                                            <p:tgtEl>
                                              <p:spTgt spid="7"/>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74049" y="1340768"/>
            <a:ext cx="9850763" cy="1085850"/>
          </a:xfrm>
        </p:spPr>
        <p:txBody>
          <a:bodyPr vert="horz" lIns="0" tIns="45720" rIns="91440" bIns="45720" rtlCol="0" anchor="t" anchorCtr="0">
            <a:normAutofit/>
          </a:bodyPr>
          <a:lstStyle>
            <a:lvl1pPr>
              <a:defRPr lang="en-US" sz="3200" dirty="0">
                <a:ln w="3175">
                  <a:noFill/>
                </a:ln>
              </a:defRPr>
            </a:lvl1pPr>
          </a:lstStyle>
          <a:p>
            <a:pPr lvl="0"/>
            <a:r>
              <a:rPr lang="en-US"/>
              <a:t>Click to edit Master title style</a:t>
            </a:r>
          </a:p>
        </p:txBody>
      </p:sp>
      <p:sp>
        <p:nvSpPr>
          <p:cNvPr id="11" name="TextBox 10"/>
          <p:cNvSpPr txBox="1"/>
          <p:nvPr userDrawn="1"/>
        </p:nvSpPr>
        <p:spPr>
          <a:xfrm>
            <a:off x="774050" y="6362070"/>
            <a:ext cx="10506527" cy="261610"/>
          </a:xfrm>
          <a:prstGeom prst="rect">
            <a:avLst/>
          </a:prstGeom>
          <a:noFill/>
        </p:spPr>
        <p:txBody>
          <a:bodyPr wrap="square" lIns="0" rtlCol="0">
            <a:spAutoFit/>
          </a:bodyPr>
          <a:lstStyle/>
          <a:p>
            <a:pPr algn="l"/>
            <a:r>
              <a:rPr lang="en-US" sz="1100" kern="1200">
                <a:solidFill>
                  <a:schemeClr val="tx1">
                    <a:lumMod val="85000"/>
                    <a:lumOff val="15000"/>
                  </a:schemeClr>
                </a:solidFill>
                <a:latin typeface="Segoe" panose="020B0502040504020203" pitchFamily="34" charset="0"/>
                <a:ea typeface="+mn-ea"/>
                <a:cs typeface="+mn-cs"/>
              </a:rPr>
              <a:t>Copyright © SELA Software &amp; Education Labs, Ltd. | 14-18 Baruch Hirsch St., </a:t>
            </a:r>
            <a:r>
              <a:rPr lang="en-US" sz="1100" kern="1200" err="1">
                <a:solidFill>
                  <a:schemeClr val="tx1">
                    <a:lumMod val="85000"/>
                    <a:lumOff val="15000"/>
                  </a:schemeClr>
                </a:solidFill>
                <a:latin typeface="Segoe" panose="020B0502040504020203" pitchFamily="34" charset="0"/>
                <a:ea typeface="+mn-ea"/>
                <a:cs typeface="+mn-cs"/>
              </a:rPr>
              <a:t>Bnei</a:t>
            </a:r>
            <a:r>
              <a:rPr lang="en-US" sz="1100" kern="1200">
                <a:solidFill>
                  <a:schemeClr val="tx1">
                    <a:lumMod val="85000"/>
                    <a:lumOff val="15000"/>
                  </a:schemeClr>
                </a:solidFill>
                <a:latin typeface="Segoe" panose="020B0502040504020203" pitchFamily="34" charset="0"/>
                <a:ea typeface="+mn-ea"/>
                <a:cs typeface="+mn-cs"/>
              </a:rPr>
              <a:t> </a:t>
            </a:r>
            <a:r>
              <a:rPr lang="en-US" sz="1100" kern="1200" err="1">
                <a:solidFill>
                  <a:schemeClr val="tx1">
                    <a:lumMod val="85000"/>
                    <a:lumOff val="15000"/>
                  </a:schemeClr>
                </a:solidFill>
                <a:latin typeface="Segoe" panose="020B0502040504020203" pitchFamily="34" charset="0"/>
                <a:ea typeface="+mn-ea"/>
                <a:cs typeface="+mn-cs"/>
              </a:rPr>
              <a:t>Brak</a:t>
            </a:r>
            <a:r>
              <a:rPr lang="en-US" sz="1100" kern="1200">
                <a:solidFill>
                  <a:schemeClr val="tx1">
                    <a:lumMod val="85000"/>
                    <a:lumOff val="15000"/>
                  </a:schemeClr>
                </a:solidFill>
                <a:latin typeface="Segoe" panose="020B0502040504020203" pitchFamily="34" charset="0"/>
                <a:ea typeface="+mn-ea"/>
                <a:cs typeface="+mn-cs"/>
              </a:rPr>
              <a:t> 51202, Israel | www.selagroup.com</a:t>
            </a:r>
            <a:endParaRPr lang="en-US" sz="800">
              <a:solidFill>
                <a:schemeClr val="tx1">
                  <a:lumMod val="85000"/>
                  <a:lumOff val="15000"/>
                </a:schemeClr>
              </a:solidFill>
              <a:latin typeface="Segoe" panose="020B0502040504020203" pitchFamily="34" charset="0"/>
            </a:endParaRP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4050" y="534798"/>
            <a:ext cx="3509932" cy="483907"/>
          </a:xfrm>
          <a:prstGeom prst="rect">
            <a:avLst/>
          </a:prstGeom>
        </p:spPr>
      </p:pic>
      <p:sp>
        <p:nvSpPr>
          <p:cNvPr id="7" name="Text Placeholder 6"/>
          <p:cNvSpPr>
            <a:spLocks noGrp="1"/>
          </p:cNvSpPr>
          <p:nvPr>
            <p:ph type="body" sz="quarter" idx="10"/>
          </p:nvPr>
        </p:nvSpPr>
        <p:spPr>
          <a:xfrm>
            <a:off x="774701" y="2427289"/>
            <a:ext cx="9850967" cy="1362075"/>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Tx/>
              <a:buNone/>
              <a:tabLst/>
              <a:defRPr>
                <a:solidFill>
                  <a:srgbClr val="E89636"/>
                </a:solidFill>
              </a:defRPr>
            </a:lvl1pPr>
            <a:lvl2pPr marL="457200" indent="0" algn="l" rtl="0">
              <a:buFontTx/>
              <a:buNone/>
              <a:defRPr/>
            </a:lvl2pPr>
            <a:lvl3pPr marL="914400" indent="0" algn="l" rtl="0">
              <a:buFontTx/>
              <a:buNone/>
              <a:defRPr/>
            </a:lvl3pPr>
            <a:lvl4pPr marL="1371600" indent="0" algn="l" rtl="0">
              <a:buFontTx/>
              <a:buNone/>
              <a:defRPr/>
            </a:lvl4pPr>
            <a:lvl5pPr marL="1828800" indent="0" algn="l" rtl="0">
              <a:buFontTx/>
              <a:buNone/>
              <a:defRPr/>
            </a:lvl5pPr>
          </a:lstStyle>
          <a:p>
            <a:pPr lvl="0"/>
            <a:r>
              <a:rPr lang="en-US"/>
              <a:t>Click to edit Master text styles</a:t>
            </a:r>
          </a:p>
        </p:txBody>
      </p:sp>
    </p:spTree>
    <p:extLst>
      <p:ext uri="{BB962C8B-B14F-4D97-AF65-F5344CB8AC3E}">
        <p14:creationId xmlns:p14="http://schemas.microsoft.com/office/powerpoint/2010/main" val="3097902926"/>
      </p:ext>
    </p:extLst>
  </p:cSld>
  <p:clrMapOvr>
    <a:masterClrMapping/>
  </p:clrMapOvr>
  <p:extLst>
    <p:ext uri="{DCECCB84-F9BA-43D5-87BE-67443E8EF086}">
      <p15:sldGuideLst xmlns:p15="http://schemas.microsoft.com/office/powerpoint/2012/main">
        <p15:guide id="1" orient="horz" pos="789">
          <p15:clr>
            <a:srgbClr val="FBAE40"/>
          </p15:clr>
        </p15:guide>
        <p15:guide id="2" pos="612">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6_Title Slide">
  <p:cSld name="6_Title Slide">
    <p:spTree>
      <p:nvGrpSpPr>
        <p:cNvPr id="1" name="Shape 16"/>
        <p:cNvGrpSpPr/>
        <p:nvPr/>
      </p:nvGrpSpPr>
      <p:grpSpPr>
        <a:xfrm>
          <a:off x="0" y="0"/>
          <a:ext cx="0" cy="0"/>
          <a:chOff x="0" y="0"/>
          <a:chExt cx="0" cy="0"/>
        </a:xfrm>
      </p:grpSpPr>
      <p:pic>
        <p:nvPicPr>
          <p:cNvPr id="17" name="Google Shape;17;p10"/>
          <p:cNvPicPr preferRelativeResize="0"/>
          <p:nvPr/>
        </p:nvPicPr>
        <p:blipFill rotWithShape="1">
          <a:blip r:embed="rId2">
            <a:alphaModFix/>
          </a:blip>
          <a:srcRect/>
          <a:stretch/>
        </p:blipFill>
        <p:spPr>
          <a:xfrm>
            <a:off x="10668000" y="5981612"/>
            <a:ext cx="1246029" cy="511263"/>
          </a:xfrm>
          <a:prstGeom prst="rect">
            <a:avLst/>
          </a:prstGeom>
          <a:noFill/>
          <a:ln>
            <a:noFill/>
          </a:ln>
        </p:spPr>
      </p:pic>
    </p:spTree>
    <p:extLst>
      <p:ext uri="{BB962C8B-B14F-4D97-AF65-F5344CB8AC3E}">
        <p14:creationId xmlns:p14="http://schemas.microsoft.com/office/powerpoint/2010/main" val="884821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30E9F-4CC1-45E7-BC4D-098776EE00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89599D-6E1E-4188-B3F0-B4C1368B67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5C770C-F215-4897-9E20-59B5E7C86AC7}"/>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5" name="Footer Placeholder 4">
            <a:extLst>
              <a:ext uri="{FF2B5EF4-FFF2-40B4-BE49-F238E27FC236}">
                <a16:creationId xmlns:a16="http://schemas.microsoft.com/office/drawing/2014/main" id="{C16D09AA-D0CB-4AA0-9293-A6E93EA4EE4E}"/>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10E38BE7-AFF4-4BC4-9B24-A9B4BE400059}"/>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2425767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88C2A-5740-410C-9DCD-5E67862422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2EAC1C4-CB24-4873-BE18-018FD7035C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E04AE0-0307-4E32-9633-864A1BE8661A}"/>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5" name="Footer Placeholder 4">
            <a:extLst>
              <a:ext uri="{FF2B5EF4-FFF2-40B4-BE49-F238E27FC236}">
                <a16:creationId xmlns:a16="http://schemas.microsoft.com/office/drawing/2014/main" id="{2824A8EF-80B3-48AB-B4EB-AC74F3098C17}"/>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789C9D42-80C5-4A85-BF9A-42B80FEADD3E}"/>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1507690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B0AF1-E5FB-49F9-9D03-CB362D8DE2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C9BEDB-081C-48FB-8E0A-96FDE01DF9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F75F4AD-E9AD-49E5-9AD2-097E47AB5C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B2039E0-2FBB-411D-BAE7-07A19E39A76E}"/>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6" name="Footer Placeholder 5">
            <a:extLst>
              <a:ext uri="{FF2B5EF4-FFF2-40B4-BE49-F238E27FC236}">
                <a16:creationId xmlns:a16="http://schemas.microsoft.com/office/drawing/2014/main" id="{78AC2397-10BC-433B-983A-67A82F12A1F9}"/>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DEA2D9D3-A9BE-4A43-A74C-96763BE380F8}"/>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4203356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86338-E411-44A4-AAE4-9CE5CD4DA43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70EF52-065B-4C9F-B24C-9A6D6245F8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E9C767-E307-4311-87D5-101CE3F98D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A31B40-F984-4DBB-9777-E0DFFE0D80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08C1CC-7168-4869-99B1-277318B9BF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5BAFA78-38AD-4160-AF6C-DA364261862B}"/>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8" name="Footer Placeholder 7">
            <a:extLst>
              <a:ext uri="{FF2B5EF4-FFF2-40B4-BE49-F238E27FC236}">
                <a16:creationId xmlns:a16="http://schemas.microsoft.com/office/drawing/2014/main" id="{86BB50A7-4F83-4CA0-9EF6-1173FAE6CC3F}"/>
              </a:ext>
            </a:extLst>
          </p:cNvPr>
          <p:cNvSpPr>
            <a:spLocks noGrp="1"/>
          </p:cNvSpPr>
          <p:nvPr>
            <p:ph type="ftr" sz="quarter" idx="11"/>
          </p:nvPr>
        </p:nvSpPr>
        <p:spPr/>
        <p:txBody>
          <a:bodyPr/>
          <a:lstStyle/>
          <a:p>
            <a:endParaRPr lang="he-IL"/>
          </a:p>
        </p:txBody>
      </p:sp>
      <p:sp>
        <p:nvSpPr>
          <p:cNvPr id="9" name="Slide Number Placeholder 8">
            <a:extLst>
              <a:ext uri="{FF2B5EF4-FFF2-40B4-BE49-F238E27FC236}">
                <a16:creationId xmlns:a16="http://schemas.microsoft.com/office/drawing/2014/main" id="{D140F18C-2510-4D65-9669-2EB2C896BF91}"/>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3396519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CD3D1-3D18-4499-8EE4-8ED370D57D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CF70650-5CA0-4214-B0F1-59A2AA169E83}"/>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4" name="Footer Placeholder 3">
            <a:extLst>
              <a:ext uri="{FF2B5EF4-FFF2-40B4-BE49-F238E27FC236}">
                <a16:creationId xmlns:a16="http://schemas.microsoft.com/office/drawing/2014/main" id="{59ED2C10-0F1F-43E4-8C22-7C1AF91EEFFD}"/>
              </a:ext>
            </a:extLst>
          </p:cNvPr>
          <p:cNvSpPr>
            <a:spLocks noGrp="1"/>
          </p:cNvSpPr>
          <p:nvPr>
            <p:ph type="ftr" sz="quarter" idx="11"/>
          </p:nvPr>
        </p:nvSpPr>
        <p:spPr/>
        <p:txBody>
          <a:bodyPr/>
          <a:lstStyle/>
          <a:p>
            <a:endParaRPr lang="he-IL"/>
          </a:p>
        </p:txBody>
      </p:sp>
      <p:sp>
        <p:nvSpPr>
          <p:cNvPr id="5" name="Slide Number Placeholder 4">
            <a:extLst>
              <a:ext uri="{FF2B5EF4-FFF2-40B4-BE49-F238E27FC236}">
                <a16:creationId xmlns:a16="http://schemas.microsoft.com/office/drawing/2014/main" id="{B3A85AB1-2A7E-4DC7-9BF0-658B26C8C693}"/>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1490867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C08F6A-4692-48D4-856B-9C31BE244D12}"/>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3" name="Footer Placeholder 2">
            <a:extLst>
              <a:ext uri="{FF2B5EF4-FFF2-40B4-BE49-F238E27FC236}">
                <a16:creationId xmlns:a16="http://schemas.microsoft.com/office/drawing/2014/main" id="{ECAAD8B5-DE47-4A7C-9DEA-F271F037BB56}"/>
              </a:ext>
            </a:extLst>
          </p:cNvPr>
          <p:cNvSpPr>
            <a:spLocks noGrp="1"/>
          </p:cNvSpPr>
          <p:nvPr>
            <p:ph type="ftr" sz="quarter" idx="11"/>
          </p:nvPr>
        </p:nvSpPr>
        <p:spPr/>
        <p:txBody>
          <a:bodyPr/>
          <a:lstStyle/>
          <a:p>
            <a:endParaRPr lang="he-IL"/>
          </a:p>
        </p:txBody>
      </p:sp>
      <p:sp>
        <p:nvSpPr>
          <p:cNvPr id="4" name="Slide Number Placeholder 3">
            <a:extLst>
              <a:ext uri="{FF2B5EF4-FFF2-40B4-BE49-F238E27FC236}">
                <a16:creationId xmlns:a16="http://schemas.microsoft.com/office/drawing/2014/main" id="{3BB18584-68D3-43EA-B463-4491C715C7CF}"/>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373057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287D7-292B-484E-83FC-C3542E9DFB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706AFA-CD8D-4B42-BF7D-18F8EE4551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C1BEC9-7E63-45AC-8943-E6E13E65EB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E135FC-2AA9-4980-A534-0872F61EDF97}"/>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6" name="Footer Placeholder 5">
            <a:extLst>
              <a:ext uri="{FF2B5EF4-FFF2-40B4-BE49-F238E27FC236}">
                <a16:creationId xmlns:a16="http://schemas.microsoft.com/office/drawing/2014/main" id="{4998C54E-7181-44A5-8DCC-30EE3A1DB17E}"/>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5562640A-66E7-4E3E-A738-F04B31C3A5E4}"/>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1508621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2F440-AC47-472E-A41A-76503944BB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B255972-262D-4E59-B407-F4F6A4DF6D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AEDC48-5386-4DE4-9150-099F461DD1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0ADDC6-3CDA-4997-949F-A30D0AFFA408}"/>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6" name="Footer Placeholder 5">
            <a:extLst>
              <a:ext uri="{FF2B5EF4-FFF2-40B4-BE49-F238E27FC236}">
                <a16:creationId xmlns:a16="http://schemas.microsoft.com/office/drawing/2014/main" id="{2B975717-C6DE-4250-BDBF-84458513016B}"/>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B7EBD321-5720-4562-B9E8-FB671972723F}"/>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4215156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0B2FD8-BF92-4EF4-91A1-35892EED53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BCFA7E-97CB-4EEF-BFA6-D36E4A5E75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EBC935-86FD-4BD6-8BBA-C02275F293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D9B7D1-305C-49A9-9D59-000E5D30F1FD}" type="datetimeFigureOut">
              <a:rPr lang="he-IL" smtClean="0"/>
              <a:t>כ'/תמוז/תשפ"ג</a:t>
            </a:fld>
            <a:endParaRPr lang="he-IL"/>
          </a:p>
        </p:txBody>
      </p:sp>
      <p:sp>
        <p:nvSpPr>
          <p:cNvPr id="5" name="Footer Placeholder 4">
            <a:extLst>
              <a:ext uri="{FF2B5EF4-FFF2-40B4-BE49-F238E27FC236}">
                <a16:creationId xmlns:a16="http://schemas.microsoft.com/office/drawing/2014/main" id="{21BE259B-C11D-4EC3-A6CD-E9773F54B4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a:extLst>
              <a:ext uri="{FF2B5EF4-FFF2-40B4-BE49-F238E27FC236}">
                <a16:creationId xmlns:a16="http://schemas.microsoft.com/office/drawing/2014/main" id="{3A89E26A-0AF1-4861-8349-BBCAAB96C1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6E9116-3F9D-44F5-A88F-E6B3473986FE}" type="slidenum">
              <a:rPr lang="he-IL" smtClean="0"/>
              <a:t>‹#›</a:t>
            </a:fld>
            <a:endParaRPr lang="he-IL"/>
          </a:p>
        </p:txBody>
      </p:sp>
    </p:spTree>
    <p:extLst>
      <p:ext uri="{BB962C8B-B14F-4D97-AF65-F5344CB8AC3E}">
        <p14:creationId xmlns:p14="http://schemas.microsoft.com/office/powerpoint/2010/main" val="371029693"/>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30" r:id="rId12"/>
    <p:sldLayoutId id="2147483732" r:id="rId13"/>
    <p:sldLayoutId id="2147483734" r:id="rId14"/>
    <p:sldLayoutId id="2147483736" r:id="rId15"/>
    <p:sldLayoutId id="2147483662" r:id="rId16"/>
    <p:sldLayoutId id="2147483737"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youtube.com/channel/UCwCLWJO1caWG5ltavG55qlg" TargetMode="External"/><Relationship Id="rId13" Type="http://schemas.openxmlformats.org/officeDocument/2006/relationships/image" Target="../media/image11.png"/><Relationship Id="rId3" Type="http://schemas.openxmlformats.org/officeDocument/2006/relationships/hyperlink" Target="http://www.selacloud.com/" TargetMode="External"/><Relationship Id="rId7" Type="http://schemas.openxmlformats.org/officeDocument/2006/relationships/image" Target="../media/image8.png"/><Relationship Id="rId12" Type="http://schemas.openxmlformats.org/officeDocument/2006/relationships/hyperlink" Target="https://www.instagram.com/selacloud/" TargetMode="External"/><Relationship Id="rId2" Type="http://schemas.openxmlformats.org/officeDocument/2006/relationships/notesSlide" Target="../notesSlides/notesSlide1.xml"/><Relationship Id="rId1" Type="http://schemas.openxmlformats.org/officeDocument/2006/relationships/slideLayout" Target="../slideLayouts/slideLayout17.xml"/><Relationship Id="rId6" Type="http://schemas.openxmlformats.org/officeDocument/2006/relationships/hyperlink" Target="https://twitter.com/SelaCloud" TargetMode="External"/><Relationship Id="rId11" Type="http://schemas.openxmlformats.org/officeDocument/2006/relationships/image" Target="../media/image10.png"/><Relationship Id="rId5" Type="http://schemas.openxmlformats.org/officeDocument/2006/relationships/image" Target="../media/image7.png"/><Relationship Id="rId10" Type="http://schemas.openxmlformats.org/officeDocument/2006/relationships/hyperlink" Target="https://www.linkedin.com/company/17810/admin" TargetMode="External"/><Relationship Id="rId4" Type="http://schemas.openxmlformats.org/officeDocument/2006/relationships/hyperlink" Target="https://www.facebook.com/selacloud" TargetMode="External"/><Relationship Id="rId9" Type="http://schemas.openxmlformats.org/officeDocument/2006/relationships/image" Target="../media/image9.png"/></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gif"/></Relationships>
</file>

<file path=ppt/slides/_rels/slide1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
          <p:cNvSpPr/>
          <p:nvPr/>
        </p:nvSpPr>
        <p:spPr>
          <a:xfrm>
            <a:off x="753215" y="731221"/>
            <a:ext cx="1852408" cy="1804715"/>
          </a:xfrm>
          <a:prstGeom prst="rect">
            <a:avLst/>
          </a:prstGeom>
          <a:noFill/>
          <a:ln w="114300" cap="flat" cmpd="sng">
            <a:solidFill>
              <a:srgbClr val="0071F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0" b="0" i="0" u="none" strike="noStrike" cap="none">
              <a:solidFill>
                <a:schemeClr val="lt1"/>
              </a:solidFill>
              <a:latin typeface="Calibri"/>
              <a:ea typeface="Calibri"/>
              <a:cs typeface="Calibri"/>
              <a:sym typeface="Calibri"/>
            </a:endParaRPr>
          </a:p>
        </p:txBody>
      </p:sp>
      <p:sp>
        <p:nvSpPr>
          <p:cNvPr id="163" name="Google Shape;163;p3"/>
          <p:cNvSpPr/>
          <p:nvPr/>
        </p:nvSpPr>
        <p:spPr>
          <a:xfrm>
            <a:off x="1024128" y="974550"/>
            <a:ext cx="1938528" cy="122001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4" name="Google Shape;164;p3"/>
          <p:cNvSpPr txBox="1"/>
          <p:nvPr/>
        </p:nvSpPr>
        <p:spPr>
          <a:xfrm>
            <a:off x="1419080" y="1285084"/>
            <a:ext cx="10361222" cy="696987"/>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dk1"/>
              </a:buClr>
              <a:buSzPts val="5000"/>
              <a:buFont typeface="Lexend"/>
              <a:buNone/>
            </a:pPr>
            <a:r>
              <a:rPr lang="en-US" sz="5400" b="1" dirty="0">
                <a:latin typeface="Lexend" panose="020B0604020202020204"/>
                <a:cs typeface="Levenim MT" panose="02010502060101010101" pitchFamily="2" charset="-79"/>
              </a:rPr>
              <a:t>Module 04- Functions and modules</a:t>
            </a:r>
            <a:endParaRPr lang="en-US" sz="2000" b="1" i="0" u="none" strike="noStrike" cap="none" dirty="0">
              <a:solidFill>
                <a:schemeClr val="tx2">
                  <a:lumMod val="25000"/>
                </a:schemeClr>
              </a:solidFill>
              <a:latin typeface="Lexend" panose="020B0604020202020204"/>
              <a:ea typeface="Lexend" panose="020B0604020202020204"/>
              <a:cs typeface="Levenim MT" panose="02010502060101010101" pitchFamily="2" charset="-79"/>
              <a:sym typeface="Lexend"/>
            </a:endParaRPr>
          </a:p>
        </p:txBody>
      </p:sp>
      <p:grpSp>
        <p:nvGrpSpPr>
          <p:cNvPr id="26" name="Group 25">
            <a:extLst>
              <a:ext uri="{FF2B5EF4-FFF2-40B4-BE49-F238E27FC236}">
                <a16:creationId xmlns:a16="http://schemas.microsoft.com/office/drawing/2014/main" id="{3707614E-B472-D72F-3362-F3D5800A79AE}"/>
              </a:ext>
            </a:extLst>
          </p:cNvPr>
          <p:cNvGrpSpPr/>
          <p:nvPr/>
        </p:nvGrpSpPr>
        <p:grpSpPr>
          <a:xfrm>
            <a:off x="4768981" y="6314787"/>
            <a:ext cx="2898939" cy="435065"/>
            <a:chOff x="4346126" y="6301065"/>
            <a:chExt cx="2898939" cy="435065"/>
          </a:xfrm>
        </p:grpSpPr>
        <p:sp>
          <p:nvSpPr>
            <p:cNvPr id="27" name="Google Shape;157;p2">
              <a:extLst>
                <a:ext uri="{FF2B5EF4-FFF2-40B4-BE49-F238E27FC236}">
                  <a16:creationId xmlns:a16="http://schemas.microsoft.com/office/drawing/2014/main" id="{4EA5EBB7-68D9-5C27-8971-C58931043AB0}"/>
                </a:ext>
              </a:extLst>
            </p:cNvPr>
            <p:cNvSpPr txBox="1"/>
            <p:nvPr/>
          </p:nvSpPr>
          <p:spPr>
            <a:xfrm>
              <a:off x="4346126" y="6301065"/>
              <a:ext cx="2898939" cy="26008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lt1"/>
                </a:buClr>
                <a:buSzPts val="4000"/>
                <a:buFont typeface="Lexend"/>
                <a:buNone/>
              </a:pPr>
              <a:r>
                <a:rPr lang="en-US" sz="1100" b="1" i="0" u="none" strike="noStrike" cap="none" dirty="0">
                  <a:solidFill>
                    <a:srgbClr val="00DBE9"/>
                  </a:solidFill>
                  <a:latin typeface="+mn-lt"/>
                  <a:ea typeface="Lexend"/>
                  <a:cs typeface="+mn-cs"/>
                  <a:sym typeface="Lexend"/>
                  <a:hlinkClick r:id="rId3">
                    <a:extLst>
                      <a:ext uri="{A12FA001-AC4F-418D-AE19-62706E023703}">
                        <ahyp:hlinkClr xmlns:ahyp="http://schemas.microsoft.com/office/drawing/2018/hyperlinkcolor" val="tx"/>
                      </a:ext>
                    </a:extLst>
                  </a:hlinkClick>
                </a:rPr>
                <a:t>WWW.SELACLOUD.COM</a:t>
              </a:r>
              <a:endParaRPr sz="1100" dirty="0">
                <a:solidFill>
                  <a:srgbClr val="00DBE9"/>
                </a:solidFill>
                <a:latin typeface="+mn-lt"/>
                <a:cs typeface="+mn-cs"/>
              </a:endParaRPr>
            </a:p>
            <a:p>
              <a:pPr marL="0" marR="0" lvl="0" indent="0" algn="ctr" rtl="0">
                <a:lnSpc>
                  <a:spcPct val="90000"/>
                </a:lnSpc>
                <a:spcBef>
                  <a:spcPts val="0"/>
                </a:spcBef>
                <a:spcAft>
                  <a:spcPts val="0"/>
                </a:spcAft>
                <a:buClr>
                  <a:schemeClr val="lt1"/>
                </a:buClr>
                <a:buSzPts val="4000"/>
                <a:buFont typeface="Noto Sans Hebrew"/>
                <a:buNone/>
              </a:pPr>
              <a:endParaRPr sz="1100" b="1" i="0" u="none" strike="noStrike" cap="none" dirty="0">
                <a:solidFill>
                  <a:srgbClr val="00DBE9"/>
                </a:solidFill>
                <a:latin typeface="Lexend Light" pitchFamily="2" charset="0"/>
                <a:ea typeface="Lexend"/>
                <a:cs typeface="Lexend"/>
                <a:sym typeface="Lexend"/>
              </a:endParaRPr>
            </a:p>
          </p:txBody>
        </p:sp>
        <p:grpSp>
          <p:nvGrpSpPr>
            <p:cNvPr id="28" name="Group 27">
              <a:extLst>
                <a:ext uri="{FF2B5EF4-FFF2-40B4-BE49-F238E27FC236}">
                  <a16:creationId xmlns:a16="http://schemas.microsoft.com/office/drawing/2014/main" id="{60FDA890-33F8-40FC-59E2-9BD7B4CF4B60}"/>
                </a:ext>
              </a:extLst>
            </p:cNvPr>
            <p:cNvGrpSpPr/>
            <p:nvPr/>
          </p:nvGrpSpPr>
          <p:grpSpPr>
            <a:xfrm>
              <a:off x="5196988" y="6503312"/>
              <a:ext cx="1188416" cy="232818"/>
              <a:chOff x="5196988" y="6503312"/>
              <a:chExt cx="1188416" cy="232818"/>
            </a:xfrm>
          </p:grpSpPr>
          <p:pic>
            <p:nvPicPr>
              <p:cNvPr id="29" name="Picture 28" descr="Icon&#10;&#10;Description automatically generated">
                <a:hlinkClick r:id="rId4"/>
                <a:extLst>
                  <a:ext uri="{FF2B5EF4-FFF2-40B4-BE49-F238E27FC236}">
                    <a16:creationId xmlns:a16="http://schemas.microsoft.com/office/drawing/2014/main" id="{64501E28-0CD7-BEAB-240F-3FE7691367B8}"/>
                  </a:ext>
                </a:extLst>
              </p:cNvPr>
              <p:cNvPicPr>
                <a:picLocks noChangeAspect="1"/>
              </p:cNvPicPr>
              <p:nvPr/>
            </p:nvPicPr>
            <p:blipFill>
              <a:blip r:embed="rId5"/>
              <a:stretch>
                <a:fillRect/>
              </a:stretch>
            </p:blipFill>
            <p:spPr>
              <a:xfrm>
                <a:off x="5407162" y="6503312"/>
                <a:ext cx="338919" cy="232817"/>
              </a:xfrm>
              <a:prstGeom prst="rect">
                <a:avLst/>
              </a:prstGeom>
            </p:spPr>
          </p:pic>
          <p:pic>
            <p:nvPicPr>
              <p:cNvPr id="30" name="Picture 29" descr="Logo, icon&#10;&#10;Description automatically generated">
                <a:hlinkClick r:id="rId6"/>
                <a:extLst>
                  <a:ext uri="{FF2B5EF4-FFF2-40B4-BE49-F238E27FC236}">
                    <a16:creationId xmlns:a16="http://schemas.microsoft.com/office/drawing/2014/main" id="{4D899894-16A2-81DC-1AC3-0E3C481677CD}"/>
                  </a:ext>
                </a:extLst>
              </p:cNvPr>
              <p:cNvPicPr>
                <a:picLocks noChangeAspect="1"/>
              </p:cNvPicPr>
              <p:nvPr/>
            </p:nvPicPr>
            <p:blipFill>
              <a:blip r:embed="rId7"/>
              <a:stretch>
                <a:fillRect/>
              </a:stretch>
            </p:blipFill>
            <p:spPr>
              <a:xfrm>
                <a:off x="5837917" y="6503313"/>
                <a:ext cx="338919" cy="232817"/>
              </a:xfrm>
              <a:prstGeom prst="rect">
                <a:avLst/>
              </a:prstGeom>
            </p:spPr>
          </p:pic>
          <p:pic>
            <p:nvPicPr>
              <p:cNvPr id="31" name="Picture 30" descr="Logo&#10;&#10;Description automatically generated">
                <a:hlinkClick r:id="rId8"/>
                <a:extLst>
                  <a:ext uri="{FF2B5EF4-FFF2-40B4-BE49-F238E27FC236}">
                    <a16:creationId xmlns:a16="http://schemas.microsoft.com/office/drawing/2014/main" id="{6DECAAD2-14ED-D62E-83E5-01D62FD73E58}"/>
                  </a:ext>
                </a:extLst>
              </p:cNvPr>
              <p:cNvPicPr>
                <a:picLocks noChangeAspect="1"/>
              </p:cNvPicPr>
              <p:nvPr/>
            </p:nvPicPr>
            <p:blipFill>
              <a:blip r:embed="rId9"/>
              <a:stretch>
                <a:fillRect/>
              </a:stretch>
            </p:blipFill>
            <p:spPr>
              <a:xfrm>
                <a:off x="6046485" y="6503313"/>
                <a:ext cx="338919" cy="232817"/>
              </a:xfrm>
              <a:prstGeom prst="rect">
                <a:avLst/>
              </a:prstGeom>
            </p:spPr>
          </p:pic>
          <p:pic>
            <p:nvPicPr>
              <p:cNvPr id="32" name="Picture 31" descr="Icon&#10;&#10;Description automatically generated">
                <a:hlinkClick r:id="rId10"/>
                <a:extLst>
                  <a:ext uri="{FF2B5EF4-FFF2-40B4-BE49-F238E27FC236}">
                    <a16:creationId xmlns:a16="http://schemas.microsoft.com/office/drawing/2014/main" id="{DC102836-817A-8573-C7AB-C2724E6E5F1C}"/>
                  </a:ext>
                </a:extLst>
              </p:cNvPr>
              <p:cNvPicPr>
                <a:picLocks noChangeAspect="1"/>
              </p:cNvPicPr>
              <p:nvPr/>
            </p:nvPicPr>
            <p:blipFill>
              <a:blip r:embed="rId11"/>
              <a:stretch>
                <a:fillRect/>
              </a:stretch>
            </p:blipFill>
            <p:spPr>
              <a:xfrm>
                <a:off x="5196988" y="6503312"/>
                <a:ext cx="338919" cy="232817"/>
              </a:xfrm>
              <a:prstGeom prst="rect">
                <a:avLst/>
              </a:prstGeom>
            </p:spPr>
          </p:pic>
          <p:pic>
            <p:nvPicPr>
              <p:cNvPr id="33" name="Picture 32" descr="Icon&#10;&#10;Description automatically generated">
                <a:hlinkClick r:id="rId12"/>
                <a:extLst>
                  <a:ext uri="{FF2B5EF4-FFF2-40B4-BE49-F238E27FC236}">
                    <a16:creationId xmlns:a16="http://schemas.microsoft.com/office/drawing/2014/main" id="{F46B6109-4740-9E76-5C84-B96F79785CAF}"/>
                  </a:ext>
                </a:extLst>
              </p:cNvPr>
              <p:cNvPicPr>
                <a:picLocks noChangeAspect="1"/>
              </p:cNvPicPr>
              <p:nvPr/>
            </p:nvPicPr>
            <p:blipFill>
              <a:blip r:embed="rId13"/>
              <a:stretch>
                <a:fillRect/>
              </a:stretch>
            </p:blipFill>
            <p:spPr>
              <a:xfrm>
                <a:off x="5626137" y="6503312"/>
                <a:ext cx="338919" cy="232817"/>
              </a:xfrm>
              <a:prstGeom prst="rect">
                <a:avLst/>
              </a:prstGeom>
            </p:spPr>
          </p:pic>
        </p:grpSp>
      </p:grpSp>
    </p:spTree>
  </p:cSld>
  <p:clrMapOvr>
    <a:masterClrMapping/>
  </p:clrMapOvr>
  <mc:AlternateContent xmlns:mc="http://schemas.openxmlformats.org/markup-compatibility/2006" xmlns:p14="http://schemas.microsoft.com/office/powerpoint/2010/main">
    <mc:Choice Requires="p14">
      <p:transition spd="slow" p14:dur="2000" advTm="2283"/>
    </mc:Choice>
    <mc:Fallback xmlns="">
      <p:transition spd="slow" advTm="228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71F6"/>
                </a:solidFill>
                <a:latin typeface="Lexend" panose="020B0604020202020204"/>
              </a:rPr>
              <a:t>Function Arguments – cont’d</a:t>
            </a:r>
            <a:endParaRPr lang="he-IL" b="1" dirty="0">
              <a:solidFill>
                <a:srgbClr val="0071F6"/>
              </a:solidFill>
              <a:latin typeface="Lexend" panose="020B0604020202020204"/>
            </a:endParaRPr>
          </a:p>
        </p:txBody>
      </p:sp>
      <p:sp>
        <p:nvSpPr>
          <p:cNvPr id="3" name="Content Placeholder 2"/>
          <p:cNvSpPr>
            <a:spLocks noGrp="1"/>
          </p:cNvSpPr>
          <p:nvPr>
            <p:ph idx="1"/>
          </p:nvPr>
        </p:nvSpPr>
        <p:spPr/>
        <p:txBody>
          <a:bodyPr>
            <a:normAutofit/>
          </a:bodyPr>
          <a:lstStyle/>
          <a:p>
            <a:r>
              <a:rPr lang="en-US" dirty="0">
                <a:latin typeface="Lexend Light"/>
              </a:rPr>
              <a:t>Variable-Length parameters:</a:t>
            </a:r>
          </a:p>
          <a:p>
            <a:pPr lvl="1"/>
            <a:r>
              <a:rPr lang="en-US" sz="2600" dirty="0">
                <a:latin typeface="Lexend Light"/>
              </a:rPr>
              <a:t>The special syntax, *</a:t>
            </a:r>
            <a:r>
              <a:rPr lang="en-US" sz="2600" dirty="0" err="1">
                <a:latin typeface="Lexend Light"/>
              </a:rPr>
              <a:t>args</a:t>
            </a:r>
            <a:r>
              <a:rPr lang="en-US" sz="2600" dirty="0">
                <a:latin typeface="Lexend Light"/>
              </a:rPr>
              <a:t> and **</a:t>
            </a:r>
            <a:r>
              <a:rPr lang="en-US" sz="2600" dirty="0" err="1">
                <a:latin typeface="Lexend Light"/>
              </a:rPr>
              <a:t>kwargs</a:t>
            </a:r>
            <a:r>
              <a:rPr lang="en-US" sz="2600" dirty="0">
                <a:latin typeface="Lexend Light"/>
              </a:rPr>
              <a:t> in function definitions is used to pass a variable number of arguments to a function. </a:t>
            </a:r>
          </a:p>
          <a:p>
            <a:pPr lvl="1"/>
            <a:endParaRPr lang="en-US" sz="2600" dirty="0">
              <a:latin typeface="Lexend Light"/>
            </a:endParaRPr>
          </a:p>
          <a:p>
            <a:pPr lvl="1"/>
            <a:r>
              <a:rPr lang="en-US" sz="2600" dirty="0">
                <a:latin typeface="Lexend Light"/>
              </a:rPr>
              <a:t>The single asterisk form (*</a:t>
            </a:r>
            <a:r>
              <a:rPr lang="en-US" sz="2600" dirty="0" err="1">
                <a:latin typeface="Lexend Light"/>
              </a:rPr>
              <a:t>args</a:t>
            </a:r>
            <a:r>
              <a:rPr lang="en-US" sz="2600" dirty="0">
                <a:latin typeface="Lexend Light"/>
              </a:rPr>
              <a:t>) is used to pass a </a:t>
            </a:r>
            <a:r>
              <a:rPr lang="en-US" sz="2600" i="1" dirty="0">
                <a:latin typeface="Lexend Light"/>
              </a:rPr>
              <a:t>non-keyworded</a:t>
            </a:r>
            <a:r>
              <a:rPr lang="en-US" sz="2600" dirty="0">
                <a:latin typeface="Lexend Light"/>
              </a:rPr>
              <a:t>, argument list, that passed as tuple</a:t>
            </a:r>
          </a:p>
          <a:p>
            <a:pPr lvl="1"/>
            <a:endParaRPr lang="en-US" sz="2600" dirty="0">
              <a:latin typeface="Lexend Light"/>
            </a:endParaRPr>
          </a:p>
          <a:p>
            <a:pPr lvl="1"/>
            <a:r>
              <a:rPr lang="en-US" sz="2600" dirty="0">
                <a:latin typeface="Lexend Light"/>
              </a:rPr>
              <a:t>The double asterisk form (**</a:t>
            </a:r>
            <a:r>
              <a:rPr lang="en-US" sz="2600" dirty="0" err="1">
                <a:latin typeface="Lexend Light"/>
              </a:rPr>
              <a:t>kwargs</a:t>
            </a:r>
            <a:r>
              <a:rPr lang="en-US" sz="2600" dirty="0">
                <a:latin typeface="Lexend Light"/>
              </a:rPr>
              <a:t>) is used to pass a </a:t>
            </a:r>
            <a:r>
              <a:rPr lang="en-US" sz="2600" i="1" dirty="0">
                <a:latin typeface="Lexend Light"/>
              </a:rPr>
              <a:t>keyworded</a:t>
            </a:r>
            <a:r>
              <a:rPr lang="en-US" sz="2600" dirty="0">
                <a:latin typeface="Lexend Light"/>
              </a:rPr>
              <a:t>, variable-length argument list, that passed as name-value dictionary </a:t>
            </a:r>
          </a:p>
        </p:txBody>
      </p:sp>
    </p:spTree>
    <p:extLst>
      <p:ext uri="{BB962C8B-B14F-4D97-AF65-F5344CB8AC3E}">
        <p14:creationId xmlns:p14="http://schemas.microsoft.com/office/powerpoint/2010/main" val="197686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71F6"/>
                </a:solidFill>
                <a:latin typeface="Lexend" panose="020B0604020202020204"/>
              </a:rPr>
              <a:t>Function Arguments – cont’d</a:t>
            </a:r>
            <a:endParaRPr lang="he-IL" b="1" dirty="0">
              <a:solidFill>
                <a:srgbClr val="0071F6"/>
              </a:solidFill>
              <a:latin typeface="Lexend" panose="020B0604020202020204"/>
            </a:endParaRPr>
          </a:p>
        </p:txBody>
      </p:sp>
      <p:sp>
        <p:nvSpPr>
          <p:cNvPr id="3" name="Content Placeholder 2"/>
          <p:cNvSpPr>
            <a:spLocks noGrp="1"/>
          </p:cNvSpPr>
          <p:nvPr>
            <p:ph idx="1"/>
          </p:nvPr>
        </p:nvSpPr>
        <p:spPr/>
        <p:txBody>
          <a:bodyPr>
            <a:normAutofit/>
          </a:bodyPr>
          <a:lstStyle/>
          <a:p>
            <a:pPr marL="0" indent="0">
              <a:buNone/>
            </a:pPr>
            <a:r>
              <a:rPr lang="en-US" sz="2600" dirty="0">
                <a:latin typeface="Lexend Light"/>
              </a:rPr>
              <a:t>Variable-Length *</a:t>
            </a:r>
            <a:r>
              <a:rPr lang="en-US" sz="2600" dirty="0" err="1">
                <a:latin typeface="Lexend Light"/>
              </a:rPr>
              <a:t>args</a:t>
            </a:r>
            <a:r>
              <a:rPr lang="en-US" sz="2600" dirty="0">
                <a:latin typeface="Lexend Light"/>
              </a:rPr>
              <a:t>  example:</a:t>
            </a:r>
          </a:p>
          <a:p>
            <a:pPr marL="0" indent="0">
              <a:buNone/>
            </a:pPr>
            <a:endParaRPr lang="en-US" sz="2600" dirty="0">
              <a:latin typeface="Lexend Light"/>
            </a:endParaRPr>
          </a:p>
        </p:txBody>
      </p:sp>
      <p:sp>
        <p:nvSpPr>
          <p:cNvPr id="4" name="Rectangle 1">
            <a:extLst>
              <a:ext uri="{FF2B5EF4-FFF2-40B4-BE49-F238E27FC236}">
                <a16:creationId xmlns:a16="http://schemas.microsoft.com/office/drawing/2014/main" id="{FCD0321B-A20C-4F70-AD79-67371739BB68}"/>
              </a:ext>
            </a:extLst>
          </p:cNvPr>
          <p:cNvSpPr>
            <a:spLocks noChangeArrowheads="1"/>
          </p:cNvSpPr>
          <p:nvPr/>
        </p:nvSpPr>
        <p:spPr bwMode="auto">
          <a:xfrm>
            <a:off x="1349406" y="2641817"/>
            <a:ext cx="5779363" cy="313932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CC7832"/>
                </a:solidFill>
                <a:effectLst/>
                <a:latin typeface="Arial Unicode MS"/>
              </a:rPr>
              <a:t>def </a:t>
            </a:r>
            <a:r>
              <a:rPr kumimoji="0" lang="en-US" altLang="en-US" b="0" i="0" u="none" strike="noStrike" cap="none" normalizeH="0" baseline="0" dirty="0" err="1">
                <a:ln>
                  <a:noFill/>
                </a:ln>
                <a:solidFill>
                  <a:srgbClr val="FFC66D"/>
                </a:solidFill>
                <a:effectLst/>
                <a:latin typeface="Arial Unicode MS"/>
              </a:rPr>
              <a:t>calc_aver</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err="1">
                <a:ln>
                  <a:noFill/>
                </a:ln>
                <a:solidFill>
                  <a:srgbClr val="A9B7C6"/>
                </a:solidFill>
                <a:effectLst/>
                <a:latin typeface="Arial Unicode MS"/>
              </a:rPr>
              <a:t>args</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err="1">
                <a:ln>
                  <a:noFill/>
                </a:ln>
                <a:solidFill>
                  <a:srgbClr val="A9B7C6"/>
                </a:solidFill>
                <a:effectLst/>
                <a:latin typeface="Arial Unicode MS"/>
              </a:rPr>
              <a:t>sm</a:t>
            </a:r>
            <a:r>
              <a:rPr kumimoji="0" lang="en-US" altLang="en-US" b="0" i="0" u="none" strike="noStrike" cap="none" normalizeH="0" baseline="0" dirty="0">
                <a:ln>
                  <a:noFill/>
                </a:ln>
                <a:solidFill>
                  <a:srgbClr val="A9B7C6"/>
                </a:solidFill>
                <a:effectLst/>
                <a:latin typeface="Arial Unicode MS"/>
              </a:rPr>
              <a:t> = </a:t>
            </a:r>
            <a:r>
              <a:rPr kumimoji="0" lang="en-US" altLang="en-US" b="0" i="0" u="none" strike="noStrike" cap="none" normalizeH="0" baseline="0" dirty="0">
                <a:ln>
                  <a:noFill/>
                </a:ln>
                <a:solidFill>
                  <a:srgbClr val="6897BB"/>
                </a:solidFill>
                <a:effectLst/>
                <a:latin typeface="Arial Unicode MS"/>
              </a:rPr>
              <a:t>0</a:t>
            </a:r>
            <a:br>
              <a:rPr kumimoji="0" lang="en-US" altLang="en-US" b="0" i="0" u="none" strike="noStrike" cap="none" normalizeH="0" baseline="0" dirty="0">
                <a:ln>
                  <a:noFill/>
                </a:ln>
                <a:solidFill>
                  <a:srgbClr val="6897BB"/>
                </a:solidFill>
                <a:effectLst/>
                <a:latin typeface="Arial Unicode MS"/>
              </a:rPr>
            </a:br>
            <a:r>
              <a:rPr kumimoji="0" lang="en-US" altLang="en-US" b="0" i="0" u="none" strike="noStrike" cap="none" normalizeH="0" baseline="0" dirty="0">
                <a:ln>
                  <a:noFill/>
                </a:ln>
                <a:solidFill>
                  <a:srgbClr val="6897BB"/>
                </a:solidFill>
                <a:effectLst/>
                <a:latin typeface="Arial Unicode MS"/>
              </a:rPr>
              <a:t>    </a:t>
            </a:r>
            <a:r>
              <a:rPr kumimoji="0" lang="en-US" altLang="en-US" b="0" i="0" u="none" strike="noStrike" cap="none" normalizeH="0" baseline="0" dirty="0">
                <a:ln>
                  <a:noFill/>
                </a:ln>
                <a:solidFill>
                  <a:srgbClr val="CC7832"/>
                </a:solidFill>
                <a:effectLst/>
                <a:latin typeface="Arial Unicode MS"/>
              </a:rPr>
              <a:t>for </a:t>
            </a:r>
            <a:r>
              <a:rPr kumimoji="0" lang="en-US" altLang="en-US" b="0" i="0" u="none" strike="noStrike" cap="none" normalizeH="0" baseline="0" dirty="0" err="1">
                <a:ln>
                  <a:noFill/>
                </a:ln>
                <a:solidFill>
                  <a:srgbClr val="A9B7C6"/>
                </a:solidFill>
                <a:effectLst/>
                <a:latin typeface="Arial Unicode MS"/>
              </a:rPr>
              <a:t>elem</a:t>
            </a: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a:ln>
                  <a:noFill/>
                </a:ln>
                <a:solidFill>
                  <a:srgbClr val="CC7832"/>
                </a:solidFill>
                <a:effectLst/>
                <a:latin typeface="Arial Unicode MS"/>
              </a:rPr>
              <a:t>in </a:t>
            </a:r>
            <a:r>
              <a:rPr kumimoji="0" lang="en-US" altLang="en-US" b="0" i="0" u="none" strike="noStrike" cap="none" normalizeH="0" baseline="0" dirty="0" err="1">
                <a:ln>
                  <a:noFill/>
                </a:ln>
                <a:solidFill>
                  <a:srgbClr val="A9B7C6"/>
                </a:solidFill>
                <a:effectLst/>
                <a:latin typeface="Arial Unicode MS"/>
              </a:rPr>
              <a:t>args</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err="1">
                <a:ln>
                  <a:noFill/>
                </a:ln>
                <a:solidFill>
                  <a:srgbClr val="A9B7C6"/>
                </a:solidFill>
                <a:effectLst/>
                <a:latin typeface="Arial Unicode MS"/>
              </a:rPr>
              <a:t>sm</a:t>
            </a:r>
            <a:r>
              <a:rPr kumimoji="0" lang="en-US" altLang="en-US" b="0" i="0" u="none" strike="noStrike" cap="none" normalizeH="0" baseline="0" dirty="0">
                <a:ln>
                  <a:noFill/>
                </a:ln>
                <a:solidFill>
                  <a:srgbClr val="A9B7C6"/>
                </a:solidFill>
                <a:effectLst/>
                <a:latin typeface="Arial Unicode MS"/>
              </a:rPr>
              <a:t> += </a:t>
            </a:r>
            <a:r>
              <a:rPr kumimoji="0" lang="en-US" altLang="en-US" b="0" i="0" u="none" strike="noStrike" cap="none" normalizeH="0" baseline="0" dirty="0" err="1">
                <a:ln>
                  <a:noFill/>
                </a:ln>
                <a:solidFill>
                  <a:srgbClr val="A9B7C6"/>
                </a:solidFill>
                <a:effectLst/>
                <a:latin typeface="Arial Unicode MS"/>
              </a:rPr>
              <a:t>elem</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a:ln>
                  <a:noFill/>
                </a:ln>
                <a:solidFill>
                  <a:srgbClr val="CC7832"/>
                </a:solidFill>
                <a:effectLst/>
                <a:latin typeface="Arial Unicode MS"/>
              </a:rPr>
              <a:t>return </a:t>
            </a:r>
            <a:r>
              <a:rPr kumimoji="0" lang="en-US" altLang="en-US" b="0" i="0" u="none" strike="noStrike" cap="none" normalizeH="0" baseline="0" dirty="0">
                <a:ln>
                  <a:noFill/>
                </a:ln>
                <a:solidFill>
                  <a:srgbClr val="8888C6"/>
                </a:solidFill>
                <a:effectLst/>
                <a:latin typeface="Arial Unicode MS"/>
              </a:rPr>
              <a:t>float</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err="1">
                <a:ln>
                  <a:noFill/>
                </a:ln>
                <a:solidFill>
                  <a:srgbClr val="A9B7C6"/>
                </a:solidFill>
                <a:effectLst/>
                <a:latin typeface="Arial Unicode MS"/>
              </a:rPr>
              <a:t>sm</a:t>
            </a:r>
            <a:r>
              <a:rPr kumimoji="0" lang="en-US" altLang="en-US" b="0" i="0" u="none" strike="noStrike" cap="none" normalizeH="0" baseline="0" dirty="0">
                <a:ln>
                  <a:noFill/>
                </a:ln>
                <a:solidFill>
                  <a:srgbClr val="A9B7C6"/>
                </a:solidFill>
                <a:effectLst/>
                <a:latin typeface="Arial Unicode MS"/>
              </a:rPr>
              <a:t>) / </a:t>
            </a:r>
            <a:r>
              <a:rPr kumimoji="0" lang="en-US" altLang="en-US" b="0" i="0" u="none" strike="noStrike" cap="none" normalizeH="0" baseline="0" dirty="0" err="1">
                <a:ln>
                  <a:noFill/>
                </a:ln>
                <a:solidFill>
                  <a:srgbClr val="8888C6"/>
                </a:solidFill>
                <a:effectLst/>
                <a:latin typeface="Arial Unicode MS"/>
              </a:rPr>
              <a:t>len</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err="1">
                <a:ln>
                  <a:noFill/>
                </a:ln>
                <a:solidFill>
                  <a:srgbClr val="A9B7C6"/>
                </a:solidFill>
                <a:effectLst/>
                <a:latin typeface="Arial Unicode MS"/>
              </a:rPr>
              <a:t>args</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br>
              <a:rPr kumimoji="0" lang="en-US" altLang="en-US" b="0" i="0" u="none" strike="noStrike" cap="none" normalizeH="0" baseline="0" dirty="0">
                <a:ln>
                  <a:noFill/>
                </a:ln>
                <a:solidFill>
                  <a:srgbClr val="A9B7C6"/>
                </a:solidFill>
                <a:effectLst/>
                <a:latin typeface="Arial Unicode MS"/>
              </a:rPr>
            </a:b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aver = </a:t>
            </a:r>
            <a:r>
              <a:rPr kumimoji="0" lang="en-US" altLang="en-US" b="0" i="0" u="none" strike="noStrike" cap="none" normalizeH="0" baseline="0" dirty="0" err="1">
                <a:ln>
                  <a:noFill/>
                </a:ln>
                <a:solidFill>
                  <a:srgbClr val="A9B7C6"/>
                </a:solidFill>
                <a:effectLst/>
                <a:latin typeface="Arial Unicode MS"/>
              </a:rPr>
              <a:t>calc_aver</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6897BB"/>
                </a:solidFill>
                <a:effectLst/>
                <a:latin typeface="Arial Unicode MS"/>
              </a:rPr>
              <a:t>1</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6897BB"/>
                </a:solidFill>
                <a:effectLst/>
                <a:latin typeface="Arial Unicode MS"/>
              </a:rPr>
              <a:t>2</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6897BB"/>
                </a:solidFill>
                <a:effectLst/>
                <a:latin typeface="Arial Unicode MS"/>
              </a:rPr>
              <a:t>3</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6897BB"/>
                </a:solidFill>
                <a:effectLst/>
                <a:latin typeface="Arial Unicode MS"/>
              </a:rPr>
              <a:t>4</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8888C6"/>
                </a:solidFill>
                <a:effectLst/>
                <a:latin typeface="Arial Unicode MS"/>
              </a:rPr>
              <a:t>print</a:t>
            </a:r>
            <a:r>
              <a:rPr kumimoji="0" lang="en-US" altLang="en-US" b="0" i="0" u="none" strike="noStrike" cap="none" normalizeH="0" baseline="0" dirty="0">
                <a:ln>
                  <a:noFill/>
                </a:ln>
                <a:solidFill>
                  <a:srgbClr val="A9B7C6"/>
                </a:solidFill>
                <a:effectLst/>
                <a:latin typeface="Arial Unicode MS"/>
              </a:rPr>
              <a:t>(aver)  			</a:t>
            </a:r>
            <a:r>
              <a:rPr kumimoji="0" lang="en-US" altLang="en-US" b="0" i="0" u="none" strike="noStrike" cap="none" normalizeH="0" baseline="0" dirty="0">
                <a:ln>
                  <a:noFill/>
                </a:ln>
                <a:solidFill>
                  <a:srgbClr val="808080"/>
                </a:solidFill>
                <a:effectLst/>
                <a:latin typeface="Arial Unicode MS"/>
              </a:rPr>
              <a:t># prints 2.5</a:t>
            </a:r>
            <a:br>
              <a:rPr kumimoji="0" lang="en-US" altLang="en-US" b="0" i="0" u="none" strike="noStrike" cap="none" normalizeH="0" baseline="0" dirty="0">
                <a:ln>
                  <a:noFill/>
                </a:ln>
                <a:solidFill>
                  <a:srgbClr val="808080"/>
                </a:solidFill>
                <a:effectLst/>
                <a:latin typeface="Arial Unicode MS"/>
              </a:rPr>
            </a:br>
            <a:r>
              <a:rPr kumimoji="0" lang="en-US" altLang="en-US" b="0" i="0" u="none" strike="noStrike" cap="none" normalizeH="0" baseline="0" dirty="0">
                <a:ln>
                  <a:noFill/>
                </a:ln>
                <a:solidFill>
                  <a:srgbClr val="A9B7C6"/>
                </a:solidFill>
                <a:effectLst/>
                <a:latin typeface="Arial Unicode MS"/>
              </a:rPr>
              <a:t>aver = </a:t>
            </a:r>
            <a:r>
              <a:rPr kumimoji="0" lang="en-US" altLang="en-US" b="0" i="0" u="none" strike="noStrike" cap="none" normalizeH="0" baseline="0" dirty="0" err="1">
                <a:ln>
                  <a:noFill/>
                </a:ln>
                <a:solidFill>
                  <a:srgbClr val="A9B7C6"/>
                </a:solidFill>
                <a:effectLst/>
                <a:latin typeface="Arial Unicode MS"/>
              </a:rPr>
              <a:t>calc_aver</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6897BB"/>
                </a:solidFill>
                <a:effectLst/>
                <a:latin typeface="Arial Unicode MS"/>
              </a:rPr>
              <a:t>1</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6897BB"/>
                </a:solidFill>
                <a:effectLst/>
                <a:latin typeface="Arial Unicode MS"/>
              </a:rPr>
              <a:t>2</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6897BB"/>
                </a:solidFill>
                <a:effectLst/>
                <a:latin typeface="Arial Unicode MS"/>
              </a:rPr>
              <a:t>3</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6897BB"/>
                </a:solidFill>
                <a:effectLst/>
                <a:latin typeface="Arial Unicode MS"/>
              </a:rPr>
              <a:t>4</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6897BB"/>
                </a:solidFill>
                <a:effectLst/>
                <a:latin typeface="Arial Unicode MS"/>
              </a:rPr>
              <a:t>52</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8888C6"/>
                </a:solidFill>
                <a:effectLst/>
                <a:latin typeface="Arial Unicode MS"/>
              </a:rPr>
              <a:t>print</a:t>
            </a:r>
            <a:r>
              <a:rPr kumimoji="0" lang="en-US" altLang="en-US" b="0" i="0" u="none" strike="noStrike" cap="none" normalizeH="0" baseline="0" dirty="0">
                <a:ln>
                  <a:noFill/>
                </a:ln>
                <a:solidFill>
                  <a:srgbClr val="A9B7C6"/>
                </a:solidFill>
                <a:effectLst/>
                <a:latin typeface="Arial Unicode MS"/>
              </a:rPr>
              <a:t>(aver)  			</a:t>
            </a:r>
            <a:r>
              <a:rPr kumimoji="0" lang="en-US" altLang="en-US" b="0" i="0" u="none" strike="noStrike" cap="none" normalizeH="0" baseline="0" dirty="0">
                <a:ln>
                  <a:noFill/>
                </a:ln>
                <a:solidFill>
                  <a:srgbClr val="808080"/>
                </a:solidFill>
                <a:effectLst/>
                <a:latin typeface="Arial Unicode MS"/>
              </a:rPr>
              <a:t># prints 12.4</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29801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71F6"/>
                </a:solidFill>
                <a:latin typeface="Lexend" panose="020B0604020202020204"/>
              </a:rPr>
              <a:t>Function Arguments – cont’d</a:t>
            </a:r>
            <a:endParaRPr lang="he-IL" b="1" dirty="0">
              <a:solidFill>
                <a:srgbClr val="0071F6"/>
              </a:solidFill>
              <a:latin typeface="Lexend" panose="020B0604020202020204"/>
            </a:endParaRPr>
          </a:p>
        </p:txBody>
      </p:sp>
      <p:sp>
        <p:nvSpPr>
          <p:cNvPr id="3" name="Content Placeholder 2"/>
          <p:cNvSpPr>
            <a:spLocks noGrp="1"/>
          </p:cNvSpPr>
          <p:nvPr>
            <p:ph idx="1"/>
          </p:nvPr>
        </p:nvSpPr>
        <p:spPr/>
        <p:txBody>
          <a:bodyPr>
            <a:normAutofit/>
          </a:bodyPr>
          <a:lstStyle/>
          <a:p>
            <a:pPr marL="0" indent="0">
              <a:buNone/>
            </a:pPr>
            <a:r>
              <a:rPr lang="en-US" sz="2400" dirty="0">
                <a:latin typeface="Lexend Light"/>
              </a:rPr>
              <a:t>Variable-Length </a:t>
            </a:r>
            <a:r>
              <a:rPr lang="en-US" sz="2400" b="1" dirty="0">
                <a:latin typeface="Lexend Light"/>
              </a:rPr>
              <a:t>**</a:t>
            </a:r>
            <a:r>
              <a:rPr lang="en-US" sz="2400" b="1" dirty="0" err="1">
                <a:latin typeface="Lexend Light"/>
              </a:rPr>
              <a:t>kwargs</a:t>
            </a:r>
            <a:r>
              <a:rPr lang="en-US" sz="2400" b="1" dirty="0">
                <a:latin typeface="Lexend Light"/>
              </a:rPr>
              <a:t> </a:t>
            </a:r>
            <a:r>
              <a:rPr lang="en-US" sz="2400" dirty="0">
                <a:latin typeface="Lexend Light"/>
              </a:rPr>
              <a:t>example:</a:t>
            </a:r>
          </a:p>
          <a:p>
            <a:pPr marL="0" indent="0">
              <a:buNone/>
            </a:pPr>
            <a:endParaRPr lang="en-US" sz="2400" dirty="0">
              <a:latin typeface="Lexend Light"/>
            </a:endParaRPr>
          </a:p>
          <a:p>
            <a:pPr marL="400050" lvl="1" indent="0">
              <a:buNone/>
            </a:pPr>
            <a:endParaRPr lang="en-US" sz="800" dirty="0">
              <a:latin typeface="Lexend Light"/>
            </a:endParaRPr>
          </a:p>
          <a:p>
            <a:pPr marL="400050" lvl="1" indent="0">
              <a:buNone/>
            </a:pPr>
            <a:endParaRPr lang="en-US" sz="800" dirty="0">
              <a:latin typeface="Lexend Light"/>
            </a:endParaRPr>
          </a:p>
          <a:p>
            <a:pPr marL="400050" lvl="1" indent="0">
              <a:buNone/>
            </a:pPr>
            <a:endParaRPr lang="en-US" sz="800" dirty="0">
              <a:latin typeface="Lexend Light"/>
            </a:endParaRPr>
          </a:p>
          <a:p>
            <a:pPr marL="400050" lvl="1" indent="0">
              <a:buNone/>
            </a:pPr>
            <a:endParaRPr lang="en-US" sz="800" dirty="0">
              <a:latin typeface="Lexend Light"/>
            </a:endParaRPr>
          </a:p>
          <a:p>
            <a:pPr marL="400050" lvl="1" indent="0">
              <a:buNone/>
            </a:pPr>
            <a:endParaRPr lang="en-US" sz="800" dirty="0">
              <a:latin typeface="Lexend Light"/>
            </a:endParaRPr>
          </a:p>
          <a:p>
            <a:pPr marL="400050" lvl="1" indent="0">
              <a:buNone/>
            </a:pPr>
            <a:endParaRPr lang="en-US" sz="800" dirty="0">
              <a:latin typeface="Lexend Light"/>
            </a:endParaRPr>
          </a:p>
          <a:p>
            <a:pPr marL="400050" lvl="1" indent="0">
              <a:buNone/>
            </a:pPr>
            <a:endParaRPr lang="en-US" sz="800" dirty="0">
              <a:latin typeface="Lexend Light"/>
            </a:endParaRPr>
          </a:p>
          <a:p>
            <a:pPr marL="400050" lvl="1" indent="0">
              <a:buNone/>
            </a:pPr>
            <a:endParaRPr lang="en-US" sz="800" dirty="0">
              <a:latin typeface="Lexend Light"/>
            </a:endParaRPr>
          </a:p>
          <a:p>
            <a:pPr marL="400050" lvl="1" indent="0">
              <a:buNone/>
            </a:pPr>
            <a:endParaRPr lang="en-US" sz="800" dirty="0">
              <a:latin typeface="Lexend Light"/>
            </a:endParaRPr>
          </a:p>
          <a:p>
            <a:pPr marL="400050" lvl="1" indent="0">
              <a:buNone/>
            </a:pPr>
            <a:endParaRPr lang="en-US" sz="800" dirty="0">
              <a:latin typeface="Lexend Light"/>
            </a:endParaRPr>
          </a:p>
          <a:p>
            <a:pPr marL="400050" lvl="1" indent="0">
              <a:buNone/>
            </a:pPr>
            <a:endParaRPr lang="en-US" sz="800" dirty="0">
              <a:latin typeface="Lexend Light"/>
            </a:endParaRPr>
          </a:p>
          <a:p>
            <a:pPr marL="400050" lvl="1" indent="0">
              <a:buNone/>
            </a:pPr>
            <a:endParaRPr lang="en-US" sz="800" dirty="0">
              <a:latin typeface="Lexend Light"/>
            </a:endParaRPr>
          </a:p>
          <a:p>
            <a:pPr marL="400050" lvl="1" indent="0">
              <a:buNone/>
            </a:pPr>
            <a:r>
              <a:rPr lang="en-US" sz="2200" dirty="0">
                <a:latin typeface="Lexend Light"/>
              </a:rPr>
              <a:t>title:  all values</a:t>
            </a:r>
          </a:p>
          <a:p>
            <a:pPr marL="914400" lvl="3" indent="0">
              <a:buNone/>
            </a:pPr>
            <a:r>
              <a:rPr lang="en-US" sz="2000" dirty="0">
                <a:latin typeface="Lexend Light"/>
              </a:rPr>
              <a:t>   1) y=</a:t>
            </a:r>
            <a:r>
              <a:rPr lang="en-US" sz="2000" dirty="0" err="1">
                <a:latin typeface="Lexend Light"/>
              </a:rPr>
              <a:t>abc</a:t>
            </a:r>
            <a:endParaRPr lang="en-US" sz="2000" dirty="0">
              <a:latin typeface="Lexend Light"/>
            </a:endParaRPr>
          </a:p>
          <a:p>
            <a:pPr marL="914400" lvl="3" indent="0">
              <a:buNone/>
            </a:pPr>
            <a:r>
              <a:rPr lang="en-US" sz="2000" dirty="0">
                <a:latin typeface="Lexend Light"/>
              </a:rPr>
              <a:t>   2) x=1</a:t>
            </a:r>
          </a:p>
          <a:p>
            <a:pPr marL="914400" lvl="3" indent="0">
              <a:buNone/>
            </a:pPr>
            <a:r>
              <a:rPr lang="en-US" sz="2000" dirty="0">
                <a:latin typeface="Lexend Light"/>
              </a:rPr>
              <a:t>   3) z=-3.5</a:t>
            </a:r>
          </a:p>
        </p:txBody>
      </p:sp>
      <p:sp>
        <p:nvSpPr>
          <p:cNvPr id="4" name="Rectangle 1">
            <a:extLst>
              <a:ext uri="{FF2B5EF4-FFF2-40B4-BE49-F238E27FC236}">
                <a16:creationId xmlns:a16="http://schemas.microsoft.com/office/drawing/2014/main" id="{EDB8471F-8B39-422A-BEFF-89069C75B1E2}"/>
              </a:ext>
            </a:extLst>
          </p:cNvPr>
          <p:cNvSpPr>
            <a:spLocks noChangeArrowheads="1"/>
          </p:cNvSpPr>
          <p:nvPr/>
        </p:nvSpPr>
        <p:spPr bwMode="auto">
          <a:xfrm>
            <a:off x="1233996" y="2397948"/>
            <a:ext cx="5530788" cy="206210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C7832"/>
                </a:solidFill>
                <a:effectLst/>
                <a:latin typeface="Arial Unicode MS"/>
              </a:rPr>
              <a:t>def </a:t>
            </a:r>
            <a:r>
              <a:rPr kumimoji="0" lang="en-US" altLang="en-US" sz="1600" b="0" i="0" u="none" strike="noStrike" cap="none" normalizeH="0" baseline="0" dirty="0" err="1">
                <a:ln>
                  <a:noFill/>
                </a:ln>
                <a:solidFill>
                  <a:srgbClr val="FFC66D"/>
                </a:solidFill>
                <a:effectLst/>
                <a:latin typeface="Arial Unicode MS"/>
              </a:rPr>
              <a:t>print_named_variables</a:t>
            </a:r>
            <a:r>
              <a:rPr kumimoji="0" lang="en-US" altLang="en-US" sz="1600" b="0" i="0" u="none" strike="noStrike" cap="none" normalizeH="0" baseline="0" dirty="0">
                <a:ln>
                  <a:noFill/>
                </a:ln>
                <a:solidFill>
                  <a:srgbClr val="A9B7C6"/>
                </a:solidFill>
                <a:effectLst/>
                <a:latin typeface="Arial Unicode MS"/>
              </a:rPr>
              <a:t>(title</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err="1">
                <a:ln>
                  <a:noFill/>
                </a:ln>
                <a:solidFill>
                  <a:srgbClr val="A9B7C6"/>
                </a:solidFill>
                <a:effectLst/>
                <a:latin typeface="Arial Unicode MS"/>
              </a:rPr>
              <a:t>dict</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8888C6"/>
                </a:solidFill>
                <a:effectLst/>
                <a:latin typeface="Arial Unicode MS"/>
              </a:rPr>
              <a:t>print </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"title: "</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A9B7C6"/>
                </a:solidFill>
                <a:effectLst/>
                <a:latin typeface="Arial Unicode MS"/>
              </a:rPr>
              <a:t>title)</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cnt</a:t>
            </a:r>
            <a:r>
              <a:rPr kumimoji="0" lang="en-US" altLang="en-US" sz="1600" b="0" i="0" u="none" strike="noStrike" cap="none" normalizeH="0" baseline="0" dirty="0">
                <a:ln>
                  <a:noFill/>
                </a:ln>
                <a:solidFill>
                  <a:srgbClr val="A9B7C6"/>
                </a:solidFill>
                <a:effectLst/>
                <a:latin typeface="Arial Unicode MS"/>
              </a:rPr>
              <a:t> = </a:t>
            </a:r>
            <a:r>
              <a:rPr kumimoji="0" lang="en-US" altLang="en-US" sz="1600" b="0" i="0" u="none" strike="noStrike" cap="none" normalizeH="0" baseline="0" dirty="0">
                <a:ln>
                  <a:noFill/>
                </a:ln>
                <a:solidFill>
                  <a:srgbClr val="6897BB"/>
                </a:solidFill>
                <a:effectLst/>
                <a:latin typeface="Arial Unicode MS"/>
              </a:rPr>
              <a:t>1</a:t>
            </a:r>
            <a:br>
              <a:rPr kumimoji="0" lang="en-US" altLang="en-US" sz="1600" b="0" i="0" u="none" strike="noStrike" cap="none" normalizeH="0" baseline="0" dirty="0">
                <a:ln>
                  <a:noFill/>
                </a:ln>
                <a:solidFill>
                  <a:srgbClr val="6897BB"/>
                </a:solidFill>
                <a:effectLst/>
                <a:latin typeface="Arial Unicode MS"/>
              </a:rPr>
            </a:br>
            <a:r>
              <a:rPr kumimoji="0" lang="en-US" altLang="en-US" sz="1600" b="0" i="0" u="none" strike="noStrike" cap="none" normalizeH="0" baseline="0" dirty="0">
                <a:ln>
                  <a:noFill/>
                </a:ln>
                <a:solidFill>
                  <a:srgbClr val="6897BB"/>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for </a:t>
            </a:r>
            <a:r>
              <a:rPr kumimoji="0" lang="en-US" altLang="en-US" sz="1600" b="0" i="0" u="none" strike="noStrike" cap="none" normalizeH="0" baseline="0" dirty="0" err="1">
                <a:ln>
                  <a:noFill/>
                </a:ln>
                <a:solidFill>
                  <a:srgbClr val="A9B7C6"/>
                </a:solidFill>
                <a:effectLst/>
                <a:latin typeface="Arial Unicode MS"/>
              </a:rPr>
              <a:t>var_name</a:t>
            </a:r>
            <a:r>
              <a:rPr kumimoji="0" lang="en-US" altLang="en-US" sz="1600" b="0" i="0" u="none" strike="noStrike" cap="none" normalizeH="0" baseline="0" dirty="0" err="1">
                <a:ln>
                  <a:noFill/>
                </a:ln>
                <a:solidFill>
                  <a:srgbClr val="CC7832"/>
                </a:solidFill>
                <a:effectLst/>
                <a:latin typeface="Arial Unicode MS"/>
              </a:rPr>
              <a:t>,</a:t>
            </a:r>
            <a:r>
              <a:rPr kumimoji="0" lang="en-US" altLang="en-US" sz="1600" b="0" i="0" u="none" strike="noStrike" cap="none" normalizeH="0" baseline="0" dirty="0" err="1">
                <a:ln>
                  <a:noFill/>
                </a:ln>
                <a:solidFill>
                  <a:srgbClr val="A9B7C6"/>
                </a:solidFill>
                <a:effectLst/>
                <a:latin typeface="Arial Unicode MS"/>
              </a:rPr>
              <a:t>var_value</a:t>
            </a: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in </a:t>
            </a:r>
            <a:r>
              <a:rPr kumimoji="0" lang="en-US" altLang="en-US" sz="1600" b="0" i="0" u="none" strike="noStrike" cap="none" normalizeH="0" baseline="0" dirty="0" err="1">
                <a:ln>
                  <a:noFill/>
                </a:ln>
                <a:solidFill>
                  <a:srgbClr val="A9B7C6"/>
                </a:solidFill>
                <a:effectLst/>
                <a:latin typeface="Arial Unicode MS"/>
              </a:rPr>
              <a:t>dict.items</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8888C6"/>
                </a:solidFill>
                <a:effectLst/>
                <a:latin typeface="Arial Unicode MS"/>
              </a:rPr>
              <a:t>print </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 {}={}" </a:t>
            </a:r>
            <a:r>
              <a:rPr kumimoji="0" lang="en-US" altLang="en-US" sz="1600" b="0" i="0" u="none" strike="noStrike" cap="none" normalizeH="0" baseline="0" dirty="0">
                <a:ln>
                  <a:noFill/>
                </a:ln>
                <a:solidFill>
                  <a:srgbClr val="A9B7C6"/>
                </a:solidFill>
                <a:effectLst/>
                <a:latin typeface="Arial Unicode MS"/>
              </a:rPr>
              <a:t>.format(</a:t>
            </a:r>
            <a:r>
              <a:rPr kumimoji="0" lang="en-US" altLang="en-US" sz="1600" b="0" i="0" u="none" strike="noStrike" cap="none" normalizeH="0" baseline="0" dirty="0" err="1">
                <a:ln>
                  <a:noFill/>
                </a:ln>
                <a:solidFill>
                  <a:srgbClr val="A9B7C6"/>
                </a:solidFill>
                <a:effectLst/>
                <a:latin typeface="Arial Unicode MS"/>
              </a:rPr>
              <a:t>cnt</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var_name</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var_value</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cnt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897BB"/>
                </a:solidFill>
                <a:effectLst/>
                <a:latin typeface="Arial Unicode MS"/>
              </a:rPr>
              <a:t>1</a:t>
            </a:r>
            <a:br>
              <a:rPr kumimoji="0" lang="en-US" altLang="en-US" sz="1600" b="0" i="0" u="none" strike="noStrike" cap="none" normalizeH="0" baseline="0" dirty="0">
                <a:ln>
                  <a:noFill/>
                </a:ln>
                <a:solidFill>
                  <a:srgbClr val="6897BB"/>
                </a:solidFill>
                <a:effectLst/>
                <a:latin typeface="Arial Unicode MS"/>
              </a:rPr>
            </a:br>
            <a:br>
              <a:rPr kumimoji="0" lang="en-US" altLang="en-US" sz="1600" b="0" i="0" u="none" strike="noStrike" cap="none" normalizeH="0" baseline="0" dirty="0">
                <a:ln>
                  <a:noFill/>
                </a:ln>
                <a:solidFill>
                  <a:srgbClr val="6897BB"/>
                </a:solidFill>
                <a:effectLst/>
                <a:latin typeface="Arial Unicode MS"/>
              </a:rPr>
            </a:br>
            <a:r>
              <a:rPr kumimoji="0" lang="en-US" altLang="en-US" sz="1600" b="0" i="0" u="none" strike="noStrike" cap="none" normalizeH="0" baseline="0" dirty="0" err="1">
                <a:ln>
                  <a:noFill/>
                </a:ln>
                <a:solidFill>
                  <a:srgbClr val="A9B7C6"/>
                </a:solidFill>
                <a:effectLst/>
                <a:latin typeface="Arial Unicode MS"/>
              </a:rPr>
              <a:t>print_named_variables</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"all values"</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AA4926"/>
                </a:solidFill>
                <a:effectLst/>
                <a:latin typeface="Arial Unicode MS"/>
              </a:rPr>
              <a:t>x</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897BB"/>
                </a:solidFill>
                <a:effectLst/>
                <a:latin typeface="Arial Unicode MS"/>
              </a:rPr>
              <a:t>1</a:t>
            </a:r>
            <a:r>
              <a:rPr kumimoji="0" lang="en-US" altLang="en-US" sz="1600" b="0" i="0" u="none" strike="noStrike" cap="none" normalizeH="0" baseline="0" dirty="0">
                <a:ln>
                  <a:noFill/>
                </a:ln>
                <a:solidFill>
                  <a:srgbClr val="CC7832"/>
                </a:solidFill>
                <a:effectLst/>
                <a:latin typeface="Arial Unicode MS"/>
              </a:rPr>
              <a:t>,</a:t>
            </a:r>
            <a:r>
              <a:rPr kumimoji="0" lang="en-US" altLang="en-US" sz="1600" b="0" i="0" u="none" strike="noStrike" cap="none" normalizeH="0" baseline="0" dirty="0">
                <a:ln>
                  <a:noFill/>
                </a:ln>
                <a:solidFill>
                  <a:srgbClr val="AA4926"/>
                </a:solidFill>
                <a:effectLst/>
                <a:latin typeface="Arial Unicode MS"/>
              </a:rPr>
              <a:t>y</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a:t>
            </a:r>
            <a:r>
              <a:rPr kumimoji="0" lang="en-US" altLang="en-US" sz="1600" b="0" i="0" u="none" strike="noStrike" cap="none" normalizeH="0" baseline="0" dirty="0" err="1">
                <a:ln>
                  <a:noFill/>
                </a:ln>
                <a:solidFill>
                  <a:srgbClr val="6A8759"/>
                </a:solidFill>
                <a:effectLst/>
                <a:latin typeface="Arial Unicode MS"/>
              </a:rPr>
              <a:t>abc</a:t>
            </a:r>
            <a:r>
              <a:rPr kumimoji="0" lang="en-US" altLang="en-US" sz="1600" b="0" i="0" u="none" strike="noStrike" cap="none" normalizeH="0" baseline="0" dirty="0">
                <a:ln>
                  <a:noFill/>
                </a:ln>
                <a:solidFill>
                  <a:srgbClr val="6A8759"/>
                </a:solidFill>
                <a:effectLst/>
                <a:latin typeface="Arial Unicode MS"/>
              </a:rPr>
              <a:t>"</a:t>
            </a:r>
            <a:r>
              <a:rPr kumimoji="0" lang="en-US" altLang="en-US" sz="1600" b="0" i="0" u="none" strike="noStrike" cap="none" normalizeH="0" baseline="0" dirty="0">
                <a:ln>
                  <a:noFill/>
                </a:ln>
                <a:solidFill>
                  <a:srgbClr val="CC7832"/>
                </a:solidFill>
                <a:effectLst/>
                <a:latin typeface="Arial Unicode MS"/>
              </a:rPr>
              <a:t>,</a:t>
            </a:r>
            <a:r>
              <a:rPr kumimoji="0" lang="en-US" altLang="en-US" sz="1600" b="0" i="0" u="none" strike="noStrike" cap="none" normalizeH="0" baseline="0" dirty="0">
                <a:ln>
                  <a:noFill/>
                </a:ln>
                <a:solidFill>
                  <a:srgbClr val="AA4926"/>
                </a:solidFill>
                <a:effectLst/>
                <a:latin typeface="Arial Unicode MS"/>
              </a:rPr>
              <a:t>z</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897BB"/>
                </a:solidFill>
                <a:effectLst/>
                <a:latin typeface="Arial Unicode MS"/>
              </a:rPr>
              <a:t>3.5</a:t>
            </a:r>
            <a:r>
              <a:rPr kumimoji="0" lang="en-US" altLang="en-US" sz="1600" b="0" i="0" u="none" strike="noStrike" cap="none" normalizeH="0" baseline="0" dirty="0">
                <a:ln>
                  <a:noFill/>
                </a:ln>
                <a:solidFill>
                  <a:srgbClr val="A9B7C6"/>
                </a:solidFill>
                <a:effectLst/>
                <a:latin typeface="Arial Unicode MS"/>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00194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71F6"/>
                </a:solidFill>
                <a:latin typeface="Lexend" panose="020B0604020202020204"/>
              </a:rPr>
              <a:t>Local and Global Variables</a:t>
            </a:r>
            <a:endParaRPr lang="he-IL" b="1" dirty="0">
              <a:solidFill>
                <a:srgbClr val="0071F6"/>
              </a:solidFill>
              <a:latin typeface="Lexend" panose="020B0604020202020204"/>
            </a:endParaRPr>
          </a:p>
        </p:txBody>
      </p:sp>
      <p:sp>
        <p:nvSpPr>
          <p:cNvPr id="3" name="Content Placeholder 2"/>
          <p:cNvSpPr>
            <a:spLocks noGrp="1"/>
          </p:cNvSpPr>
          <p:nvPr>
            <p:ph idx="1"/>
          </p:nvPr>
        </p:nvSpPr>
        <p:spPr>
          <a:xfrm>
            <a:off x="838200" y="1825625"/>
            <a:ext cx="5970973" cy="4351338"/>
          </a:xfrm>
        </p:spPr>
        <p:txBody>
          <a:bodyPr>
            <a:normAutofit lnSpcReduction="10000"/>
          </a:bodyPr>
          <a:lstStyle/>
          <a:p>
            <a:r>
              <a:rPr lang="en-US" sz="2400" dirty="0">
                <a:latin typeface="Lexend Light"/>
              </a:rPr>
              <a:t>The scope of a variable determines where it can be accessed.</a:t>
            </a:r>
          </a:p>
          <a:p>
            <a:endParaRPr lang="en-US" sz="2400" dirty="0">
              <a:latin typeface="Lexend Light"/>
            </a:endParaRPr>
          </a:p>
          <a:p>
            <a:r>
              <a:rPr lang="en-US" sz="2400" dirty="0">
                <a:latin typeface="Lexend Light"/>
              </a:rPr>
              <a:t>Variables that are defined inside a function body have a local scope. Local variables can be accessed only inside the function in which they are declared</a:t>
            </a:r>
          </a:p>
          <a:p>
            <a:endParaRPr lang="en-US" sz="2400" dirty="0">
              <a:latin typeface="Lexend Light"/>
            </a:endParaRPr>
          </a:p>
          <a:p>
            <a:r>
              <a:rPr lang="en-US" sz="2400" dirty="0">
                <a:latin typeface="Lexend Light"/>
              </a:rPr>
              <a:t>Variables that are defined outside any function have a global scope. Global variables can be accessed throughout the program body by all functions. </a:t>
            </a:r>
          </a:p>
        </p:txBody>
      </p:sp>
      <p:pic>
        <p:nvPicPr>
          <p:cNvPr id="1026" name="Picture 2" descr="An Essential Guide to Python nonlocal Scopes and nonlocal Variables">
            <a:extLst>
              <a:ext uri="{FF2B5EF4-FFF2-40B4-BE49-F238E27FC236}">
                <a16:creationId xmlns:a16="http://schemas.microsoft.com/office/drawing/2014/main" id="{7681826E-1B2A-4275-A127-28D5290563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97302" y="1993707"/>
            <a:ext cx="4843378" cy="3217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8660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71F6"/>
                </a:solidFill>
                <a:latin typeface="Lexend" panose="020B0604020202020204"/>
              </a:rPr>
              <a:t>Local and Global Variables – cont’d</a:t>
            </a:r>
            <a:endParaRPr lang="he-IL" b="1" dirty="0">
              <a:solidFill>
                <a:srgbClr val="0071F6"/>
              </a:solidFill>
              <a:latin typeface="Lexend" panose="020B0604020202020204"/>
            </a:endParaRPr>
          </a:p>
        </p:txBody>
      </p:sp>
      <p:sp>
        <p:nvSpPr>
          <p:cNvPr id="4" name="Rectangle 1">
            <a:extLst>
              <a:ext uri="{FF2B5EF4-FFF2-40B4-BE49-F238E27FC236}">
                <a16:creationId xmlns:a16="http://schemas.microsoft.com/office/drawing/2014/main" id="{8297FBBA-4A0C-43BD-BD11-2A3E595A2909}"/>
              </a:ext>
            </a:extLst>
          </p:cNvPr>
          <p:cNvSpPr>
            <a:spLocks noChangeArrowheads="1"/>
          </p:cNvSpPr>
          <p:nvPr/>
        </p:nvSpPr>
        <p:spPr bwMode="auto">
          <a:xfrm>
            <a:off x="1162973" y="2164804"/>
            <a:ext cx="10848514" cy="353943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CC7832"/>
                </a:solidFill>
                <a:effectLst/>
                <a:latin typeface="Arial Unicode MS"/>
              </a:rPr>
              <a:t>def </a:t>
            </a:r>
            <a:r>
              <a:rPr kumimoji="0" lang="en-US" altLang="en-US" sz="3200" b="0" i="0" u="none" strike="noStrike" cap="none" normalizeH="0" baseline="0" dirty="0">
                <a:ln>
                  <a:noFill/>
                </a:ln>
                <a:solidFill>
                  <a:srgbClr val="FFC66D"/>
                </a:solidFill>
                <a:effectLst/>
                <a:latin typeface="Arial Unicode MS"/>
              </a:rPr>
              <a:t>f</a:t>
            </a:r>
            <a:r>
              <a:rPr kumimoji="0" lang="en-US" altLang="en-US" sz="3200" b="0" i="0" u="none" strike="noStrike" cap="none" normalizeH="0" baseline="0" dirty="0">
                <a:ln>
                  <a:noFill/>
                </a:ln>
                <a:solidFill>
                  <a:srgbClr val="A9B7C6"/>
                </a:solidFill>
                <a:effectLst/>
                <a:latin typeface="Arial Unicode MS"/>
              </a:rPr>
              <a:t>():</a:t>
            </a:r>
            <a:br>
              <a:rPr kumimoji="0" lang="en-US" altLang="en-US" sz="3200" b="0" i="0" u="none" strike="noStrike" cap="none" normalizeH="0" baseline="0" dirty="0">
                <a:ln>
                  <a:noFill/>
                </a:ln>
                <a:solidFill>
                  <a:srgbClr val="A9B7C6"/>
                </a:solidFill>
                <a:effectLst/>
                <a:latin typeface="Arial Unicode MS"/>
              </a:rPr>
            </a:br>
            <a:r>
              <a:rPr kumimoji="0" lang="en-US" altLang="en-US" sz="3200" b="0" i="0" u="none" strike="noStrike" cap="none" normalizeH="0" baseline="0" dirty="0">
                <a:ln>
                  <a:noFill/>
                </a:ln>
                <a:solidFill>
                  <a:srgbClr val="A9B7C6"/>
                </a:solidFill>
                <a:effectLst/>
                <a:latin typeface="Arial Unicode MS"/>
              </a:rPr>
              <a:t>    s = </a:t>
            </a:r>
            <a:r>
              <a:rPr kumimoji="0" lang="en-US" altLang="en-US" sz="3200" b="0" i="0" u="none" strike="noStrike" cap="none" normalizeH="0" baseline="0" dirty="0">
                <a:ln>
                  <a:noFill/>
                </a:ln>
                <a:solidFill>
                  <a:srgbClr val="6A8759"/>
                </a:solidFill>
                <a:effectLst/>
                <a:latin typeface="Arial Unicode MS"/>
              </a:rPr>
              <a:t>"I am globally unknown"  </a:t>
            </a:r>
            <a:r>
              <a:rPr kumimoji="0" lang="en-US" altLang="en-US" sz="3200" b="0" i="0" u="none" strike="noStrike" cap="none" normalizeH="0" baseline="0" dirty="0">
                <a:ln>
                  <a:noFill/>
                </a:ln>
                <a:solidFill>
                  <a:srgbClr val="808080"/>
                </a:solidFill>
                <a:effectLst/>
                <a:latin typeface="Arial Unicode MS"/>
              </a:rPr>
              <a:t># define local variable s</a:t>
            </a:r>
            <a:br>
              <a:rPr kumimoji="0" lang="en-US" altLang="en-US" sz="3200" b="0" i="0" u="none" strike="noStrike" cap="none" normalizeH="0" baseline="0" dirty="0">
                <a:ln>
                  <a:noFill/>
                </a:ln>
                <a:solidFill>
                  <a:srgbClr val="808080"/>
                </a:solidFill>
                <a:effectLst/>
                <a:latin typeface="Arial Unicode MS"/>
              </a:rPr>
            </a:br>
            <a:r>
              <a:rPr kumimoji="0" lang="en-US" altLang="en-US" sz="3200" b="0" i="0" u="none" strike="noStrike" cap="none" normalizeH="0" baseline="0" dirty="0">
                <a:ln>
                  <a:noFill/>
                </a:ln>
                <a:solidFill>
                  <a:srgbClr val="808080"/>
                </a:solidFill>
                <a:effectLst/>
                <a:latin typeface="Arial Unicode MS"/>
              </a:rPr>
              <a:t>    </a:t>
            </a:r>
            <a:r>
              <a:rPr kumimoji="0" lang="en-US" altLang="en-US" sz="3200" b="0" i="0" u="none" strike="noStrike" cap="none" normalizeH="0" baseline="0" dirty="0">
                <a:ln>
                  <a:noFill/>
                </a:ln>
                <a:solidFill>
                  <a:srgbClr val="8888C6"/>
                </a:solidFill>
                <a:effectLst/>
                <a:latin typeface="Arial Unicode MS"/>
              </a:rPr>
              <a:t>print</a:t>
            </a:r>
            <a:r>
              <a:rPr kumimoji="0" lang="en-US" altLang="en-US" sz="3200" b="0" i="0" u="none" strike="noStrike" cap="none" normalizeH="0" baseline="0" dirty="0">
                <a:ln>
                  <a:noFill/>
                </a:ln>
                <a:solidFill>
                  <a:srgbClr val="A9B7C6"/>
                </a:solidFill>
                <a:effectLst/>
                <a:latin typeface="Arial Unicode MS"/>
              </a:rPr>
              <a:t>(s)  			</a:t>
            </a:r>
            <a:r>
              <a:rPr kumimoji="0" lang="en-US" altLang="en-US" sz="3200" b="0" i="0" u="none" strike="noStrike" cap="none" normalizeH="0" baseline="0" dirty="0">
                <a:ln>
                  <a:noFill/>
                </a:ln>
                <a:solidFill>
                  <a:srgbClr val="808080"/>
                </a:solidFill>
                <a:effectLst/>
                <a:latin typeface="Arial Unicode MS"/>
              </a:rPr>
              <a:t># prints "I am globally not known“</a:t>
            </a:r>
            <a:br>
              <a:rPr kumimoji="0" lang="en-US" altLang="en-US" sz="3200" b="0" i="0" u="none" strike="noStrike" cap="none" normalizeH="0" baseline="0" dirty="0">
                <a:ln>
                  <a:noFill/>
                </a:ln>
                <a:solidFill>
                  <a:srgbClr val="808080"/>
                </a:solidFill>
                <a:effectLst/>
                <a:latin typeface="Arial Unicode MS"/>
              </a:rPr>
            </a:br>
            <a:br>
              <a:rPr kumimoji="0" lang="en-US" altLang="en-US" sz="3200" b="0" i="0" u="none" strike="noStrike" cap="none" normalizeH="0" baseline="0" dirty="0">
                <a:ln>
                  <a:noFill/>
                </a:ln>
                <a:solidFill>
                  <a:srgbClr val="808080"/>
                </a:solidFill>
                <a:effectLst/>
                <a:latin typeface="Arial Unicode MS"/>
              </a:rPr>
            </a:br>
            <a:br>
              <a:rPr kumimoji="0" lang="en-US" altLang="en-US" sz="3200" b="0" i="0" u="none" strike="noStrike" cap="none" normalizeH="0" baseline="0" dirty="0">
                <a:ln>
                  <a:noFill/>
                </a:ln>
                <a:solidFill>
                  <a:srgbClr val="808080"/>
                </a:solidFill>
                <a:effectLst/>
                <a:latin typeface="Arial Unicode MS"/>
              </a:rPr>
            </a:br>
            <a:r>
              <a:rPr kumimoji="0" lang="en-US" altLang="en-US" sz="3200" b="0" i="0" u="none" strike="noStrike" cap="none" normalizeH="0" baseline="0" dirty="0">
                <a:ln>
                  <a:noFill/>
                </a:ln>
                <a:solidFill>
                  <a:srgbClr val="A9B7C6"/>
                </a:solidFill>
                <a:effectLst/>
                <a:latin typeface="Arial Unicode MS"/>
              </a:rPr>
              <a:t>f()</a:t>
            </a:r>
            <a:br>
              <a:rPr kumimoji="0" lang="en-US" altLang="en-US" sz="3200" b="0" i="0" u="none" strike="noStrike" cap="none" normalizeH="0" baseline="0" dirty="0">
                <a:ln>
                  <a:noFill/>
                </a:ln>
                <a:solidFill>
                  <a:srgbClr val="A9B7C6"/>
                </a:solidFill>
                <a:effectLst/>
                <a:latin typeface="Arial Unicode MS"/>
              </a:rPr>
            </a:br>
            <a:r>
              <a:rPr kumimoji="0" lang="en-US" altLang="en-US" sz="3200" b="0" i="0" u="none" strike="noStrike" cap="none" normalizeH="0" baseline="0" dirty="0">
                <a:ln>
                  <a:noFill/>
                </a:ln>
                <a:solidFill>
                  <a:srgbClr val="8888C6"/>
                </a:solidFill>
                <a:effectLst/>
                <a:latin typeface="Arial Unicode MS"/>
              </a:rPr>
              <a:t>print</a:t>
            </a:r>
            <a:r>
              <a:rPr kumimoji="0" lang="en-US" altLang="en-US" sz="3200" b="0" i="0" u="none" strike="noStrike" cap="none" normalizeH="0" baseline="0" dirty="0">
                <a:ln>
                  <a:noFill/>
                </a:ln>
                <a:solidFill>
                  <a:srgbClr val="A9B7C6"/>
                </a:solidFill>
                <a:effectLst/>
                <a:latin typeface="Arial Unicode MS"/>
              </a:rPr>
              <a:t>(s)  				</a:t>
            </a:r>
            <a:r>
              <a:rPr kumimoji="0" lang="en-US" altLang="en-US" sz="3200" b="0" i="0" u="none" strike="noStrike" cap="none" normalizeH="0" baseline="0" dirty="0">
                <a:ln>
                  <a:noFill/>
                </a:ln>
                <a:solidFill>
                  <a:srgbClr val="808080"/>
                </a:solidFill>
                <a:effectLst/>
                <a:latin typeface="Arial Unicode MS"/>
              </a:rPr>
              <a:t># generates  error</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93957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71F6"/>
                </a:solidFill>
                <a:latin typeface="Lexend" panose="020B0604020202020204"/>
              </a:rPr>
              <a:t>Local and Global Variables – </a:t>
            </a:r>
            <a:r>
              <a:rPr lang="en-US" b="1" dirty="0" err="1">
                <a:solidFill>
                  <a:srgbClr val="0071F6"/>
                </a:solidFill>
                <a:latin typeface="Lexend" panose="020B0604020202020204"/>
              </a:rPr>
              <a:t>cont’t</a:t>
            </a:r>
            <a:endParaRPr lang="he-IL" b="1" dirty="0">
              <a:solidFill>
                <a:srgbClr val="0071F6"/>
              </a:solidFill>
              <a:latin typeface="Lexend" panose="020B0604020202020204"/>
            </a:endParaRPr>
          </a:p>
        </p:txBody>
      </p:sp>
      <p:sp>
        <p:nvSpPr>
          <p:cNvPr id="4" name="Content Placeholder 2">
            <a:extLst>
              <a:ext uri="{FF2B5EF4-FFF2-40B4-BE49-F238E27FC236}">
                <a16:creationId xmlns:a16="http://schemas.microsoft.com/office/drawing/2014/main" id="{A308A89B-726D-4AA1-9E40-8D6676E98299}"/>
              </a:ext>
            </a:extLst>
          </p:cNvPr>
          <p:cNvSpPr txBox="1">
            <a:spLocks/>
          </p:cNvSpPr>
          <p:nvPr/>
        </p:nvSpPr>
        <p:spPr>
          <a:xfrm>
            <a:off x="5698066" y="1690688"/>
            <a:ext cx="3699933" cy="46672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50000"/>
              </a:lnSpc>
              <a:buNone/>
            </a:pPr>
            <a:r>
              <a:rPr lang="en-US" sz="2000" dirty="0">
                <a:latin typeface="Lexend Light"/>
              </a:rPr>
              <a:t>Example 2:</a:t>
            </a:r>
          </a:p>
          <a:p>
            <a:pPr marL="0" indent="0">
              <a:lnSpc>
                <a:spcPct val="50000"/>
              </a:lnSpc>
              <a:buNone/>
            </a:pPr>
            <a:endParaRPr lang="en-US" sz="2000" dirty="0">
              <a:latin typeface="Lexend Light"/>
            </a:endParaRPr>
          </a:p>
          <a:p>
            <a:pPr marL="0" indent="0">
              <a:lnSpc>
                <a:spcPct val="50000"/>
              </a:lnSpc>
              <a:buNone/>
            </a:pPr>
            <a:endParaRPr lang="en-US" sz="2000" dirty="0">
              <a:latin typeface="Lexend Light"/>
            </a:endParaRPr>
          </a:p>
          <a:p>
            <a:pPr marL="0" indent="0">
              <a:lnSpc>
                <a:spcPct val="50000"/>
              </a:lnSpc>
              <a:buNone/>
            </a:pPr>
            <a:endParaRPr lang="en-US" sz="2000" dirty="0">
              <a:latin typeface="Lexend Light"/>
            </a:endParaRPr>
          </a:p>
          <a:p>
            <a:pPr marL="0" indent="0">
              <a:lnSpc>
                <a:spcPct val="50000"/>
              </a:lnSpc>
              <a:buNone/>
            </a:pPr>
            <a:endParaRPr lang="en-US" sz="2000" dirty="0">
              <a:latin typeface="Lexend Light"/>
            </a:endParaRPr>
          </a:p>
          <a:p>
            <a:pPr marL="0" indent="0">
              <a:lnSpc>
                <a:spcPct val="50000"/>
              </a:lnSpc>
              <a:buNone/>
            </a:pPr>
            <a:endParaRPr lang="en-US" sz="2000" dirty="0">
              <a:latin typeface="Lexend Light"/>
            </a:endParaRPr>
          </a:p>
          <a:p>
            <a:pPr marL="0" indent="0">
              <a:lnSpc>
                <a:spcPct val="50000"/>
              </a:lnSpc>
              <a:buNone/>
            </a:pPr>
            <a:endParaRPr lang="en-US" sz="2000" dirty="0">
              <a:latin typeface="Lexend Light"/>
            </a:endParaRPr>
          </a:p>
          <a:p>
            <a:pPr marL="0" indent="0">
              <a:lnSpc>
                <a:spcPct val="50000"/>
              </a:lnSpc>
              <a:buNone/>
            </a:pPr>
            <a:endParaRPr lang="en-US" sz="2000" dirty="0">
              <a:latin typeface="Lexend Light"/>
            </a:endParaRPr>
          </a:p>
          <a:p>
            <a:pPr marL="0" indent="0">
              <a:lnSpc>
                <a:spcPct val="50000"/>
              </a:lnSpc>
              <a:buNone/>
            </a:pPr>
            <a:endParaRPr lang="en-US" sz="2000" dirty="0">
              <a:latin typeface="Lexend Light"/>
            </a:endParaRPr>
          </a:p>
          <a:p>
            <a:pPr marL="0" indent="0">
              <a:lnSpc>
                <a:spcPct val="50000"/>
              </a:lnSpc>
              <a:buNone/>
            </a:pPr>
            <a:endParaRPr lang="en-US" sz="2000" dirty="0">
              <a:latin typeface="Lexend Light"/>
            </a:endParaRPr>
          </a:p>
          <a:p>
            <a:pPr marL="0" indent="0">
              <a:lnSpc>
                <a:spcPct val="50000"/>
              </a:lnSpc>
              <a:buNone/>
            </a:pPr>
            <a:endParaRPr lang="en-US" sz="2000" dirty="0">
              <a:latin typeface="Lexend Light"/>
            </a:endParaRPr>
          </a:p>
          <a:p>
            <a:pPr marL="0" indent="0">
              <a:lnSpc>
                <a:spcPct val="50000"/>
              </a:lnSpc>
              <a:buNone/>
            </a:pPr>
            <a:r>
              <a:rPr lang="en-US" sz="2000" b="1" dirty="0">
                <a:latin typeface="Lexend Light"/>
              </a:rPr>
              <a:t>The Output:</a:t>
            </a:r>
          </a:p>
          <a:p>
            <a:pPr marL="0" indent="0">
              <a:lnSpc>
                <a:spcPct val="50000"/>
              </a:lnSpc>
              <a:buNone/>
            </a:pPr>
            <a:r>
              <a:rPr lang="en-US" sz="2000" dirty="0">
                <a:latin typeface="Lexend Light"/>
              </a:rPr>
              <a:t>in </a:t>
            </a:r>
            <a:r>
              <a:rPr lang="en-US" sz="2000" dirty="0" err="1">
                <a:latin typeface="Lexend Light"/>
              </a:rPr>
              <a:t>func</a:t>
            </a:r>
            <a:r>
              <a:rPr lang="en-US" sz="2000" dirty="0">
                <a:latin typeface="Lexend Light"/>
              </a:rPr>
              <a:t>:  11</a:t>
            </a:r>
          </a:p>
          <a:p>
            <a:pPr marL="0" indent="0">
              <a:lnSpc>
                <a:spcPct val="50000"/>
              </a:lnSpc>
              <a:buNone/>
            </a:pPr>
            <a:r>
              <a:rPr lang="en-US" sz="2000" dirty="0">
                <a:latin typeface="Lexend Light"/>
              </a:rPr>
              <a:t>in main space :  10 – Why??</a:t>
            </a:r>
          </a:p>
        </p:txBody>
      </p:sp>
      <p:sp>
        <p:nvSpPr>
          <p:cNvPr id="5" name="Content Placeholder 2">
            <a:extLst>
              <a:ext uri="{FF2B5EF4-FFF2-40B4-BE49-F238E27FC236}">
                <a16:creationId xmlns:a16="http://schemas.microsoft.com/office/drawing/2014/main" id="{53D8B4D3-9159-4DBF-AA8A-9881C5CB2F98}"/>
              </a:ext>
            </a:extLst>
          </p:cNvPr>
          <p:cNvSpPr txBox="1">
            <a:spLocks/>
          </p:cNvSpPr>
          <p:nvPr/>
        </p:nvSpPr>
        <p:spPr>
          <a:xfrm>
            <a:off x="838200" y="1690688"/>
            <a:ext cx="3699933" cy="46672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50000"/>
              </a:lnSpc>
              <a:buNone/>
            </a:pPr>
            <a:r>
              <a:rPr lang="en-US" sz="2000" dirty="0">
                <a:latin typeface="Lexend Light"/>
              </a:rPr>
              <a:t>Example 1:</a:t>
            </a:r>
          </a:p>
          <a:p>
            <a:pPr marL="0" indent="0">
              <a:lnSpc>
                <a:spcPct val="50000"/>
              </a:lnSpc>
              <a:buNone/>
            </a:pPr>
            <a:endParaRPr lang="en-US" sz="2000" dirty="0">
              <a:latin typeface="Lexend Light"/>
            </a:endParaRPr>
          </a:p>
          <a:p>
            <a:pPr marL="0" indent="0">
              <a:lnSpc>
                <a:spcPct val="50000"/>
              </a:lnSpc>
              <a:buNone/>
            </a:pPr>
            <a:endParaRPr lang="en-US" sz="2000" dirty="0">
              <a:latin typeface="Lexend Light"/>
            </a:endParaRPr>
          </a:p>
          <a:p>
            <a:pPr marL="0" indent="0">
              <a:lnSpc>
                <a:spcPct val="50000"/>
              </a:lnSpc>
              <a:buNone/>
            </a:pPr>
            <a:endParaRPr lang="en-US" sz="2000" dirty="0">
              <a:latin typeface="Lexend Light"/>
            </a:endParaRPr>
          </a:p>
          <a:p>
            <a:pPr marL="0" indent="0">
              <a:lnSpc>
                <a:spcPct val="50000"/>
              </a:lnSpc>
              <a:buNone/>
            </a:pPr>
            <a:endParaRPr lang="en-US" sz="2000" dirty="0">
              <a:latin typeface="Lexend Light"/>
            </a:endParaRPr>
          </a:p>
          <a:p>
            <a:pPr marL="0" indent="0">
              <a:lnSpc>
                <a:spcPct val="50000"/>
              </a:lnSpc>
              <a:buNone/>
            </a:pPr>
            <a:endParaRPr lang="en-US" sz="2000" dirty="0">
              <a:latin typeface="Lexend Light"/>
            </a:endParaRPr>
          </a:p>
          <a:p>
            <a:pPr marL="0" indent="0">
              <a:lnSpc>
                <a:spcPct val="50000"/>
              </a:lnSpc>
              <a:buNone/>
            </a:pPr>
            <a:endParaRPr lang="en-US" sz="2000" dirty="0">
              <a:latin typeface="Lexend Light"/>
            </a:endParaRPr>
          </a:p>
          <a:p>
            <a:pPr marL="0" indent="0">
              <a:lnSpc>
                <a:spcPct val="50000"/>
              </a:lnSpc>
              <a:buNone/>
            </a:pPr>
            <a:endParaRPr lang="en-US" sz="2000" dirty="0">
              <a:latin typeface="Lexend Light"/>
            </a:endParaRPr>
          </a:p>
          <a:p>
            <a:pPr marL="0" indent="0">
              <a:lnSpc>
                <a:spcPct val="50000"/>
              </a:lnSpc>
              <a:buNone/>
            </a:pPr>
            <a:endParaRPr lang="en-US" sz="2000" dirty="0">
              <a:latin typeface="Lexend Light"/>
            </a:endParaRPr>
          </a:p>
          <a:p>
            <a:pPr marL="0" indent="0">
              <a:lnSpc>
                <a:spcPct val="50000"/>
              </a:lnSpc>
              <a:buNone/>
            </a:pPr>
            <a:endParaRPr lang="en-US" sz="2000" dirty="0">
              <a:latin typeface="Lexend Light"/>
            </a:endParaRPr>
          </a:p>
          <a:p>
            <a:pPr marL="0" indent="0">
              <a:lnSpc>
                <a:spcPct val="50000"/>
              </a:lnSpc>
              <a:buNone/>
            </a:pPr>
            <a:endParaRPr lang="en-US" sz="2000" dirty="0">
              <a:latin typeface="Lexend Light"/>
            </a:endParaRPr>
          </a:p>
          <a:p>
            <a:pPr marL="0" indent="0">
              <a:lnSpc>
                <a:spcPct val="50000"/>
              </a:lnSpc>
              <a:buNone/>
            </a:pPr>
            <a:r>
              <a:rPr lang="en-US" sz="2000" b="1" dirty="0">
                <a:latin typeface="Lexend Light"/>
              </a:rPr>
              <a:t>The Output:</a:t>
            </a:r>
          </a:p>
          <a:p>
            <a:pPr marL="0" indent="0">
              <a:lnSpc>
                <a:spcPct val="50000"/>
              </a:lnSpc>
              <a:buNone/>
            </a:pPr>
            <a:r>
              <a:rPr lang="en-US" sz="2000" dirty="0">
                <a:latin typeface="Lexend Light"/>
              </a:rPr>
              <a:t>in </a:t>
            </a:r>
            <a:r>
              <a:rPr lang="en-US" sz="2000" dirty="0" err="1">
                <a:latin typeface="Lexend Light"/>
              </a:rPr>
              <a:t>func</a:t>
            </a:r>
            <a:r>
              <a:rPr lang="en-US" sz="2000" dirty="0">
                <a:latin typeface="Lexend Light"/>
              </a:rPr>
              <a:t>:  10</a:t>
            </a:r>
          </a:p>
          <a:p>
            <a:pPr marL="0" indent="0">
              <a:lnSpc>
                <a:spcPct val="50000"/>
              </a:lnSpc>
              <a:buNone/>
            </a:pPr>
            <a:r>
              <a:rPr lang="en-US" sz="2000" dirty="0">
                <a:latin typeface="Lexend Light"/>
              </a:rPr>
              <a:t>in main space :  10</a:t>
            </a:r>
          </a:p>
        </p:txBody>
      </p:sp>
      <p:sp>
        <p:nvSpPr>
          <p:cNvPr id="6" name="Rectangle 2">
            <a:extLst>
              <a:ext uri="{FF2B5EF4-FFF2-40B4-BE49-F238E27FC236}">
                <a16:creationId xmlns:a16="http://schemas.microsoft.com/office/drawing/2014/main" id="{39B98D5E-4305-4989-B9D0-E7794C6DDA4A}"/>
              </a:ext>
            </a:extLst>
          </p:cNvPr>
          <p:cNvSpPr>
            <a:spLocks noChangeArrowheads="1"/>
          </p:cNvSpPr>
          <p:nvPr/>
        </p:nvSpPr>
        <p:spPr bwMode="auto">
          <a:xfrm>
            <a:off x="1009589" y="2091244"/>
            <a:ext cx="1784412" cy="224676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CC7832"/>
                </a:solidFill>
                <a:effectLst/>
                <a:latin typeface="Arial Unicode MS"/>
              </a:rPr>
              <a:t>def </a:t>
            </a:r>
            <a:r>
              <a:rPr kumimoji="0" lang="en-US" altLang="en-US" sz="1400" b="0" i="0" u="none" strike="noStrike" cap="none" normalizeH="0" baseline="0" dirty="0" err="1">
                <a:ln>
                  <a:noFill/>
                </a:ln>
                <a:solidFill>
                  <a:srgbClr val="FFC66D"/>
                </a:solidFill>
                <a:effectLst/>
                <a:latin typeface="Arial Unicode MS"/>
              </a:rPr>
              <a:t>func</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"in </a:t>
            </a:r>
            <a:r>
              <a:rPr kumimoji="0" lang="en-US" altLang="en-US" sz="1400" b="0" i="0" u="none" strike="noStrike" cap="none" normalizeH="0" baseline="0" dirty="0" err="1">
                <a:ln>
                  <a:noFill/>
                </a:ln>
                <a:solidFill>
                  <a:srgbClr val="6A8759"/>
                </a:solidFill>
                <a:effectLst/>
                <a:latin typeface="Arial Unicode MS"/>
              </a:rPr>
              <a:t>func</a:t>
            </a:r>
            <a:r>
              <a:rPr kumimoji="0" lang="en-US" altLang="en-US" sz="1400" b="0" i="0" u="none" strike="noStrike" cap="none" normalizeH="0" baseline="0" dirty="0">
                <a:ln>
                  <a:noFill/>
                </a:ln>
                <a:solidFill>
                  <a:srgbClr val="6A8759"/>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glob)</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glob = </a:t>
            </a:r>
            <a:r>
              <a:rPr kumimoji="0" lang="en-US" altLang="en-US" sz="1400" b="0" i="0" u="none" strike="noStrike" cap="none" normalizeH="0" baseline="0" dirty="0">
                <a:ln>
                  <a:noFill/>
                </a:ln>
                <a:solidFill>
                  <a:srgbClr val="6897BB"/>
                </a:solidFill>
                <a:effectLst/>
                <a:latin typeface="Arial Unicode MS"/>
              </a:rPr>
              <a:t>10</a:t>
            </a:r>
            <a:br>
              <a:rPr kumimoji="0" lang="en-US" altLang="en-US" sz="1400" b="0" i="0" u="none" strike="noStrike" cap="none" normalizeH="0" baseline="0" dirty="0">
                <a:ln>
                  <a:noFill/>
                </a:ln>
                <a:solidFill>
                  <a:srgbClr val="6897BB"/>
                </a:solidFill>
                <a:effectLst/>
                <a:latin typeface="Arial Unicode MS"/>
              </a:rPr>
            </a:br>
            <a:br>
              <a:rPr kumimoji="0" lang="en-US" altLang="en-US" sz="1400" b="0" i="0" u="none" strike="noStrike" cap="none" normalizeH="0" baseline="0" dirty="0">
                <a:ln>
                  <a:noFill/>
                </a:ln>
                <a:solidFill>
                  <a:srgbClr val="6897BB"/>
                </a:solidFill>
                <a:effectLst/>
                <a:latin typeface="Arial Unicode MS"/>
              </a:rPr>
            </a:br>
            <a:r>
              <a:rPr kumimoji="0" lang="en-US" altLang="en-US" sz="1400" b="0" i="0" u="none" strike="noStrike" cap="none" normalizeH="0" baseline="0" dirty="0" err="1">
                <a:ln>
                  <a:noFill/>
                </a:ln>
                <a:solidFill>
                  <a:srgbClr val="A9B7C6"/>
                </a:solidFill>
                <a:effectLst/>
                <a:latin typeface="Arial Unicode MS"/>
              </a:rPr>
              <a:t>func</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"in main space: "</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glob)</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ABD8EB5C-B6C6-46A2-8245-11BF55DF96D7}"/>
              </a:ext>
            </a:extLst>
          </p:cNvPr>
          <p:cNvSpPr>
            <a:spLocks noChangeArrowheads="1"/>
          </p:cNvSpPr>
          <p:nvPr/>
        </p:nvSpPr>
        <p:spPr bwMode="auto">
          <a:xfrm>
            <a:off x="5866742" y="2091244"/>
            <a:ext cx="2549289" cy="224676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A9B7C6"/>
                </a:solidFill>
                <a:effectLst/>
                <a:latin typeface="Arial Unicode MS"/>
              </a:rPr>
              <a:t>glob = </a:t>
            </a:r>
            <a:r>
              <a:rPr kumimoji="0" lang="en-US" altLang="en-US" sz="1400" b="0" i="0" u="none" strike="noStrike" cap="none" normalizeH="0" baseline="0" dirty="0">
                <a:ln>
                  <a:noFill/>
                </a:ln>
                <a:solidFill>
                  <a:srgbClr val="6897BB"/>
                </a:solidFill>
                <a:effectLst/>
                <a:latin typeface="Arial Unicode MS"/>
              </a:rPr>
              <a:t>10</a:t>
            </a:r>
            <a:br>
              <a:rPr kumimoji="0" lang="en-US" altLang="en-US" sz="1400" b="0" i="0" u="none" strike="noStrike" cap="none" normalizeH="0" baseline="0" dirty="0">
                <a:ln>
                  <a:noFill/>
                </a:ln>
                <a:solidFill>
                  <a:srgbClr val="6897BB"/>
                </a:solidFill>
                <a:effectLst/>
                <a:latin typeface="Arial Unicode MS"/>
              </a:rPr>
            </a:br>
            <a:br>
              <a:rPr kumimoji="0" lang="en-US" altLang="en-US" sz="1400" b="0" i="0" u="none" strike="noStrike" cap="none" normalizeH="0" baseline="0" dirty="0">
                <a:ln>
                  <a:noFill/>
                </a:ln>
                <a:solidFill>
                  <a:srgbClr val="6897BB"/>
                </a:solidFill>
                <a:effectLst/>
                <a:latin typeface="Arial Unicode MS"/>
              </a:rPr>
            </a:br>
            <a:br>
              <a:rPr kumimoji="0" lang="en-US" altLang="en-US" sz="1400" b="0" i="0" u="none" strike="noStrike" cap="none" normalizeH="0" baseline="0" dirty="0">
                <a:ln>
                  <a:noFill/>
                </a:ln>
                <a:solidFill>
                  <a:srgbClr val="6897BB"/>
                </a:solidFill>
                <a:effectLst/>
                <a:latin typeface="Arial Unicode MS"/>
              </a:rPr>
            </a:br>
            <a:r>
              <a:rPr kumimoji="0" lang="en-US" altLang="en-US" sz="1400" b="0" i="0" u="none" strike="noStrike" cap="none" normalizeH="0" baseline="0" dirty="0">
                <a:ln>
                  <a:noFill/>
                </a:ln>
                <a:solidFill>
                  <a:srgbClr val="CC7832"/>
                </a:solidFill>
                <a:effectLst/>
                <a:latin typeface="Arial Unicode MS"/>
              </a:rPr>
              <a:t>def </a:t>
            </a:r>
            <a:r>
              <a:rPr kumimoji="0" lang="en-US" altLang="en-US" sz="1400" b="0" i="0" u="none" strike="noStrike" cap="none" normalizeH="0" baseline="0" dirty="0" err="1">
                <a:ln>
                  <a:noFill/>
                </a:ln>
                <a:solidFill>
                  <a:srgbClr val="FFC66D"/>
                </a:solidFill>
                <a:effectLst/>
                <a:latin typeface="Arial Unicode MS"/>
              </a:rPr>
              <a:t>func</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glob = </a:t>
            </a:r>
            <a:r>
              <a:rPr kumimoji="0" lang="en-US" altLang="en-US" sz="1400" b="0" i="0" u="none" strike="noStrike" cap="none" normalizeH="0" baseline="0" dirty="0">
                <a:ln>
                  <a:noFill/>
                </a:ln>
                <a:solidFill>
                  <a:srgbClr val="6897BB"/>
                </a:solidFill>
                <a:effectLst/>
                <a:latin typeface="Arial Unicode MS"/>
              </a:rPr>
              <a:t>11</a:t>
            </a:r>
            <a:br>
              <a:rPr kumimoji="0" lang="en-US" altLang="en-US" sz="1400" b="0" i="0" u="none" strike="noStrike" cap="none" normalizeH="0" baseline="0" dirty="0">
                <a:ln>
                  <a:noFill/>
                </a:ln>
                <a:solidFill>
                  <a:srgbClr val="6897BB"/>
                </a:solidFill>
                <a:effectLst/>
                <a:latin typeface="Arial Unicode MS"/>
              </a:rPr>
            </a:br>
            <a:r>
              <a:rPr kumimoji="0" lang="en-US" altLang="en-US" sz="1400" b="0" i="0" u="none" strike="noStrike" cap="none" normalizeH="0" baseline="0" dirty="0">
                <a:ln>
                  <a:noFill/>
                </a:ln>
                <a:solidFill>
                  <a:srgbClr val="6897BB"/>
                </a:solidFill>
                <a:effectLst/>
                <a:latin typeface="Arial Unicode MS"/>
              </a:rPr>
              <a:t>    </a:t>
            </a: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"in </a:t>
            </a:r>
            <a:r>
              <a:rPr kumimoji="0" lang="en-US" altLang="en-US" sz="1400" b="0" i="0" u="none" strike="noStrike" cap="none" normalizeH="0" baseline="0" dirty="0" err="1">
                <a:ln>
                  <a:noFill/>
                </a:ln>
                <a:solidFill>
                  <a:srgbClr val="6A8759"/>
                </a:solidFill>
                <a:effectLst/>
                <a:latin typeface="Arial Unicode MS"/>
              </a:rPr>
              <a:t>func</a:t>
            </a:r>
            <a:r>
              <a:rPr kumimoji="0" lang="en-US" altLang="en-US" sz="1400" b="0" i="0" u="none" strike="noStrike" cap="none" normalizeH="0" baseline="0" dirty="0">
                <a:ln>
                  <a:noFill/>
                </a:ln>
                <a:solidFill>
                  <a:srgbClr val="6A8759"/>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glob)</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err="1">
                <a:ln>
                  <a:noFill/>
                </a:ln>
                <a:solidFill>
                  <a:srgbClr val="A9B7C6"/>
                </a:solidFill>
                <a:effectLst/>
                <a:latin typeface="Arial Unicode MS"/>
              </a:rPr>
              <a:t>func</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"in main space: "</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glob)</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70454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71F6"/>
                </a:solidFill>
                <a:latin typeface="Lexend" panose="020B0604020202020204"/>
              </a:rPr>
              <a:t>Local and Global Variables – cont’d</a:t>
            </a:r>
            <a:endParaRPr lang="he-IL" b="1" dirty="0">
              <a:solidFill>
                <a:srgbClr val="0071F6"/>
              </a:solidFill>
              <a:latin typeface="Lexend" panose="020B0604020202020204"/>
            </a:endParaRPr>
          </a:p>
        </p:txBody>
      </p:sp>
      <p:sp>
        <p:nvSpPr>
          <p:cNvPr id="3" name="Content Placeholder 2"/>
          <p:cNvSpPr>
            <a:spLocks noGrp="1"/>
          </p:cNvSpPr>
          <p:nvPr>
            <p:ph idx="1"/>
          </p:nvPr>
        </p:nvSpPr>
        <p:spPr/>
        <p:txBody>
          <a:bodyPr>
            <a:normAutofit fontScale="92500" lnSpcReduction="10000"/>
          </a:bodyPr>
          <a:lstStyle/>
          <a:p>
            <a:pPr marL="0" indent="0">
              <a:buNone/>
            </a:pPr>
            <a:r>
              <a:rPr lang="en-US" sz="2400" dirty="0">
                <a:latin typeface="Lexend Light"/>
              </a:rPr>
              <a:t>Lets add one new line code to the </a:t>
            </a:r>
            <a:r>
              <a:rPr lang="en-US" sz="2400" i="1" dirty="0" err="1">
                <a:latin typeface="Lexend Light"/>
              </a:rPr>
              <a:t>func</a:t>
            </a:r>
            <a:r>
              <a:rPr lang="en-US" sz="2400" dirty="0">
                <a:latin typeface="Lexend Light"/>
              </a:rPr>
              <a:t> function from the </a:t>
            </a:r>
            <a:r>
              <a:rPr lang="en-US" sz="2400" dirty="0" err="1">
                <a:latin typeface="Lexend Light"/>
              </a:rPr>
              <a:t>previos</a:t>
            </a:r>
            <a:r>
              <a:rPr lang="en-US" sz="2400" dirty="0">
                <a:latin typeface="Lexend Light"/>
              </a:rPr>
              <a:t> example:</a:t>
            </a:r>
          </a:p>
          <a:p>
            <a:pPr marL="0" indent="0">
              <a:buNone/>
            </a:pPr>
            <a:endParaRPr lang="en-US" sz="2400" dirty="0">
              <a:latin typeface="Lexend Light"/>
            </a:endParaRPr>
          </a:p>
          <a:p>
            <a:pPr marL="0" indent="0">
              <a:buNone/>
            </a:pPr>
            <a:endParaRPr lang="en-US" sz="2400" dirty="0">
              <a:latin typeface="Lexend Light"/>
            </a:endParaRPr>
          </a:p>
          <a:p>
            <a:pPr marL="0" indent="0">
              <a:buNone/>
            </a:pPr>
            <a:endParaRPr lang="en-US" sz="2400" dirty="0">
              <a:latin typeface="Lexend Light"/>
            </a:endParaRPr>
          </a:p>
          <a:p>
            <a:pPr marL="0" indent="0">
              <a:buNone/>
            </a:pPr>
            <a:endParaRPr lang="en-US" sz="2400" dirty="0">
              <a:latin typeface="Lexend Light"/>
            </a:endParaRPr>
          </a:p>
          <a:p>
            <a:pPr marL="0" indent="0">
              <a:buNone/>
            </a:pPr>
            <a:endParaRPr lang="en-US" sz="2400" dirty="0">
              <a:latin typeface="Lexend Light"/>
            </a:endParaRPr>
          </a:p>
          <a:p>
            <a:pPr marL="0" indent="0">
              <a:buNone/>
            </a:pPr>
            <a:endParaRPr lang="en-US" sz="2400" dirty="0">
              <a:latin typeface="Lexend Light"/>
            </a:endParaRPr>
          </a:p>
          <a:p>
            <a:pPr marL="0" indent="0">
              <a:buNone/>
            </a:pPr>
            <a:endParaRPr lang="en-US" sz="2400" dirty="0">
              <a:latin typeface="Lexend Light"/>
            </a:endParaRPr>
          </a:p>
          <a:p>
            <a:pPr marL="0" indent="0">
              <a:buNone/>
            </a:pPr>
            <a:r>
              <a:rPr lang="en-US" sz="2400" dirty="0">
                <a:latin typeface="Lexend Light"/>
              </a:rPr>
              <a:t>What will be the output now?</a:t>
            </a:r>
          </a:p>
          <a:p>
            <a:pPr marL="0" indent="0">
              <a:buNone/>
            </a:pPr>
            <a:r>
              <a:rPr lang="en-US" sz="2400" dirty="0">
                <a:latin typeface="Lexend Light"/>
              </a:rPr>
              <a:t>Python "assumes" that we want a local variable due to the assignment to </a:t>
            </a:r>
            <a:r>
              <a:rPr lang="en-US" sz="2400" i="1" dirty="0">
                <a:latin typeface="Lexend Light"/>
              </a:rPr>
              <a:t>glob</a:t>
            </a:r>
            <a:r>
              <a:rPr lang="en-US" sz="2400" dirty="0">
                <a:latin typeface="Lexend Light"/>
              </a:rPr>
              <a:t> inside of </a:t>
            </a:r>
            <a:r>
              <a:rPr lang="en-US" sz="2400" dirty="0" err="1">
                <a:latin typeface="Lexend Light"/>
              </a:rPr>
              <a:t>func</a:t>
            </a:r>
            <a:r>
              <a:rPr lang="en-US" sz="2400" dirty="0">
                <a:latin typeface="Lexend Light"/>
              </a:rPr>
              <a:t>(), so the first print statement throws this error message. </a:t>
            </a:r>
          </a:p>
        </p:txBody>
      </p:sp>
      <p:sp>
        <p:nvSpPr>
          <p:cNvPr id="4" name="Rectangle 1">
            <a:extLst>
              <a:ext uri="{FF2B5EF4-FFF2-40B4-BE49-F238E27FC236}">
                <a16:creationId xmlns:a16="http://schemas.microsoft.com/office/drawing/2014/main" id="{FEF52BFC-6AA5-42B4-AEC2-D5457941F655}"/>
              </a:ext>
            </a:extLst>
          </p:cNvPr>
          <p:cNvSpPr>
            <a:spLocks noChangeArrowheads="1"/>
          </p:cNvSpPr>
          <p:nvPr/>
        </p:nvSpPr>
        <p:spPr bwMode="auto">
          <a:xfrm>
            <a:off x="941033" y="2344375"/>
            <a:ext cx="2521258" cy="246221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A9B7C6"/>
                </a:solidFill>
                <a:effectLst/>
                <a:latin typeface="Arial Unicode MS"/>
              </a:rPr>
              <a:t>glob = </a:t>
            </a:r>
            <a:r>
              <a:rPr kumimoji="0" lang="en-US" altLang="en-US" sz="1400" b="0" i="0" u="none" strike="noStrike" cap="none" normalizeH="0" baseline="0" dirty="0">
                <a:ln>
                  <a:noFill/>
                </a:ln>
                <a:solidFill>
                  <a:srgbClr val="6897BB"/>
                </a:solidFill>
                <a:effectLst/>
                <a:latin typeface="Arial Unicode MS"/>
              </a:rPr>
              <a:t>10</a:t>
            </a:r>
            <a:br>
              <a:rPr kumimoji="0" lang="en-US" altLang="en-US" sz="1400" b="0" i="0" u="none" strike="noStrike" cap="none" normalizeH="0" baseline="0" dirty="0">
                <a:ln>
                  <a:noFill/>
                </a:ln>
                <a:solidFill>
                  <a:srgbClr val="6897BB"/>
                </a:solidFill>
                <a:effectLst/>
                <a:latin typeface="Arial Unicode MS"/>
              </a:rPr>
            </a:br>
            <a:br>
              <a:rPr kumimoji="0" lang="en-US" altLang="en-US" sz="1400" b="0" i="0" u="none" strike="noStrike" cap="none" normalizeH="0" baseline="0" dirty="0">
                <a:ln>
                  <a:noFill/>
                </a:ln>
                <a:solidFill>
                  <a:srgbClr val="6897BB"/>
                </a:solidFill>
                <a:effectLst/>
                <a:latin typeface="Arial Unicode MS"/>
              </a:rPr>
            </a:br>
            <a:br>
              <a:rPr kumimoji="0" lang="en-US" altLang="en-US" sz="1400" b="0" i="0" u="none" strike="noStrike" cap="none" normalizeH="0" baseline="0" dirty="0">
                <a:ln>
                  <a:noFill/>
                </a:ln>
                <a:solidFill>
                  <a:srgbClr val="6897BB"/>
                </a:solidFill>
                <a:effectLst/>
                <a:latin typeface="Arial Unicode MS"/>
              </a:rPr>
            </a:br>
            <a:r>
              <a:rPr kumimoji="0" lang="en-US" altLang="en-US" sz="1400" b="0" i="0" u="none" strike="noStrike" cap="none" normalizeH="0" baseline="0" dirty="0">
                <a:ln>
                  <a:noFill/>
                </a:ln>
                <a:solidFill>
                  <a:srgbClr val="CC7832"/>
                </a:solidFill>
                <a:effectLst/>
                <a:latin typeface="Arial Unicode MS"/>
              </a:rPr>
              <a:t>def </a:t>
            </a:r>
            <a:r>
              <a:rPr kumimoji="0" lang="en-US" altLang="en-US" sz="1400" b="0" i="0" u="none" strike="noStrike" cap="none" normalizeH="0" baseline="0" dirty="0" err="1">
                <a:ln>
                  <a:noFill/>
                </a:ln>
                <a:solidFill>
                  <a:srgbClr val="FFC66D"/>
                </a:solidFill>
                <a:effectLst/>
                <a:latin typeface="Arial Unicode MS"/>
              </a:rPr>
              <a:t>func</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"in </a:t>
            </a:r>
            <a:r>
              <a:rPr kumimoji="0" lang="en-US" altLang="en-US" sz="1400" b="0" i="0" u="none" strike="noStrike" cap="none" normalizeH="0" baseline="0" dirty="0" err="1">
                <a:ln>
                  <a:noFill/>
                </a:ln>
                <a:solidFill>
                  <a:srgbClr val="6A8759"/>
                </a:solidFill>
                <a:effectLst/>
                <a:latin typeface="Arial Unicode MS"/>
              </a:rPr>
              <a:t>func</a:t>
            </a:r>
            <a:r>
              <a:rPr kumimoji="0" lang="en-US" altLang="en-US" sz="1400" b="0" i="0" u="none" strike="noStrike" cap="none" normalizeH="0" baseline="0" dirty="0">
                <a:ln>
                  <a:noFill/>
                </a:ln>
                <a:solidFill>
                  <a:srgbClr val="6A8759"/>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glob)</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glob = </a:t>
            </a:r>
            <a:r>
              <a:rPr kumimoji="0" lang="en-US" altLang="en-US" sz="1400" b="0" i="0" u="none" strike="noStrike" cap="none" normalizeH="0" baseline="0" dirty="0">
                <a:ln>
                  <a:noFill/>
                </a:ln>
                <a:solidFill>
                  <a:srgbClr val="6897BB"/>
                </a:solidFill>
                <a:effectLst/>
                <a:latin typeface="Arial Unicode MS"/>
              </a:rPr>
              <a:t>11</a:t>
            </a:r>
            <a:br>
              <a:rPr kumimoji="0" lang="en-US" altLang="en-US" sz="1400" b="0" i="0" u="none" strike="noStrike" cap="none" normalizeH="0" baseline="0" dirty="0">
                <a:ln>
                  <a:noFill/>
                </a:ln>
                <a:solidFill>
                  <a:srgbClr val="6897BB"/>
                </a:solidFill>
                <a:effectLst/>
                <a:latin typeface="Arial Unicode MS"/>
              </a:rPr>
            </a:br>
            <a:r>
              <a:rPr kumimoji="0" lang="en-US" altLang="en-US" sz="1400" b="0" i="0" u="none" strike="noStrike" cap="none" normalizeH="0" baseline="0" dirty="0">
                <a:ln>
                  <a:noFill/>
                </a:ln>
                <a:solidFill>
                  <a:srgbClr val="6897BB"/>
                </a:solidFill>
                <a:effectLst/>
                <a:latin typeface="Arial Unicode MS"/>
              </a:rPr>
              <a:t>    </a:t>
            </a: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"in </a:t>
            </a:r>
            <a:r>
              <a:rPr kumimoji="0" lang="en-US" altLang="en-US" sz="1400" b="0" i="0" u="none" strike="noStrike" cap="none" normalizeH="0" baseline="0" dirty="0" err="1">
                <a:ln>
                  <a:noFill/>
                </a:ln>
                <a:solidFill>
                  <a:srgbClr val="6A8759"/>
                </a:solidFill>
                <a:effectLst/>
                <a:latin typeface="Arial Unicode MS"/>
              </a:rPr>
              <a:t>func</a:t>
            </a:r>
            <a:r>
              <a:rPr kumimoji="0" lang="en-US" altLang="en-US" sz="1400" b="0" i="0" u="none" strike="noStrike" cap="none" normalizeH="0" baseline="0" dirty="0">
                <a:ln>
                  <a:noFill/>
                </a:ln>
                <a:solidFill>
                  <a:srgbClr val="6A8759"/>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glob)</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err="1">
                <a:ln>
                  <a:noFill/>
                </a:ln>
                <a:solidFill>
                  <a:srgbClr val="A9B7C6"/>
                </a:solidFill>
                <a:effectLst/>
                <a:latin typeface="Arial Unicode MS"/>
              </a:rPr>
              <a:t>func</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"in main space: "</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glob)</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21659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71F6"/>
                </a:solidFill>
                <a:latin typeface="Lexend" panose="020B0604020202020204"/>
              </a:rPr>
              <a:t>Local and Global Variables – cont’d</a:t>
            </a:r>
            <a:endParaRPr lang="he-IL" b="1" dirty="0">
              <a:solidFill>
                <a:srgbClr val="0071F6"/>
              </a:solidFill>
              <a:latin typeface="Lexend" panose="020B0604020202020204"/>
            </a:endParaRPr>
          </a:p>
        </p:txBody>
      </p:sp>
      <p:sp>
        <p:nvSpPr>
          <p:cNvPr id="3" name="Content Placeholder 2"/>
          <p:cNvSpPr>
            <a:spLocks noGrp="1"/>
          </p:cNvSpPr>
          <p:nvPr>
            <p:ph idx="1"/>
          </p:nvPr>
        </p:nvSpPr>
        <p:spPr/>
        <p:txBody>
          <a:bodyPr>
            <a:normAutofit/>
          </a:bodyPr>
          <a:lstStyle/>
          <a:p>
            <a:r>
              <a:rPr lang="en-US" sz="2400" dirty="0">
                <a:latin typeface="Lexend Light"/>
              </a:rPr>
              <a:t>Any variable which is changed or created inside of a function is local unless it hasn't been declared as a </a:t>
            </a:r>
            <a:r>
              <a:rPr lang="en-US" sz="2400" b="1" dirty="0">
                <a:latin typeface="Lexend Light"/>
              </a:rPr>
              <a:t>global</a:t>
            </a:r>
            <a:r>
              <a:rPr lang="en-US" sz="2400" dirty="0">
                <a:latin typeface="Lexend Light"/>
              </a:rPr>
              <a:t> variable. </a:t>
            </a:r>
          </a:p>
          <a:p>
            <a:endParaRPr lang="en-US" sz="2400" dirty="0">
              <a:latin typeface="Lexend Light"/>
            </a:endParaRPr>
          </a:p>
          <a:p>
            <a:endParaRPr lang="en-US" sz="2400" dirty="0">
              <a:latin typeface="Lexend Light"/>
            </a:endParaRPr>
          </a:p>
        </p:txBody>
      </p:sp>
      <p:sp>
        <p:nvSpPr>
          <p:cNvPr id="5" name="Rectangle 2">
            <a:extLst>
              <a:ext uri="{FF2B5EF4-FFF2-40B4-BE49-F238E27FC236}">
                <a16:creationId xmlns:a16="http://schemas.microsoft.com/office/drawing/2014/main" id="{DC31074B-C0B6-41C2-8AB7-54913B471F0A}"/>
              </a:ext>
            </a:extLst>
          </p:cNvPr>
          <p:cNvSpPr>
            <a:spLocks noChangeArrowheads="1"/>
          </p:cNvSpPr>
          <p:nvPr/>
        </p:nvSpPr>
        <p:spPr bwMode="auto">
          <a:xfrm>
            <a:off x="1278385" y="2987932"/>
            <a:ext cx="3036163" cy="304698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A9B7C6"/>
                </a:solidFill>
                <a:effectLst/>
                <a:latin typeface="Arial Unicode MS"/>
              </a:rPr>
              <a:t>glob = </a:t>
            </a:r>
            <a:r>
              <a:rPr kumimoji="0" lang="en-US" altLang="en-US" sz="1600" b="0" i="0" u="none" strike="noStrike" cap="none" normalizeH="0" baseline="0" dirty="0">
                <a:ln>
                  <a:noFill/>
                </a:ln>
                <a:solidFill>
                  <a:srgbClr val="6897BB"/>
                </a:solidFill>
                <a:effectLst/>
                <a:latin typeface="Arial Unicode MS"/>
              </a:rPr>
              <a:t>10</a:t>
            </a:r>
            <a:br>
              <a:rPr kumimoji="0" lang="en-US" altLang="en-US" sz="1600" b="0" i="0" u="none" strike="noStrike" cap="none" normalizeH="0" baseline="0" dirty="0">
                <a:ln>
                  <a:noFill/>
                </a:ln>
                <a:solidFill>
                  <a:srgbClr val="6897BB"/>
                </a:solidFill>
                <a:effectLst/>
                <a:latin typeface="Arial Unicode MS"/>
              </a:rPr>
            </a:br>
            <a:br>
              <a:rPr kumimoji="0" lang="en-US" altLang="en-US" sz="1600" b="0" i="0" u="none" strike="noStrike" cap="none" normalizeH="0" baseline="0" dirty="0">
                <a:ln>
                  <a:noFill/>
                </a:ln>
                <a:solidFill>
                  <a:srgbClr val="6897BB"/>
                </a:solidFill>
                <a:effectLst/>
                <a:latin typeface="Arial Unicode MS"/>
              </a:rPr>
            </a:br>
            <a:br>
              <a:rPr kumimoji="0" lang="en-US" altLang="en-US" sz="1600" b="0" i="0" u="none" strike="noStrike" cap="none" normalizeH="0" baseline="0" dirty="0">
                <a:ln>
                  <a:noFill/>
                </a:ln>
                <a:solidFill>
                  <a:srgbClr val="6897BB"/>
                </a:solidFill>
                <a:effectLst/>
                <a:latin typeface="Arial Unicode MS"/>
              </a:rPr>
            </a:br>
            <a:r>
              <a:rPr kumimoji="0" lang="en-US" altLang="en-US" sz="1600" b="0" i="0" u="none" strike="noStrike" cap="none" normalizeH="0" baseline="0" dirty="0">
                <a:ln>
                  <a:noFill/>
                </a:ln>
                <a:solidFill>
                  <a:srgbClr val="CC7832"/>
                </a:solidFill>
                <a:effectLst/>
                <a:latin typeface="Arial Unicode MS"/>
              </a:rPr>
              <a:t>def </a:t>
            </a:r>
            <a:r>
              <a:rPr kumimoji="0" lang="en-US" altLang="en-US" sz="1600" b="0" i="0" u="none" strike="noStrike" cap="none" normalizeH="0" baseline="0" dirty="0" err="1">
                <a:ln>
                  <a:noFill/>
                </a:ln>
                <a:solidFill>
                  <a:srgbClr val="FFC66D"/>
                </a:solidFill>
                <a:effectLst/>
                <a:latin typeface="Arial Unicode MS"/>
              </a:rPr>
              <a:t>func</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global </a:t>
            </a:r>
            <a:r>
              <a:rPr kumimoji="0" lang="en-US" altLang="en-US" sz="1600" b="0" i="0" u="none" strike="noStrike" cap="none" normalizeH="0" baseline="0" dirty="0">
                <a:ln>
                  <a:noFill/>
                </a:ln>
                <a:solidFill>
                  <a:srgbClr val="A9B7C6"/>
                </a:solidFill>
                <a:effectLst/>
                <a:latin typeface="Arial Unicode MS"/>
              </a:rPr>
              <a:t>glob</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8888C6"/>
                </a:solidFill>
                <a:effectLst/>
                <a:latin typeface="Arial Unicode MS"/>
              </a:rPr>
              <a:t>print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"in </a:t>
            </a:r>
            <a:r>
              <a:rPr kumimoji="0" lang="en-US" altLang="en-US" sz="1600" b="0" i="0" u="none" strike="noStrike" cap="none" normalizeH="0" baseline="0" dirty="0" err="1">
                <a:ln>
                  <a:noFill/>
                </a:ln>
                <a:solidFill>
                  <a:srgbClr val="6A8759"/>
                </a:solidFill>
                <a:effectLst/>
                <a:latin typeface="Arial Unicode MS"/>
              </a:rPr>
              <a:t>func</a:t>
            </a:r>
            <a:r>
              <a:rPr kumimoji="0" lang="en-US" altLang="en-US" sz="1600" b="0" i="0" u="none" strike="noStrike" cap="none" normalizeH="0" baseline="0" dirty="0">
                <a:ln>
                  <a:noFill/>
                </a:ln>
                <a:solidFill>
                  <a:srgbClr val="6A8759"/>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A9B7C6"/>
                </a:solidFill>
                <a:effectLst/>
                <a:latin typeface="Arial Unicode MS"/>
              </a:rPr>
              <a:t>glob)</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glob = </a:t>
            </a:r>
            <a:r>
              <a:rPr kumimoji="0" lang="en-US" altLang="en-US" sz="1600" b="0" i="0" u="none" strike="noStrike" cap="none" normalizeH="0" baseline="0" dirty="0">
                <a:ln>
                  <a:noFill/>
                </a:ln>
                <a:solidFill>
                  <a:srgbClr val="6897BB"/>
                </a:solidFill>
                <a:effectLst/>
                <a:latin typeface="Arial Unicode MS"/>
              </a:rPr>
              <a:t>11</a:t>
            </a:r>
            <a:br>
              <a:rPr kumimoji="0" lang="en-US" altLang="en-US" sz="1600" b="0" i="0" u="none" strike="noStrike" cap="none" normalizeH="0" baseline="0" dirty="0">
                <a:ln>
                  <a:noFill/>
                </a:ln>
                <a:solidFill>
                  <a:srgbClr val="6897BB"/>
                </a:solidFill>
                <a:effectLst/>
                <a:latin typeface="Arial Unicode MS"/>
              </a:rPr>
            </a:br>
            <a:r>
              <a:rPr kumimoji="0" lang="en-US" altLang="en-US" sz="1600" b="0" i="0" u="none" strike="noStrike" cap="none" normalizeH="0" baseline="0" dirty="0">
                <a:ln>
                  <a:noFill/>
                </a:ln>
                <a:solidFill>
                  <a:srgbClr val="6897BB"/>
                </a:solidFill>
                <a:effectLst/>
                <a:latin typeface="Arial Unicode MS"/>
              </a:rPr>
              <a:t>    </a:t>
            </a:r>
            <a:r>
              <a:rPr kumimoji="0" lang="en-US" altLang="en-US" sz="1600" b="0" i="0" u="none" strike="noStrike" cap="none" normalizeH="0" baseline="0" dirty="0">
                <a:ln>
                  <a:noFill/>
                </a:ln>
                <a:solidFill>
                  <a:srgbClr val="8888C6"/>
                </a:solidFill>
                <a:effectLst/>
                <a:latin typeface="Arial Unicode MS"/>
              </a:rPr>
              <a:t>print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"in </a:t>
            </a:r>
            <a:r>
              <a:rPr kumimoji="0" lang="en-US" altLang="en-US" sz="1600" b="0" i="0" u="none" strike="noStrike" cap="none" normalizeH="0" baseline="0" dirty="0" err="1">
                <a:ln>
                  <a:noFill/>
                </a:ln>
                <a:solidFill>
                  <a:srgbClr val="6A8759"/>
                </a:solidFill>
                <a:effectLst/>
                <a:latin typeface="Arial Unicode MS"/>
              </a:rPr>
              <a:t>func</a:t>
            </a:r>
            <a:r>
              <a:rPr kumimoji="0" lang="en-US" altLang="en-US" sz="1600" b="0" i="0" u="none" strike="noStrike" cap="none" normalizeH="0" baseline="0" dirty="0">
                <a:ln>
                  <a:noFill/>
                </a:ln>
                <a:solidFill>
                  <a:srgbClr val="6A8759"/>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A9B7C6"/>
                </a:solidFill>
                <a:effectLst/>
                <a:latin typeface="Arial Unicode MS"/>
              </a:rPr>
              <a:t>glob)</a:t>
            </a:r>
            <a:br>
              <a:rPr kumimoji="0" lang="en-US" altLang="en-US" sz="1600" b="0" i="0" u="none" strike="noStrike" cap="none" normalizeH="0" baseline="0" dirty="0">
                <a:ln>
                  <a:noFill/>
                </a:ln>
                <a:solidFill>
                  <a:srgbClr val="A9B7C6"/>
                </a:solidFill>
                <a:effectLst/>
                <a:latin typeface="Arial Unicode MS"/>
              </a:rPr>
            </a:br>
            <a:br>
              <a:rPr kumimoji="0" lang="en-US" altLang="en-US" sz="1600" b="0" i="0" u="none" strike="noStrike" cap="none" normalizeH="0" baseline="0" dirty="0">
                <a:ln>
                  <a:noFill/>
                </a:ln>
                <a:solidFill>
                  <a:srgbClr val="A9B7C6"/>
                </a:solidFill>
                <a:effectLst/>
                <a:latin typeface="Arial Unicode MS"/>
              </a:rPr>
            </a:b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err="1">
                <a:ln>
                  <a:noFill/>
                </a:ln>
                <a:solidFill>
                  <a:srgbClr val="A9B7C6"/>
                </a:solidFill>
                <a:effectLst/>
                <a:latin typeface="Arial Unicode MS"/>
              </a:rPr>
              <a:t>func</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8888C6"/>
                </a:solidFill>
                <a:effectLst/>
                <a:latin typeface="Arial Unicode MS"/>
              </a:rPr>
              <a:t>print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"in main space: "</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A9B7C6"/>
                </a:solidFill>
                <a:effectLst/>
                <a:latin typeface="Arial Unicode MS"/>
              </a:rPr>
              <a:t>glob)</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6085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71F6"/>
                </a:solidFill>
                <a:effectLst/>
                <a:latin typeface="Lexend" panose="020B0604020202020204"/>
              </a:rPr>
              <a:t>Pass by reference vs value</a:t>
            </a:r>
            <a:endParaRPr lang="he-IL" b="1" dirty="0">
              <a:solidFill>
                <a:srgbClr val="0071F6"/>
              </a:solidFill>
              <a:latin typeface="Lexend" panose="020B0604020202020204"/>
            </a:endParaRPr>
          </a:p>
        </p:txBody>
      </p:sp>
      <p:sp>
        <p:nvSpPr>
          <p:cNvPr id="3" name="Content Placeholder 2"/>
          <p:cNvSpPr>
            <a:spLocks noGrp="1"/>
          </p:cNvSpPr>
          <p:nvPr>
            <p:ph idx="1"/>
          </p:nvPr>
        </p:nvSpPr>
        <p:spPr/>
        <p:txBody>
          <a:bodyPr>
            <a:normAutofit fontScale="70000" lnSpcReduction="20000"/>
          </a:bodyPr>
          <a:lstStyle/>
          <a:p>
            <a:r>
              <a:rPr lang="en-US" sz="2400" dirty="0">
                <a:latin typeface="Lexend Light"/>
              </a:rPr>
              <a:t>All parameters in the Python language are passed by assignment. </a:t>
            </a:r>
          </a:p>
          <a:p>
            <a:r>
              <a:rPr lang="en-US" sz="2400" dirty="0">
                <a:latin typeface="Lexend Light"/>
              </a:rPr>
              <a:t>If we change what a parameter refers to within a function, the change also reflects back in the calling function. For example:</a:t>
            </a:r>
          </a:p>
          <a:p>
            <a:pPr marL="0" indent="0">
              <a:buNone/>
            </a:pPr>
            <a:endParaRPr lang="en-US" sz="2400" dirty="0">
              <a:latin typeface="Lexend Light"/>
            </a:endParaRPr>
          </a:p>
          <a:p>
            <a:pPr marL="0" indent="0">
              <a:buNone/>
            </a:pPr>
            <a:endParaRPr lang="en-US" sz="2400" dirty="0">
              <a:latin typeface="Lexend Light"/>
            </a:endParaRPr>
          </a:p>
          <a:p>
            <a:pPr marL="0" indent="0">
              <a:buNone/>
            </a:pPr>
            <a:endParaRPr lang="en-US" sz="2400" dirty="0">
              <a:latin typeface="Lexend Light"/>
            </a:endParaRPr>
          </a:p>
          <a:p>
            <a:pPr marL="0" indent="0">
              <a:buNone/>
            </a:pPr>
            <a:endParaRPr lang="en-US" sz="2400" dirty="0">
              <a:latin typeface="Lexend Light"/>
            </a:endParaRPr>
          </a:p>
          <a:p>
            <a:pPr marL="0" indent="0">
              <a:buNone/>
            </a:pPr>
            <a:endParaRPr lang="en-US" sz="2400" dirty="0">
              <a:latin typeface="Lexend Light"/>
            </a:endParaRPr>
          </a:p>
          <a:p>
            <a:pPr marL="0" indent="0">
              <a:buNone/>
            </a:pPr>
            <a:endParaRPr lang="en-US" sz="2400" dirty="0">
              <a:latin typeface="Lexend Light"/>
            </a:endParaRPr>
          </a:p>
          <a:p>
            <a:pPr marL="0" indent="0">
              <a:buNone/>
            </a:pPr>
            <a:endParaRPr lang="en-US" sz="2400" dirty="0">
              <a:latin typeface="Lexend Light"/>
            </a:endParaRPr>
          </a:p>
          <a:p>
            <a:pPr marL="0" indent="0">
              <a:buNone/>
            </a:pPr>
            <a:endParaRPr lang="en-US" sz="2400" dirty="0">
              <a:latin typeface="Lexend Light"/>
            </a:endParaRPr>
          </a:p>
          <a:p>
            <a:pPr marL="0" indent="0">
              <a:buNone/>
            </a:pPr>
            <a:r>
              <a:rPr lang="en-US" sz="2400" b="1" dirty="0">
                <a:latin typeface="Lexend Light"/>
              </a:rPr>
              <a:t>The Output:</a:t>
            </a:r>
          </a:p>
          <a:p>
            <a:pPr marL="0" indent="0">
              <a:buNone/>
            </a:pPr>
            <a:r>
              <a:rPr lang="en-US" sz="2400" dirty="0">
                <a:latin typeface="Lexend Light"/>
              </a:rPr>
              <a:t>inside the function:  [1, 2, 3, 4]</a:t>
            </a:r>
          </a:p>
          <a:p>
            <a:pPr marL="0" indent="0">
              <a:buNone/>
            </a:pPr>
            <a:r>
              <a:rPr lang="en-US" sz="2400" dirty="0">
                <a:latin typeface="Lexend Light"/>
              </a:rPr>
              <a:t>outside the function:  [1, 2, 3, 4]</a:t>
            </a:r>
          </a:p>
        </p:txBody>
      </p:sp>
      <p:sp>
        <p:nvSpPr>
          <p:cNvPr id="4" name="Rectangle 1">
            <a:extLst>
              <a:ext uri="{FF2B5EF4-FFF2-40B4-BE49-F238E27FC236}">
                <a16:creationId xmlns:a16="http://schemas.microsoft.com/office/drawing/2014/main" id="{33F92452-75CA-43BB-85D5-E7DB33B6F92A}"/>
              </a:ext>
            </a:extLst>
          </p:cNvPr>
          <p:cNvSpPr>
            <a:spLocks noChangeArrowheads="1"/>
          </p:cNvSpPr>
          <p:nvPr/>
        </p:nvSpPr>
        <p:spPr bwMode="auto">
          <a:xfrm>
            <a:off x="1109709" y="2898359"/>
            <a:ext cx="4376691" cy="181588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CC7832"/>
                </a:solidFill>
                <a:effectLst/>
                <a:latin typeface="Arial Unicode MS"/>
              </a:rPr>
              <a:t>def </a:t>
            </a:r>
            <a:r>
              <a:rPr kumimoji="0" lang="en-US" altLang="en-US" sz="1400" b="0" i="0" u="none" strike="noStrike" cap="none" normalizeH="0" baseline="0" dirty="0" err="1">
                <a:ln>
                  <a:noFill/>
                </a:ln>
                <a:solidFill>
                  <a:srgbClr val="FFC66D"/>
                </a:solidFill>
                <a:effectLst/>
                <a:latin typeface="Arial Unicode MS"/>
              </a:rPr>
              <a:t>chang_list</a:t>
            </a: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err="1">
                <a:ln>
                  <a:noFill/>
                </a:ln>
                <a:solidFill>
                  <a:srgbClr val="A9B7C6"/>
                </a:solidFill>
                <a:effectLst/>
                <a:latin typeface="Arial Unicode MS"/>
              </a:rPr>
              <a:t>lst</a:t>
            </a:r>
            <a:r>
              <a:rPr kumimoji="0" lang="en-US" altLang="en-US" sz="1400" b="0" i="0" u="none" strike="noStrike" cap="none" normalizeH="0" baseline="0" dirty="0">
                <a:ln>
                  <a:noFill/>
                </a:ln>
                <a:solidFill>
                  <a:srgbClr val="A9B7C6"/>
                </a:solidFill>
                <a:effectLst/>
                <a:latin typeface="Arial Unicode MS"/>
              </a:rPr>
              <a:t> ):</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1" u="none" strike="noStrike" cap="none" normalizeH="0" baseline="0" dirty="0">
                <a:ln>
                  <a:noFill/>
                </a:ln>
                <a:solidFill>
                  <a:srgbClr val="629755"/>
                </a:solidFill>
                <a:effectLst/>
                <a:latin typeface="Arial Unicode MS"/>
              </a:rPr>
              <a:t>"This changes a passed list into this function"</a:t>
            </a:r>
            <a:br>
              <a:rPr kumimoji="0" lang="en-US" altLang="en-US" sz="1400" b="0" i="1" u="none" strike="noStrike" cap="none" normalizeH="0" baseline="0" dirty="0">
                <a:ln>
                  <a:noFill/>
                </a:ln>
                <a:solidFill>
                  <a:srgbClr val="629755"/>
                </a:solidFill>
                <a:effectLst/>
                <a:latin typeface="Arial Unicode MS"/>
              </a:rPr>
            </a:br>
            <a:r>
              <a:rPr kumimoji="0" lang="en-US" altLang="en-US" sz="1400" b="0" i="1" u="none" strike="noStrike" cap="none" normalizeH="0" baseline="0" dirty="0">
                <a:ln>
                  <a:noFill/>
                </a:ln>
                <a:solidFill>
                  <a:srgbClr val="629755"/>
                </a:solidFill>
                <a:effectLst/>
                <a:latin typeface="Arial Unicode MS"/>
              </a:rPr>
              <a:t>    </a:t>
            </a:r>
            <a:r>
              <a:rPr kumimoji="0" lang="en-US" altLang="en-US" sz="1400" b="0" i="0" u="none" strike="noStrike" cap="none" normalizeH="0" baseline="0" dirty="0" err="1">
                <a:ln>
                  <a:noFill/>
                </a:ln>
                <a:solidFill>
                  <a:srgbClr val="A9B7C6"/>
                </a:solidFill>
                <a:effectLst/>
                <a:latin typeface="Arial Unicode MS"/>
              </a:rPr>
              <a:t>lst.append</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897BB"/>
                </a:solidFill>
                <a:effectLst/>
                <a:latin typeface="Arial Unicode MS"/>
              </a:rPr>
              <a:t>4</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8888C6"/>
                </a:solidFill>
                <a:effectLst/>
                <a:latin typeface="Arial Unicode MS"/>
              </a:rPr>
              <a:t>print </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"inside the function: "</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err="1">
                <a:ln>
                  <a:noFill/>
                </a:ln>
                <a:solidFill>
                  <a:srgbClr val="A9B7C6"/>
                </a:solidFill>
                <a:effectLst/>
                <a:latin typeface="Arial Unicode MS"/>
              </a:rPr>
              <a:t>lst</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list = [</a:t>
            </a:r>
            <a:r>
              <a:rPr kumimoji="0" lang="en-US" altLang="en-US" sz="1400" b="0" i="0" u="none" strike="noStrike" cap="none" normalizeH="0" baseline="0" dirty="0">
                <a:ln>
                  <a:noFill/>
                </a:ln>
                <a:solidFill>
                  <a:srgbClr val="6897BB"/>
                </a:solidFill>
                <a:effectLst/>
                <a:latin typeface="Arial Unicode MS"/>
              </a:rPr>
              <a:t>1</a:t>
            </a:r>
            <a:r>
              <a:rPr kumimoji="0" lang="en-US" altLang="en-US" sz="1400" b="0" i="0" u="none" strike="noStrike" cap="none" normalizeH="0" baseline="0" dirty="0">
                <a:ln>
                  <a:noFill/>
                </a:ln>
                <a:solidFill>
                  <a:srgbClr val="CC7832"/>
                </a:solidFill>
                <a:effectLst/>
                <a:latin typeface="Arial Unicode MS"/>
              </a:rPr>
              <a:t>,</a:t>
            </a:r>
            <a:r>
              <a:rPr kumimoji="0" lang="en-US" altLang="en-US" sz="1400" b="0" i="0" u="none" strike="noStrike" cap="none" normalizeH="0" baseline="0" dirty="0">
                <a:ln>
                  <a:noFill/>
                </a:ln>
                <a:solidFill>
                  <a:srgbClr val="6897BB"/>
                </a:solidFill>
                <a:effectLst/>
                <a:latin typeface="Arial Unicode MS"/>
              </a:rPr>
              <a:t>2</a:t>
            </a:r>
            <a:r>
              <a:rPr kumimoji="0" lang="en-US" altLang="en-US" sz="1400" b="0" i="0" u="none" strike="noStrike" cap="none" normalizeH="0" baseline="0" dirty="0">
                <a:ln>
                  <a:noFill/>
                </a:ln>
                <a:solidFill>
                  <a:srgbClr val="CC7832"/>
                </a:solidFill>
                <a:effectLst/>
                <a:latin typeface="Arial Unicode MS"/>
              </a:rPr>
              <a:t>,</a:t>
            </a:r>
            <a:r>
              <a:rPr kumimoji="0" lang="en-US" altLang="en-US" sz="1400" b="0" i="0" u="none" strike="noStrike" cap="none" normalizeH="0" baseline="0" dirty="0">
                <a:ln>
                  <a:noFill/>
                </a:ln>
                <a:solidFill>
                  <a:srgbClr val="6897BB"/>
                </a:solidFill>
                <a:effectLst/>
                <a:latin typeface="Arial Unicode MS"/>
              </a:rPr>
              <a:t>3</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err="1">
                <a:ln>
                  <a:noFill/>
                </a:ln>
                <a:solidFill>
                  <a:srgbClr val="A9B7C6"/>
                </a:solidFill>
                <a:effectLst/>
                <a:latin typeface="Arial Unicode MS"/>
              </a:rPr>
              <a:t>chang_list</a:t>
            </a:r>
            <a:r>
              <a:rPr kumimoji="0" lang="en-US" altLang="en-US" sz="1400" b="0" i="0" u="none" strike="noStrike" cap="none" normalizeH="0" baseline="0" dirty="0">
                <a:ln>
                  <a:noFill/>
                </a:ln>
                <a:solidFill>
                  <a:srgbClr val="A9B7C6"/>
                </a:solidFill>
                <a:effectLst/>
                <a:latin typeface="Arial Unicode MS"/>
              </a:rPr>
              <a:t>(list )</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888C6"/>
                </a:solidFill>
                <a:effectLst/>
                <a:latin typeface="Arial Unicode MS"/>
              </a:rPr>
              <a:t>print </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"outside the function: "</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list)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pic>
        <p:nvPicPr>
          <p:cNvPr id="2050" name="Picture 2" descr="Passing by Value vs. by Reference Visual Explanation | Penjee, Learn to Code">
            <a:extLst>
              <a:ext uri="{FF2B5EF4-FFF2-40B4-BE49-F238E27FC236}">
                <a16:creationId xmlns:a16="http://schemas.microsoft.com/office/drawing/2014/main" id="{6D4D7C8F-D381-49C3-A9C9-C55659260098}"/>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6043515" y="3079879"/>
            <a:ext cx="5581794" cy="3014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78607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71F6"/>
                </a:solidFill>
                <a:effectLst/>
                <a:latin typeface="Lexend" panose="020B0604020202020204"/>
              </a:rPr>
              <a:t>Pass by reference vs value – cont’d</a:t>
            </a:r>
            <a:endParaRPr lang="he-IL" b="1" dirty="0">
              <a:solidFill>
                <a:srgbClr val="0071F6"/>
              </a:solidFill>
              <a:latin typeface="Lexend" panose="020B0604020202020204"/>
            </a:endParaRPr>
          </a:p>
        </p:txBody>
      </p:sp>
      <p:sp>
        <p:nvSpPr>
          <p:cNvPr id="3" name="Content Placeholder 2"/>
          <p:cNvSpPr>
            <a:spLocks noGrp="1"/>
          </p:cNvSpPr>
          <p:nvPr>
            <p:ph idx="1"/>
          </p:nvPr>
        </p:nvSpPr>
        <p:spPr/>
        <p:txBody>
          <a:bodyPr>
            <a:normAutofit fontScale="92500" lnSpcReduction="10000"/>
          </a:bodyPr>
          <a:lstStyle/>
          <a:p>
            <a:pPr marL="0" indent="0">
              <a:buNone/>
            </a:pPr>
            <a:endParaRPr lang="en-US" sz="2400" dirty="0">
              <a:latin typeface="Lexend Light"/>
            </a:endParaRPr>
          </a:p>
          <a:p>
            <a:pPr marL="0" indent="0">
              <a:buNone/>
            </a:pPr>
            <a:endParaRPr lang="en-US" sz="2400" dirty="0">
              <a:latin typeface="Lexend Light"/>
            </a:endParaRPr>
          </a:p>
          <a:p>
            <a:pPr marL="0" indent="0">
              <a:buNone/>
            </a:pPr>
            <a:endParaRPr lang="en-US" sz="2400" dirty="0">
              <a:latin typeface="Lexend Light"/>
            </a:endParaRPr>
          </a:p>
          <a:p>
            <a:pPr marL="0" indent="0">
              <a:buNone/>
            </a:pPr>
            <a:endParaRPr lang="en-US" sz="2400" dirty="0">
              <a:latin typeface="Lexend Light"/>
            </a:endParaRPr>
          </a:p>
          <a:p>
            <a:pPr marL="0" indent="0">
              <a:buNone/>
            </a:pPr>
            <a:endParaRPr lang="en-US" sz="2400" dirty="0">
              <a:latin typeface="Lexend Light"/>
            </a:endParaRPr>
          </a:p>
          <a:p>
            <a:pPr marL="0" indent="0">
              <a:buNone/>
            </a:pPr>
            <a:endParaRPr lang="en-US" sz="2400" dirty="0">
              <a:latin typeface="Lexend Light"/>
            </a:endParaRPr>
          </a:p>
          <a:p>
            <a:pPr marL="0" indent="0">
              <a:buNone/>
            </a:pPr>
            <a:endParaRPr lang="en-US" sz="2400" dirty="0">
              <a:latin typeface="Lexend Light"/>
            </a:endParaRPr>
          </a:p>
          <a:p>
            <a:pPr marL="0" indent="0">
              <a:buNone/>
            </a:pPr>
            <a:endParaRPr lang="en-US" sz="2400" dirty="0">
              <a:latin typeface="Lexend Light"/>
            </a:endParaRPr>
          </a:p>
          <a:p>
            <a:pPr marL="0" indent="0">
              <a:buNone/>
            </a:pPr>
            <a:r>
              <a:rPr lang="en-US" sz="2400" b="1" dirty="0">
                <a:latin typeface="Lexend Light"/>
              </a:rPr>
              <a:t>The Output:</a:t>
            </a:r>
          </a:p>
          <a:p>
            <a:pPr marL="0" indent="0">
              <a:buNone/>
            </a:pPr>
            <a:r>
              <a:rPr lang="en-US" sz="2400" dirty="0">
                <a:latin typeface="Lexend Light"/>
              </a:rPr>
              <a:t>inside the function:  [4]</a:t>
            </a:r>
          </a:p>
          <a:p>
            <a:pPr marL="0" indent="0">
              <a:buNone/>
            </a:pPr>
            <a:r>
              <a:rPr lang="en-US" sz="2400" dirty="0">
                <a:latin typeface="Lexend Light"/>
              </a:rPr>
              <a:t>outside the function:  [1, 2, 3]</a:t>
            </a:r>
          </a:p>
        </p:txBody>
      </p:sp>
      <p:sp>
        <p:nvSpPr>
          <p:cNvPr id="4" name="Rectangle 1">
            <a:extLst>
              <a:ext uri="{FF2B5EF4-FFF2-40B4-BE49-F238E27FC236}">
                <a16:creationId xmlns:a16="http://schemas.microsoft.com/office/drawing/2014/main" id="{AB860D8A-3364-491B-87A7-48A5C97596F3}"/>
              </a:ext>
            </a:extLst>
          </p:cNvPr>
          <p:cNvSpPr>
            <a:spLocks noChangeArrowheads="1"/>
          </p:cNvSpPr>
          <p:nvPr/>
        </p:nvSpPr>
        <p:spPr bwMode="auto">
          <a:xfrm>
            <a:off x="838200" y="2211517"/>
            <a:ext cx="4909352" cy="206210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C7832"/>
                </a:solidFill>
                <a:effectLst/>
                <a:latin typeface="Arial Unicode MS"/>
              </a:rPr>
              <a:t>def </a:t>
            </a:r>
            <a:r>
              <a:rPr kumimoji="0" lang="en-US" altLang="en-US" sz="1600" b="0" i="0" u="none" strike="noStrike" cap="none" normalizeH="0" baseline="0" dirty="0" err="1">
                <a:ln>
                  <a:noFill/>
                </a:ln>
                <a:solidFill>
                  <a:srgbClr val="FFC66D"/>
                </a:solidFill>
                <a:effectLst/>
                <a:latin typeface="Arial Unicode MS"/>
              </a:rPr>
              <a:t>chang_list</a:t>
            </a: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err="1">
                <a:ln>
                  <a:noFill/>
                </a:ln>
                <a:solidFill>
                  <a:srgbClr val="72737A"/>
                </a:solidFill>
                <a:effectLst/>
                <a:latin typeface="Arial Unicode MS"/>
              </a:rPr>
              <a:t>lst</a:t>
            </a:r>
            <a:r>
              <a:rPr kumimoji="0" lang="en-US" altLang="en-US" sz="1600" b="0" i="0" u="none" strike="noStrike" cap="none" normalizeH="0" baseline="0" dirty="0">
                <a:ln>
                  <a:noFill/>
                </a:ln>
                <a:solidFill>
                  <a:srgbClr val="72737A"/>
                </a:solidFill>
                <a:effectLst/>
                <a:latin typeface="Arial Unicode MS"/>
              </a:rPr>
              <a:t> </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1" u="none" strike="noStrike" cap="none" normalizeH="0" baseline="0" dirty="0">
                <a:ln>
                  <a:noFill/>
                </a:ln>
                <a:solidFill>
                  <a:srgbClr val="629755"/>
                </a:solidFill>
                <a:effectLst/>
                <a:latin typeface="Arial Unicode MS"/>
              </a:rPr>
              <a:t>"This changes a passed list into this function"</a:t>
            </a:r>
            <a:br>
              <a:rPr kumimoji="0" lang="en-US" altLang="en-US" sz="1600" b="0" i="1" u="none" strike="noStrike" cap="none" normalizeH="0" baseline="0" dirty="0">
                <a:ln>
                  <a:noFill/>
                </a:ln>
                <a:solidFill>
                  <a:srgbClr val="629755"/>
                </a:solidFill>
                <a:effectLst/>
                <a:latin typeface="Arial Unicode MS"/>
              </a:rPr>
            </a:br>
            <a:r>
              <a:rPr kumimoji="0" lang="en-US" altLang="en-US" sz="1600" b="0" i="1" u="none" strike="noStrike" cap="none" normalizeH="0" baseline="0" dirty="0">
                <a:ln>
                  <a:noFill/>
                </a:ln>
                <a:solidFill>
                  <a:srgbClr val="629755"/>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lst</a:t>
            </a:r>
            <a:r>
              <a:rPr kumimoji="0" lang="en-US" altLang="en-US" sz="1600" b="0" i="0" u="none" strike="noStrike" cap="none" normalizeH="0" baseline="0" dirty="0">
                <a:ln>
                  <a:noFill/>
                </a:ln>
                <a:solidFill>
                  <a:srgbClr val="A9B7C6"/>
                </a:solidFill>
                <a:effectLst/>
                <a:latin typeface="Arial Unicode MS"/>
              </a:rPr>
              <a:t> = [</a:t>
            </a:r>
            <a:r>
              <a:rPr kumimoji="0" lang="en-US" altLang="en-US" sz="1600" b="0" i="0" u="none" strike="noStrike" cap="none" normalizeH="0" baseline="0" dirty="0">
                <a:ln>
                  <a:noFill/>
                </a:ln>
                <a:solidFill>
                  <a:srgbClr val="6897BB"/>
                </a:solidFill>
                <a:effectLst/>
                <a:latin typeface="Arial Unicode MS"/>
              </a:rPr>
              <a:t>4</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8888C6"/>
                </a:solidFill>
                <a:effectLst/>
                <a:latin typeface="Arial Unicode MS"/>
              </a:rPr>
              <a:t>print </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"inside the function: "</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lst</a:t>
            </a:r>
            <a:r>
              <a:rPr kumimoji="0" lang="en-US" altLang="en-US" sz="1600" b="0" i="0" u="none" strike="noStrike" cap="none" normalizeH="0" baseline="0" dirty="0">
                <a:ln>
                  <a:noFill/>
                </a:ln>
                <a:solidFill>
                  <a:srgbClr val="A9B7C6"/>
                </a:solidFill>
                <a:effectLst/>
                <a:latin typeface="Arial Unicode MS"/>
              </a:rPr>
              <a:t> )</a:t>
            </a:r>
            <a:br>
              <a:rPr kumimoji="0" lang="en-US" altLang="en-US" sz="1600" b="0" i="0" u="none" strike="noStrike" cap="none" normalizeH="0" baseline="0" dirty="0">
                <a:ln>
                  <a:noFill/>
                </a:ln>
                <a:solidFill>
                  <a:srgbClr val="A9B7C6"/>
                </a:solidFill>
                <a:effectLst/>
                <a:latin typeface="Arial Unicode MS"/>
              </a:rPr>
            </a:b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list = [</a:t>
            </a:r>
            <a:r>
              <a:rPr kumimoji="0" lang="en-US" altLang="en-US" sz="1600" b="0" i="0" u="none" strike="noStrike" cap="none" normalizeH="0" baseline="0" dirty="0">
                <a:ln>
                  <a:noFill/>
                </a:ln>
                <a:solidFill>
                  <a:srgbClr val="6897BB"/>
                </a:solidFill>
                <a:effectLst/>
                <a:latin typeface="Arial Unicode MS"/>
              </a:rPr>
              <a:t>1</a:t>
            </a:r>
            <a:r>
              <a:rPr kumimoji="0" lang="en-US" altLang="en-US" sz="1600" b="0" i="0" u="none" strike="noStrike" cap="none" normalizeH="0" baseline="0" dirty="0">
                <a:ln>
                  <a:noFill/>
                </a:ln>
                <a:solidFill>
                  <a:srgbClr val="CC7832"/>
                </a:solidFill>
                <a:effectLst/>
                <a:latin typeface="Arial Unicode MS"/>
              </a:rPr>
              <a:t>,</a:t>
            </a:r>
            <a:r>
              <a:rPr kumimoji="0" lang="en-US" altLang="en-US" sz="1600" b="0" i="0" u="none" strike="noStrike" cap="none" normalizeH="0" baseline="0" dirty="0">
                <a:ln>
                  <a:noFill/>
                </a:ln>
                <a:solidFill>
                  <a:srgbClr val="6897BB"/>
                </a:solidFill>
                <a:effectLst/>
                <a:latin typeface="Arial Unicode MS"/>
              </a:rPr>
              <a:t>2</a:t>
            </a:r>
            <a:r>
              <a:rPr kumimoji="0" lang="en-US" altLang="en-US" sz="1600" b="0" i="0" u="none" strike="noStrike" cap="none" normalizeH="0" baseline="0" dirty="0">
                <a:ln>
                  <a:noFill/>
                </a:ln>
                <a:solidFill>
                  <a:srgbClr val="CC7832"/>
                </a:solidFill>
                <a:effectLst/>
                <a:latin typeface="Arial Unicode MS"/>
              </a:rPr>
              <a:t>,</a:t>
            </a:r>
            <a:r>
              <a:rPr kumimoji="0" lang="en-US" altLang="en-US" sz="1600" b="0" i="0" u="none" strike="noStrike" cap="none" normalizeH="0" baseline="0" dirty="0">
                <a:ln>
                  <a:noFill/>
                </a:ln>
                <a:solidFill>
                  <a:srgbClr val="6897BB"/>
                </a:solidFill>
                <a:effectLst/>
                <a:latin typeface="Arial Unicode MS"/>
              </a:rPr>
              <a:t>3</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err="1">
                <a:ln>
                  <a:noFill/>
                </a:ln>
                <a:solidFill>
                  <a:srgbClr val="A9B7C6"/>
                </a:solidFill>
                <a:effectLst/>
                <a:latin typeface="Arial Unicode MS"/>
              </a:rPr>
              <a:t>chang_list</a:t>
            </a:r>
            <a:r>
              <a:rPr kumimoji="0" lang="en-US" altLang="en-US" sz="1600" b="0" i="0" u="none" strike="noStrike" cap="none" normalizeH="0" baseline="0" dirty="0">
                <a:ln>
                  <a:noFill/>
                </a:ln>
                <a:solidFill>
                  <a:srgbClr val="A9B7C6"/>
                </a:solidFill>
                <a:effectLst/>
                <a:latin typeface="Arial Unicode MS"/>
              </a:rPr>
              <a:t>(list )</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8888C6"/>
                </a:solidFill>
                <a:effectLst/>
                <a:latin typeface="Arial Unicode MS"/>
              </a:rPr>
              <a:t>print </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"outside the function: "</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A9B7C6"/>
                </a:solidFill>
                <a:effectLst/>
                <a:latin typeface="Arial Unicode MS"/>
              </a:rPr>
              <a:t>list)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06875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normAutofit fontScale="85000" lnSpcReduction="20000"/>
          </a:bodyPr>
          <a:lstStyle/>
          <a:p>
            <a:pPr>
              <a:lnSpc>
                <a:spcPct val="110000"/>
              </a:lnSpc>
              <a:spcBef>
                <a:spcPts val="600"/>
              </a:spcBef>
            </a:pPr>
            <a:r>
              <a:rPr lang="en-US" dirty="0">
                <a:latin typeface="Lexend Light"/>
              </a:rPr>
              <a:t>What is Function?	</a:t>
            </a:r>
          </a:p>
          <a:p>
            <a:pPr>
              <a:lnSpc>
                <a:spcPct val="110000"/>
              </a:lnSpc>
              <a:spcBef>
                <a:spcPts val="600"/>
              </a:spcBef>
            </a:pPr>
            <a:r>
              <a:rPr lang="en-US" dirty="0">
                <a:latin typeface="Lexend Light"/>
              </a:rPr>
              <a:t>Function Definition</a:t>
            </a:r>
          </a:p>
          <a:p>
            <a:pPr>
              <a:lnSpc>
                <a:spcPct val="110000"/>
              </a:lnSpc>
              <a:spcBef>
                <a:spcPts val="600"/>
              </a:spcBef>
            </a:pPr>
            <a:r>
              <a:rPr lang="en-US" dirty="0">
                <a:latin typeface="Lexend Light"/>
              </a:rPr>
              <a:t>Function Arguments</a:t>
            </a:r>
          </a:p>
          <a:p>
            <a:pPr>
              <a:lnSpc>
                <a:spcPct val="110000"/>
              </a:lnSpc>
              <a:spcBef>
                <a:spcPts val="600"/>
              </a:spcBef>
            </a:pPr>
            <a:r>
              <a:rPr lang="en-US" dirty="0">
                <a:latin typeface="Lexend Light"/>
              </a:rPr>
              <a:t>Local and Global Variables</a:t>
            </a:r>
          </a:p>
          <a:p>
            <a:pPr>
              <a:lnSpc>
                <a:spcPct val="110000"/>
              </a:lnSpc>
              <a:spcBef>
                <a:spcPts val="600"/>
              </a:spcBef>
            </a:pPr>
            <a:r>
              <a:rPr lang="en-US" dirty="0">
                <a:latin typeface="Lexend Light"/>
              </a:rPr>
              <a:t>Pass by reference vs value</a:t>
            </a:r>
          </a:p>
          <a:p>
            <a:pPr>
              <a:lnSpc>
                <a:spcPct val="110000"/>
              </a:lnSpc>
              <a:spcBef>
                <a:spcPts val="600"/>
              </a:spcBef>
            </a:pPr>
            <a:r>
              <a:rPr lang="en-US" dirty="0">
                <a:latin typeface="Lexend Light"/>
              </a:rPr>
              <a:t>Modules in Python</a:t>
            </a:r>
          </a:p>
          <a:p>
            <a:pPr>
              <a:lnSpc>
                <a:spcPct val="110000"/>
              </a:lnSpc>
              <a:spcBef>
                <a:spcPts val="600"/>
              </a:spcBef>
            </a:pPr>
            <a:r>
              <a:rPr lang="en-US" dirty="0">
                <a:latin typeface="Lexend Light"/>
              </a:rPr>
              <a:t>Import Statement</a:t>
            </a:r>
          </a:p>
          <a:p>
            <a:pPr>
              <a:lnSpc>
                <a:spcPct val="110000"/>
              </a:lnSpc>
              <a:spcBef>
                <a:spcPts val="600"/>
              </a:spcBef>
            </a:pPr>
            <a:r>
              <a:rPr lang="en-US" dirty="0">
                <a:latin typeface="Lexend Light"/>
              </a:rPr>
              <a:t>The </a:t>
            </a:r>
            <a:r>
              <a:rPr lang="en-US" i="1" dirty="0">
                <a:latin typeface="Lexend Light"/>
              </a:rPr>
              <a:t>from</a:t>
            </a:r>
            <a:r>
              <a:rPr lang="en-US" dirty="0">
                <a:latin typeface="Lexend Light"/>
              </a:rPr>
              <a:t> .. Import statement</a:t>
            </a:r>
          </a:p>
          <a:p>
            <a:pPr>
              <a:lnSpc>
                <a:spcPct val="110000"/>
              </a:lnSpc>
              <a:spcBef>
                <a:spcPts val="600"/>
              </a:spcBef>
            </a:pPr>
            <a:r>
              <a:rPr lang="en-US" dirty="0">
                <a:latin typeface="Lexend Light"/>
              </a:rPr>
              <a:t>Locating Modules</a:t>
            </a:r>
          </a:p>
          <a:p>
            <a:pPr>
              <a:lnSpc>
                <a:spcPct val="110000"/>
              </a:lnSpc>
              <a:spcBef>
                <a:spcPts val="600"/>
              </a:spcBef>
            </a:pPr>
            <a:r>
              <a:rPr lang="en-US" dirty="0">
                <a:latin typeface="Lexend Light"/>
              </a:rPr>
              <a:t>Packages intro</a:t>
            </a:r>
          </a:p>
          <a:p>
            <a:pPr>
              <a:lnSpc>
                <a:spcPct val="110000"/>
              </a:lnSpc>
              <a:spcBef>
                <a:spcPts val="600"/>
              </a:spcBef>
            </a:pPr>
            <a:r>
              <a:rPr lang="en-US" dirty="0">
                <a:latin typeface="Lexend Light"/>
              </a:rPr>
              <a:t>Useful built-in statements</a:t>
            </a:r>
          </a:p>
        </p:txBody>
      </p:sp>
      <p:sp>
        <p:nvSpPr>
          <p:cNvPr id="3" name="Title 2"/>
          <p:cNvSpPr>
            <a:spLocks noGrp="1"/>
          </p:cNvSpPr>
          <p:nvPr>
            <p:ph type="title"/>
          </p:nvPr>
        </p:nvSpPr>
        <p:spPr/>
        <p:txBody>
          <a:bodyPr/>
          <a:lstStyle/>
          <a:p>
            <a:r>
              <a:rPr lang="en-US" b="1" dirty="0">
                <a:solidFill>
                  <a:srgbClr val="0071F6"/>
                </a:solidFill>
                <a:latin typeface="Lexend" panose="020B0604020202020204"/>
              </a:rPr>
              <a:t>Agenda</a:t>
            </a:r>
            <a:endParaRPr lang="he-IL" b="1" dirty="0">
              <a:solidFill>
                <a:srgbClr val="0071F6"/>
              </a:solidFill>
              <a:latin typeface="Lexend" panose="020B0604020202020204"/>
            </a:endParaRPr>
          </a:p>
        </p:txBody>
      </p:sp>
    </p:spTree>
    <p:extLst>
      <p:ext uri="{BB962C8B-B14F-4D97-AF65-F5344CB8AC3E}">
        <p14:creationId xmlns:p14="http://schemas.microsoft.com/office/powerpoint/2010/main" val="42430871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71F6"/>
                </a:solidFill>
                <a:effectLst/>
                <a:latin typeface="Lexend" panose="020B0604020202020204"/>
              </a:rPr>
              <a:t>Pass by reference vs value – cont’d</a:t>
            </a:r>
            <a:endParaRPr lang="he-IL" b="1" dirty="0">
              <a:solidFill>
                <a:srgbClr val="0071F6"/>
              </a:solidFill>
              <a:latin typeface="Lexend" panose="020B0604020202020204"/>
            </a:endParaRPr>
          </a:p>
        </p:txBody>
      </p:sp>
      <p:sp>
        <p:nvSpPr>
          <p:cNvPr id="3" name="Content Placeholder 2"/>
          <p:cNvSpPr>
            <a:spLocks noGrp="1"/>
          </p:cNvSpPr>
          <p:nvPr>
            <p:ph idx="1"/>
          </p:nvPr>
        </p:nvSpPr>
        <p:spPr/>
        <p:txBody>
          <a:bodyPr>
            <a:normAutofit lnSpcReduction="10000"/>
          </a:bodyPr>
          <a:lstStyle/>
          <a:p>
            <a:pPr marL="0" indent="0">
              <a:buNone/>
            </a:pPr>
            <a:endParaRPr lang="en-US" sz="2400" dirty="0">
              <a:latin typeface="Lexend Light"/>
            </a:endParaRPr>
          </a:p>
          <a:p>
            <a:pPr marL="0" indent="0">
              <a:buNone/>
            </a:pPr>
            <a:endParaRPr lang="en-US" sz="2400" dirty="0">
              <a:latin typeface="Lexend Light"/>
            </a:endParaRPr>
          </a:p>
          <a:p>
            <a:pPr marL="0" indent="0">
              <a:buNone/>
            </a:pPr>
            <a:endParaRPr lang="en-US" sz="2400" dirty="0">
              <a:latin typeface="Lexend Light"/>
            </a:endParaRPr>
          </a:p>
          <a:p>
            <a:pPr marL="0" indent="0">
              <a:buNone/>
            </a:pPr>
            <a:endParaRPr lang="en-US" sz="2400" dirty="0">
              <a:latin typeface="Lexend Light"/>
            </a:endParaRPr>
          </a:p>
          <a:p>
            <a:pPr marL="0" indent="0">
              <a:buNone/>
            </a:pPr>
            <a:endParaRPr lang="en-US" sz="2400" dirty="0">
              <a:latin typeface="Lexend Light"/>
            </a:endParaRPr>
          </a:p>
          <a:p>
            <a:pPr marL="0" indent="0">
              <a:buNone/>
            </a:pPr>
            <a:endParaRPr lang="en-US" sz="2400" dirty="0">
              <a:latin typeface="Lexend Light"/>
            </a:endParaRPr>
          </a:p>
          <a:p>
            <a:pPr marL="0" indent="0">
              <a:buNone/>
            </a:pPr>
            <a:endParaRPr lang="en-US" sz="2400" dirty="0">
              <a:latin typeface="Lexend Light"/>
            </a:endParaRPr>
          </a:p>
          <a:p>
            <a:pPr marL="0" indent="0">
              <a:buNone/>
            </a:pPr>
            <a:r>
              <a:rPr lang="en-US" sz="2400" b="1" dirty="0">
                <a:latin typeface="Lexend Light"/>
              </a:rPr>
              <a:t>The Output:</a:t>
            </a:r>
          </a:p>
          <a:p>
            <a:pPr marL="0" indent="0">
              <a:buNone/>
            </a:pPr>
            <a:r>
              <a:rPr lang="en-US" sz="2400" dirty="0">
                <a:latin typeface="Lexend Light"/>
              </a:rPr>
              <a:t>inside the function:  is fun</a:t>
            </a:r>
          </a:p>
          <a:p>
            <a:pPr marL="0" indent="0">
              <a:buNone/>
            </a:pPr>
            <a:r>
              <a:rPr lang="en-US" sz="2400" dirty="0">
                <a:latin typeface="Lexend Light"/>
              </a:rPr>
              <a:t>outside the function:  python</a:t>
            </a:r>
          </a:p>
        </p:txBody>
      </p:sp>
      <p:sp>
        <p:nvSpPr>
          <p:cNvPr id="4" name="Rectangle 1">
            <a:extLst>
              <a:ext uri="{FF2B5EF4-FFF2-40B4-BE49-F238E27FC236}">
                <a16:creationId xmlns:a16="http://schemas.microsoft.com/office/drawing/2014/main" id="{CBD8661C-B887-4155-B2D8-9A3A4571831C}"/>
              </a:ext>
            </a:extLst>
          </p:cNvPr>
          <p:cNvSpPr>
            <a:spLocks noChangeArrowheads="1"/>
          </p:cNvSpPr>
          <p:nvPr/>
        </p:nvSpPr>
        <p:spPr bwMode="auto">
          <a:xfrm>
            <a:off x="838200" y="1969969"/>
            <a:ext cx="4181383" cy="203132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CC7832"/>
                </a:solidFill>
                <a:effectLst/>
                <a:latin typeface="Arial Unicode MS"/>
              </a:rPr>
              <a:t>def </a:t>
            </a:r>
            <a:r>
              <a:rPr kumimoji="0" lang="en-US" altLang="en-US" b="0" i="0" u="none" strike="noStrike" cap="none" normalizeH="0" baseline="0" dirty="0" err="1">
                <a:ln>
                  <a:noFill/>
                </a:ln>
                <a:solidFill>
                  <a:srgbClr val="FFC66D"/>
                </a:solidFill>
                <a:effectLst/>
                <a:latin typeface="Arial Unicode MS"/>
              </a:rPr>
              <a:t>chang_string</a:t>
            </a: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a:ln>
                  <a:noFill/>
                </a:ln>
                <a:solidFill>
                  <a:srgbClr val="72737A"/>
                </a:solidFill>
                <a:effectLst/>
                <a:latin typeface="Arial Unicode MS"/>
              </a:rPr>
              <a:t>s </a:t>
            </a:r>
            <a:r>
              <a:rPr kumimoji="0" lang="en-US" altLang="en-US" b="0" i="0" u="none" strike="noStrike" cap="none" normalizeH="0" baseline="0" dirty="0">
                <a:ln>
                  <a:noFill/>
                </a:ln>
                <a:solidFill>
                  <a:srgbClr val="A9B7C6"/>
                </a:solidFill>
                <a:effectLst/>
                <a:latin typeface="Arial Unicode MS"/>
              </a:rPr>
              <a:t>):    </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s = </a:t>
            </a:r>
            <a:r>
              <a:rPr kumimoji="0" lang="en-US" altLang="en-US" b="0" i="0" u="none" strike="noStrike" cap="none" normalizeH="0" baseline="0" dirty="0">
                <a:ln>
                  <a:noFill/>
                </a:ln>
                <a:solidFill>
                  <a:srgbClr val="6A8759"/>
                </a:solidFill>
                <a:effectLst/>
                <a:latin typeface="Arial Unicode MS"/>
              </a:rPr>
              <a:t>"is fun"</a:t>
            </a:r>
            <a:br>
              <a:rPr kumimoji="0" lang="en-US" altLang="en-US" b="0" i="0" u="none" strike="noStrike" cap="none" normalizeH="0" baseline="0" dirty="0">
                <a:ln>
                  <a:noFill/>
                </a:ln>
                <a:solidFill>
                  <a:srgbClr val="6A8759"/>
                </a:solidFill>
                <a:effectLst/>
                <a:latin typeface="Arial Unicode MS"/>
              </a:rPr>
            </a:br>
            <a:r>
              <a:rPr kumimoji="0" lang="en-US" altLang="en-US" b="0" i="0" u="none" strike="noStrike" cap="none" normalizeH="0" baseline="0" dirty="0">
                <a:ln>
                  <a:noFill/>
                </a:ln>
                <a:solidFill>
                  <a:srgbClr val="6A8759"/>
                </a:solidFill>
                <a:effectLst/>
                <a:latin typeface="Arial Unicode MS"/>
              </a:rPr>
              <a:t>    </a:t>
            </a:r>
            <a:r>
              <a:rPr kumimoji="0" lang="en-US" altLang="en-US" b="0" i="0" u="none" strike="noStrike" cap="none" normalizeH="0" baseline="0" dirty="0">
                <a:ln>
                  <a:noFill/>
                </a:ln>
                <a:solidFill>
                  <a:srgbClr val="8888C6"/>
                </a:solidFill>
                <a:effectLst/>
                <a:latin typeface="Arial Unicode MS"/>
              </a:rPr>
              <a:t>print </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6A8759"/>
                </a:solidFill>
                <a:effectLst/>
                <a:latin typeface="Arial Unicode MS"/>
              </a:rPr>
              <a:t>"inside the function: "</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A9B7C6"/>
                </a:solidFill>
                <a:effectLst/>
                <a:latin typeface="Arial Unicode MS"/>
              </a:rPr>
              <a:t>s)</a:t>
            </a:r>
            <a:br>
              <a:rPr kumimoji="0" lang="en-US" altLang="en-US" b="0" i="0" u="none" strike="noStrike" cap="none" normalizeH="0" baseline="0" dirty="0">
                <a:ln>
                  <a:noFill/>
                </a:ln>
                <a:solidFill>
                  <a:srgbClr val="A9B7C6"/>
                </a:solidFill>
                <a:effectLst/>
                <a:latin typeface="Arial Unicode MS"/>
              </a:rPr>
            </a:b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s = </a:t>
            </a:r>
            <a:r>
              <a:rPr kumimoji="0" lang="en-US" altLang="en-US" b="0" i="0" u="none" strike="noStrike" cap="none" normalizeH="0" baseline="0" dirty="0">
                <a:ln>
                  <a:noFill/>
                </a:ln>
                <a:solidFill>
                  <a:srgbClr val="6A8759"/>
                </a:solidFill>
                <a:effectLst/>
                <a:latin typeface="Arial Unicode MS"/>
              </a:rPr>
              <a:t>"python"</a:t>
            </a:r>
            <a:br>
              <a:rPr kumimoji="0" lang="en-US" altLang="en-US" b="0" i="0" u="none" strike="noStrike" cap="none" normalizeH="0" baseline="0" dirty="0">
                <a:ln>
                  <a:noFill/>
                </a:ln>
                <a:solidFill>
                  <a:srgbClr val="6A8759"/>
                </a:solidFill>
                <a:effectLst/>
                <a:latin typeface="Arial Unicode MS"/>
              </a:rPr>
            </a:br>
            <a:r>
              <a:rPr kumimoji="0" lang="en-US" altLang="en-US" b="0" i="0" u="none" strike="noStrike" cap="none" normalizeH="0" baseline="0" dirty="0" err="1">
                <a:ln>
                  <a:noFill/>
                </a:ln>
                <a:solidFill>
                  <a:srgbClr val="A9B7C6"/>
                </a:solidFill>
                <a:effectLst/>
                <a:latin typeface="Arial Unicode MS"/>
              </a:rPr>
              <a:t>chang_string</a:t>
            </a:r>
            <a:r>
              <a:rPr kumimoji="0" lang="en-US" altLang="en-US" b="0" i="0" u="none" strike="noStrike" cap="none" normalizeH="0" baseline="0" dirty="0">
                <a:ln>
                  <a:noFill/>
                </a:ln>
                <a:solidFill>
                  <a:srgbClr val="A9B7C6"/>
                </a:solidFill>
                <a:effectLst/>
                <a:latin typeface="Arial Unicode MS"/>
              </a:rPr>
              <a:t>(s)</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8888C6"/>
                </a:solidFill>
                <a:effectLst/>
                <a:latin typeface="Arial Unicode MS"/>
              </a:rPr>
              <a:t>print </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6A8759"/>
                </a:solidFill>
                <a:effectLst/>
                <a:latin typeface="Arial Unicode MS"/>
              </a:rPr>
              <a:t>"outside the function: "</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A9B7C6"/>
                </a:solidFill>
                <a:effectLst/>
                <a:latin typeface="Arial Unicode MS"/>
              </a:rPr>
              <a:t>s)</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16413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71F6"/>
                </a:solidFill>
                <a:latin typeface="Lexend" panose="020B0604020202020204"/>
              </a:rPr>
              <a:t>Modules in Python</a:t>
            </a:r>
            <a:endParaRPr lang="he-IL" b="1" dirty="0">
              <a:solidFill>
                <a:srgbClr val="0071F6"/>
              </a:solidFill>
              <a:latin typeface="Lexend" panose="020B0604020202020204"/>
            </a:endParaRPr>
          </a:p>
        </p:txBody>
      </p:sp>
      <p:sp>
        <p:nvSpPr>
          <p:cNvPr id="3" name="Content Placeholder 2"/>
          <p:cNvSpPr>
            <a:spLocks noGrp="1"/>
          </p:cNvSpPr>
          <p:nvPr>
            <p:ph idx="1"/>
          </p:nvPr>
        </p:nvSpPr>
        <p:spPr>
          <a:xfrm>
            <a:off x="838200" y="1825625"/>
            <a:ext cx="5553722" cy="4351338"/>
          </a:xfrm>
        </p:spPr>
        <p:txBody>
          <a:bodyPr>
            <a:normAutofit/>
          </a:bodyPr>
          <a:lstStyle/>
          <a:p>
            <a:r>
              <a:rPr lang="en-US" sz="2400" dirty="0">
                <a:latin typeface="Lexend Light"/>
              </a:rPr>
              <a:t>As your program gets longer, you may want to split it into several source files for easier maintenance</a:t>
            </a:r>
          </a:p>
          <a:p>
            <a:r>
              <a:rPr lang="en-US" sz="2400" dirty="0">
                <a:latin typeface="Lexend Light"/>
              </a:rPr>
              <a:t>File that contains definitions only can be treated as module and can be used in python programs. </a:t>
            </a:r>
          </a:p>
          <a:p>
            <a:r>
              <a:rPr lang="en-US" sz="2400" dirty="0">
                <a:latin typeface="Lexend Light"/>
              </a:rPr>
              <a:t>Module can define functions, classes and global variables</a:t>
            </a:r>
          </a:p>
          <a:p>
            <a:r>
              <a:rPr lang="en-US" sz="2400" dirty="0">
                <a:latin typeface="Lexend Light"/>
              </a:rPr>
              <a:t>Definitions from a module can be </a:t>
            </a:r>
            <a:r>
              <a:rPr lang="en-US" sz="2400" i="1" dirty="0">
                <a:latin typeface="Lexend Light"/>
              </a:rPr>
              <a:t>imported</a:t>
            </a:r>
            <a:r>
              <a:rPr lang="en-US" sz="2400" dirty="0">
                <a:latin typeface="Lexend Light"/>
              </a:rPr>
              <a:t> into python program and other modules</a:t>
            </a:r>
          </a:p>
        </p:txBody>
      </p:sp>
      <p:sp>
        <p:nvSpPr>
          <p:cNvPr id="4" name="AutoShape 2" descr="Python Packages">
            <a:extLst>
              <a:ext uri="{FF2B5EF4-FFF2-40B4-BE49-F238E27FC236}">
                <a16:creationId xmlns:a16="http://schemas.microsoft.com/office/drawing/2014/main" id="{12543E91-5CE9-426D-8BD6-ED9940842B66}"/>
              </a:ext>
            </a:extLst>
          </p:cNvPr>
          <p:cNvSpPr>
            <a:spLocks noChangeAspect="1" noChangeArrowheads="1"/>
          </p:cNvSpPr>
          <p:nvPr/>
        </p:nvSpPr>
        <p:spPr bwMode="auto">
          <a:xfrm>
            <a:off x="5943600" y="-151660"/>
            <a:ext cx="3733060" cy="373306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Python Packages">
            <a:extLst>
              <a:ext uri="{FF2B5EF4-FFF2-40B4-BE49-F238E27FC236}">
                <a16:creationId xmlns:a16="http://schemas.microsoft.com/office/drawing/2014/main" id="{6C1CDEDD-5262-4CD5-B28A-CE8A60D584A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8" descr="Python Packages with Examples - Python Geeks">
            <a:extLst>
              <a:ext uri="{FF2B5EF4-FFF2-40B4-BE49-F238E27FC236}">
                <a16:creationId xmlns:a16="http://schemas.microsoft.com/office/drawing/2014/main" id="{E003B856-590F-41E7-A8AF-C64F6ED07BB3}"/>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0">
            <a:extLst>
              <a:ext uri="{FF2B5EF4-FFF2-40B4-BE49-F238E27FC236}">
                <a16:creationId xmlns:a16="http://schemas.microsoft.com/office/drawing/2014/main" id="{399798AF-D3D6-41F3-BA88-00333B6D908C}"/>
              </a:ext>
            </a:extLst>
          </p:cNvPr>
          <p:cNvSpPr>
            <a:spLocks noChangeAspect="1" noChangeArrowheads="1"/>
          </p:cNvSpPr>
          <p:nvPr/>
        </p:nvSpPr>
        <p:spPr bwMode="auto">
          <a:xfrm>
            <a:off x="6248399" y="3581399"/>
            <a:ext cx="3733059" cy="373305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a:extLst>
              <a:ext uri="{FF2B5EF4-FFF2-40B4-BE49-F238E27FC236}">
                <a16:creationId xmlns:a16="http://schemas.microsoft.com/office/drawing/2014/main" id="{724F6D47-F01D-4B5E-85C3-371254B5E56A}"/>
              </a:ext>
            </a:extLst>
          </p:cNvPr>
          <p:cNvPicPr>
            <a:picLocks noChangeAspect="1"/>
          </p:cNvPicPr>
          <p:nvPr/>
        </p:nvPicPr>
        <p:blipFill>
          <a:blip r:embed="rId4"/>
          <a:stretch>
            <a:fillRect/>
          </a:stretch>
        </p:blipFill>
        <p:spPr>
          <a:xfrm>
            <a:off x="6544321" y="2676109"/>
            <a:ext cx="5091399" cy="2322019"/>
          </a:xfrm>
          <a:prstGeom prst="rect">
            <a:avLst/>
          </a:prstGeom>
        </p:spPr>
      </p:pic>
    </p:spTree>
    <p:extLst>
      <p:ext uri="{BB962C8B-B14F-4D97-AF65-F5344CB8AC3E}">
        <p14:creationId xmlns:p14="http://schemas.microsoft.com/office/powerpoint/2010/main" val="18617115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71F6"/>
                </a:solidFill>
                <a:latin typeface="Lexend" panose="020B0604020202020204"/>
              </a:rPr>
              <a:t>Import Statement</a:t>
            </a:r>
            <a:endParaRPr lang="he-IL" b="1" dirty="0">
              <a:solidFill>
                <a:srgbClr val="0071F6"/>
              </a:solidFill>
              <a:latin typeface="Lexend" panose="020B0604020202020204"/>
            </a:endParaRPr>
          </a:p>
        </p:txBody>
      </p:sp>
      <p:sp>
        <p:nvSpPr>
          <p:cNvPr id="3" name="Content Placeholder 2"/>
          <p:cNvSpPr>
            <a:spLocks noGrp="1"/>
          </p:cNvSpPr>
          <p:nvPr>
            <p:ph idx="1"/>
          </p:nvPr>
        </p:nvSpPr>
        <p:spPr/>
        <p:txBody>
          <a:bodyPr>
            <a:normAutofit/>
          </a:bodyPr>
          <a:lstStyle/>
          <a:p>
            <a:r>
              <a:rPr lang="en-US" sz="2400" i="1" dirty="0">
                <a:latin typeface="Lexend Light"/>
              </a:rPr>
              <a:t>import </a:t>
            </a:r>
            <a:r>
              <a:rPr lang="en-US" sz="2400" i="1" dirty="0" err="1">
                <a:latin typeface="Lexend Light"/>
              </a:rPr>
              <a:t>module_name</a:t>
            </a:r>
            <a:r>
              <a:rPr lang="en-US" sz="2400" dirty="0">
                <a:latin typeface="Lexend Light"/>
              </a:rPr>
              <a:t> imports all the </a:t>
            </a:r>
            <a:r>
              <a:rPr lang="en-US" sz="2400" i="1" dirty="0" err="1">
                <a:latin typeface="Lexend Light"/>
              </a:rPr>
              <a:t>module_name</a:t>
            </a:r>
            <a:r>
              <a:rPr lang="en-US" sz="2400" dirty="0" err="1">
                <a:latin typeface="Lexend Light"/>
              </a:rPr>
              <a:t>’s</a:t>
            </a:r>
            <a:r>
              <a:rPr lang="en-US" sz="2400" dirty="0">
                <a:latin typeface="Lexend Light"/>
              </a:rPr>
              <a:t> definitions under namespace </a:t>
            </a:r>
          </a:p>
          <a:p>
            <a:pPr marL="0" indent="0">
              <a:buNone/>
            </a:pPr>
            <a:r>
              <a:rPr lang="en-US" sz="2400" dirty="0">
                <a:latin typeface="Lexend Light"/>
              </a:rPr>
              <a:t>	import </a:t>
            </a:r>
            <a:r>
              <a:rPr lang="en-US" sz="2400" dirty="0" err="1">
                <a:latin typeface="Lexend Light"/>
              </a:rPr>
              <a:t>my_module</a:t>
            </a:r>
            <a:endParaRPr lang="en-US" sz="2400" dirty="0">
              <a:latin typeface="Lexend Light"/>
            </a:endParaRPr>
          </a:p>
          <a:p>
            <a:r>
              <a:rPr lang="en-US" sz="2400" dirty="0">
                <a:latin typeface="Lexend Light"/>
              </a:rPr>
              <a:t>The default namespace name is module name. </a:t>
            </a:r>
          </a:p>
          <a:p>
            <a:r>
              <a:rPr lang="en-US" sz="2400" dirty="0">
                <a:latin typeface="Lexend Light"/>
              </a:rPr>
              <a:t>Namespace name can be changed with </a:t>
            </a:r>
            <a:r>
              <a:rPr lang="en-US" sz="2400" i="1" dirty="0">
                <a:latin typeface="Lexend Light"/>
              </a:rPr>
              <a:t>as</a:t>
            </a:r>
            <a:r>
              <a:rPr lang="en-US" sz="2400" dirty="0">
                <a:latin typeface="Lexend Light"/>
              </a:rPr>
              <a:t> statement in import line</a:t>
            </a:r>
          </a:p>
          <a:p>
            <a:pPr marL="0" indent="0">
              <a:buNone/>
            </a:pPr>
            <a:r>
              <a:rPr lang="en-US" sz="2400" dirty="0">
                <a:latin typeface="Lexend Light"/>
              </a:rPr>
              <a:t>	import </a:t>
            </a:r>
            <a:r>
              <a:rPr lang="en-US" sz="2400" dirty="0" err="1">
                <a:latin typeface="Lexend Light"/>
              </a:rPr>
              <a:t>my_module</a:t>
            </a:r>
            <a:r>
              <a:rPr lang="en-US" sz="2400" dirty="0">
                <a:latin typeface="Lexend Light"/>
              </a:rPr>
              <a:t> as MM</a:t>
            </a:r>
          </a:p>
          <a:p>
            <a:r>
              <a:rPr lang="en-US" sz="2400" dirty="0">
                <a:latin typeface="Lexend Light"/>
              </a:rPr>
              <a:t>All module’s definitions can be accessed through namespace only</a:t>
            </a:r>
          </a:p>
          <a:p>
            <a:pPr marL="0" indent="0">
              <a:buNone/>
            </a:pPr>
            <a:r>
              <a:rPr lang="en-US" sz="2400" dirty="0">
                <a:latin typeface="Lexend Light"/>
              </a:rPr>
              <a:t>	 </a:t>
            </a:r>
            <a:r>
              <a:rPr lang="en-US" sz="2400" dirty="0" err="1">
                <a:latin typeface="Lexend Light"/>
              </a:rPr>
              <a:t>my_module.my_func</a:t>
            </a:r>
            <a:r>
              <a:rPr lang="en-US" sz="2400" dirty="0">
                <a:latin typeface="Lexend Light"/>
              </a:rPr>
              <a:t>(…)</a:t>
            </a:r>
          </a:p>
        </p:txBody>
      </p:sp>
    </p:spTree>
    <p:extLst>
      <p:ext uri="{BB962C8B-B14F-4D97-AF65-F5344CB8AC3E}">
        <p14:creationId xmlns:p14="http://schemas.microsoft.com/office/powerpoint/2010/main" val="15908049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71F6"/>
                </a:solidFill>
                <a:latin typeface="Lexend" panose="020B0604020202020204"/>
              </a:rPr>
              <a:t>Import Statement - example</a:t>
            </a:r>
            <a:endParaRPr lang="he-IL" b="1" dirty="0">
              <a:solidFill>
                <a:srgbClr val="0071F6"/>
              </a:solidFill>
              <a:latin typeface="Lexend" panose="020B0604020202020204"/>
            </a:endParaRPr>
          </a:p>
        </p:txBody>
      </p:sp>
      <p:sp>
        <p:nvSpPr>
          <p:cNvPr id="3" name="Content Placeholder 2"/>
          <p:cNvSpPr>
            <a:spLocks noGrp="1"/>
          </p:cNvSpPr>
          <p:nvPr>
            <p:ph idx="1"/>
          </p:nvPr>
        </p:nvSpPr>
        <p:spPr/>
        <p:txBody>
          <a:bodyPr>
            <a:normAutofit/>
          </a:bodyPr>
          <a:lstStyle/>
          <a:p>
            <a:r>
              <a:rPr lang="en-US" sz="2400" dirty="0">
                <a:latin typeface="Lexend Light"/>
              </a:rPr>
              <a:t>Lets say we have utils.py file with 2 function:</a:t>
            </a:r>
          </a:p>
          <a:p>
            <a:pPr lvl="1"/>
            <a:r>
              <a:rPr lang="en-US" dirty="0">
                <a:latin typeface="Lexend Light"/>
              </a:rPr>
              <a:t>def do_somthing1():</a:t>
            </a:r>
          </a:p>
          <a:p>
            <a:pPr marL="914400" lvl="2" indent="0">
              <a:buNone/>
            </a:pPr>
            <a:r>
              <a:rPr lang="en-US" sz="2400" dirty="0">
                <a:latin typeface="Lexend Light"/>
              </a:rPr>
              <a:t>….</a:t>
            </a:r>
          </a:p>
          <a:p>
            <a:pPr marL="914400" lvl="2" indent="0">
              <a:buNone/>
            </a:pPr>
            <a:endParaRPr lang="en-US" sz="2400" dirty="0">
              <a:latin typeface="Lexend Light"/>
            </a:endParaRPr>
          </a:p>
          <a:p>
            <a:pPr lvl="1"/>
            <a:r>
              <a:rPr lang="en-US" dirty="0">
                <a:latin typeface="Lexend Light"/>
              </a:rPr>
              <a:t>def do_somthing2():</a:t>
            </a:r>
          </a:p>
          <a:p>
            <a:pPr marL="914400" lvl="2" indent="0">
              <a:buNone/>
            </a:pPr>
            <a:r>
              <a:rPr lang="en-US" sz="2400" dirty="0">
                <a:latin typeface="Lexend Light"/>
              </a:rPr>
              <a:t>….</a:t>
            </a:r>
          </a:p>
          <a:p>
            <a:pPr marL="914400" lvl="2" indent="0">
              <a:buNone/>
            </a:pPr>
            <a:endParaRPr lang="en-US" sz="2400" dirty="0">
              <a:latin typeface="Lexend Light"/>
            </a:endParaRPr>
          </a:p>
          <a:p>
            <a:pPr marL="0" indent="0">
              <a:buNone/>
            </a:pPr>
            <a:endParaRPr lang="en-US" sz="2400" dirty="0">
              <a:latin typeface="Lexend Light"/>
            </a:endParaRPr>
          </a:p>
          <a:p>
            <a:pPr marL="400050" lvl="1" indent="0" latinLnBrk="1">
              <a:buNone/>
            </a:pPr>
            <a:r>
              <a:rPr lang="en-US" dirty="0">
                <a:latin typeface="Lexend Light"/>
              </a:rPr>
              <a:t>import utils</a:t>
            </a:r>
          </a:p>
          <a:p>
            <a:pPr marL="400050" lvl="1" indent="0">
              <a:buNone/>
            </a:pPr>
            <a:r>
              <a:rPr lang="en-US" dirty="0">
                <a:latin typeface="Lexend Light"/>
              </a:rPr>
              <a:t>utils.do_somthing1()</a:t>
            </a:r>
            <a:endParaRPr lang="he-IL" dirty="0">
              <a:latin typeface="Lexend Light"/>
            </a:endParaRPr>
          </a:p>
        </p:txBody>
      </p:sp>
    </p:spTree>
    <p:extLst>
      <p:ext uri="{BB962C8B-B14F-4D97-AF65-F5344CB8AC3E}">
        <p14:creationId xmlns:p14="http://schemas.microsoft.com/office/powerpoint/2010/main" val="9449480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71F6"/>
                </a:solidFill>
                <a:effectLst/>
                <a:latin typeface="Lexend" panose="020B0604020202020204"/>
              </a:rPr>
              <a:t>The </a:t>
            </a:r>
            <a:r>
              <a:rPr lang="en-US" b="1" i="1" dirty="0">
                <a:solidFill>
                  <a:srgbClr val="0071F6"/>
                </a:solidFill>
                <a:effectLst/>
                <a:latin typeface="Lexend" panose="020B0604020202020204"/>
              </a:rPr>
              <a:t>from...import</a:t>
            </a:r>
            <a:r>
              <a:rPr lang="en-US" b="1" dirty="0">
                <a:solidFill>
                  <a:srgbClr val="0071F6"/>
                </a:solidFill>
                <a:effectLst/>
                <a:latin typeface="Lexend" panose="020B0604020202020204"/>
              </a:rPr>
              <a:t> Statement</a:t>
            </a:r>
            <a:endParaRPr lang="he-IL" b="1" dirty="0">
              <a:solidFill>
                <a:srgbClr val="0071F6"/>
              </a:solidFill>
              <a:latin typeface="Lexend" panose="020B0604020202020204"/>
            </a:endParaRPr>
          </a:p>
        </p:txBody>
      </p:sp>
      <p:sp>
        <p:nvSpPr>
          <p:cNvPr id="3" name="Content Placeholder 2"/>
          <p:cNvSpPr>
            <a:spLocks noGrp="1"/>
          </p:cNvSpPr>
          <p:nvPr>
            <p:ph idx="1"/>
          </p:nvPr>
        </p:nvSpPr>
        <p:spPr/>
        <p:txBody>
          <a:bodyPr>
            <a:normAutofit lnSpcReduction="10000"/>
          </a:bodyPr>
          <a:lstStyle/>
          <a:p>
            <a:r>
              <a:rPr lang="en-US" sz="2400" dirty="0">
                <a:latin typeface="Lexend Light"/>
              </a:rPr>
              <a:t>Python's </a:t>
            </a:r>
            <a:r>
              <a:rPr lang="en-US" sz="2400" i="1" dirty="0">
                <a:latin typeface="Lexend Light"/>
              </a:rPr>
              <a:t>from</a:t>
            </a:r>
            <a:r>
              <a:rPr lang="en-US" sz="2400" dirty="0">
                <a:latin typeface="Lexend Light"/>
              </a:rPr>
              <a:t> statement lets you import specific attributes or all attributes from a module into the current namespace. </a:t>
            </a:r>
          </a:p>
          <a:p>
            <a:r>
              <a:rPr lang="en-US" sz="2400" dirty="0">
                <a:latin typeface="Lexend Light"/>
              </a:rPr>
              <a:t>The </a:t>
            </a:r>
            <a:r>
              <a:rPr lang="en-US" sz="2400" i="1" dirty="0">
                <a:latin typeface="Lexend Light"/>
              </a:rPr>
              <a:t>from...import</a:t>
            </a:r>
            <a:r>
              <a:rPr lang="en-US" sz="2400" dirty="0">
                <a:latin typeface="Lexend Light"/>
              </a:rPr>
              <a:t> has the following syntax:  from </a:t>
            </a:r>
            <a:r>
              <a:rPr lang="en-US" sz="2400" dirty="0" err="1">
                <a:latin typeface="Lexend Light"/>
              </a:rPr>
              <a:t>module_name</a:t>
            </a:r>
            <a:r>
              <a:rPr lang="en-US" sz="2400" dirty="0">
                <a:latin typeface="Lexend Light"/>
              </a:rPr>
              <a:t> import name1, name2, ... </a:t>
            </a:r>
            <a:r>
              <a:rPr lang="en-US" sz="2400" dirty="0" err="1">
                <a:latin typeface="Lexend Light"/>
              </a:rPr>
              <a:t>nameN</a:t>
            </a:r>
            <a:endParaRPr lang="en-US" sz="2400" dirty="0">
              <a:latin typeface="Lexend Light"/>
            </a:endParaRPr>
          </a:p>
          <a:p>
            <a:endParaRPr lang="en-US" sz="1200" dirty="0">
              <a:latin typeface="Lexend Light"/>
            </a:endParaRPr>
          </a:p>
          <a:p>
            <a:pPr marL="0" indent="0">
              <a:buNone/>
            </a:pPr>
            <a:r>
              <a:rPr lang="en-US" sz="2400" dirty="0">
                <a:latin typeface="Lexend Light"/>
              </a:rPr>
              <a:t>	</a:t>
            </a:r>
            <a:r>
              <a:rPr lang="en-US" sz="2400" i="1" dirty="0">
                <a:latin typeface="Lexend Light"/>
              </a:rPr>
              <a:t>from utils import do_something1</a:t>
            </a:r>
          </a:p>
          <a:p>
            <a:pPr marL="0" indent="0">
              <a:buNone/>
            </a:pPr>
            <a:r>
              <a:rPr lang="en-US" sz="2400" i="1" dirty="0">
                <a:latin typeface="Lexend Light"/>
              </a:rPr>
              <a:t>	from utils import *</a:t>
            </a:r>
          </a:p>
          <a:p>
            <a:endParaRPr lang="en-US" sz="2400" dirty="0">
              <a:latin typeface="Lexend Light"/>
            </a:endParaRPr>
          </a:p>
          <a:p>
            <a:r>
              <a:rPr lang="en-US" sz="2400" dirty="0">
                <a:latin typeface="Lexend Light"/>
              </a:rPr>
              <a:t>Namespaces are omitted using </a:t>
            </a:r>
            <a:r>
              <a:rPr lang="en-US" sz="2400" i="1" dirty="0">
                <a:latin typeface="Lexend Light"/>
              </a:rPr>
              <a:t>from...import</a:t>
            </a:r>
            <a:r>
              <a:rPr lang="en-US" sz="2400" dirty="0">
                <a:latin typeface="Lexend Light"/>
              </a:rPr>
              <a:t> add only direct access is possible </a:t>
            </a:r>
          </a:p>
          <a:p>
            <a:pPr marL="0" indent="0">
              <a:buNone/>
            </a:pPr>
            <a:r>
              <a:rPr lang="en-US" sz="2400" dirty="0">
                <a:latin typeface="Lexend Light"/>
              </a:rPr>
              <a:t>	do_something1()</a:t>
            </a:r>
          </a:p>
          <a:p>
            <a:pPr marL="0" indent="0">
              <a:buNone/>
            </a:pPr>
            <a:r>
              <a:rPr lang="en-US" sz="2400" dirty="0">
                <a:latin typeface="Lexend Light"/>
              </a:rPr>
              <a:t>	utils.do_something1()		#generates error</a:t>
            </a:r>
          </a:p>
        </p:txBody>
      </p:sp>
    </p:spTree>
    <p:extLst>
      <p:ext uri="{BB962C8B-B14F-4D97-AF65-F5344CB8AC3E}">
        <p14:creationId xmlns:p14="http://schemas.microsoft.com/office/powerpoint/2010/main" val="6970595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71F6"/>
                </a:solidFill>
                <a:effectLst/>
                <a:latin typeface="Lexend" panose="020B0604020202020204"/>
              </a:rPr>
              <a:t>Init file</a:t>
            </a:r>
            <a:endParaRPr lang="he-IL" b="1" dirty="0">
              <a:solidFill>
                <a:srgbClr val="0071F6"/>
              </a:solidFill>
              <a:latin typeface="Lexend" panose="020B0604020202020204"/>
            </a:endParaRPr>
          </a:p>
        </p:txBody>
      </p:sp>
      <p:sp>
        <p:nvSpPr>
          <p:cNvPr id="3" name="Content Placeholder 2"/>
          <p:cNvSpPr>
            <a:spLocks noGrp="1"/>
          </p:cNvSpPr>
          <p:nvPr>
            <p:ph idx="1"/>
          </p:nvPr>
        </p:nvSpPr>
        <p:spPr/>
        <p:txBody>
          <a:bodyPr>
            <a:normAutofit/>
          </a:bodyPr>
          <a:lstStyle/>
          <a:p>
            <a:r>
              <a:rPr lang="en-US" sz="2400" dirty="0">
                <a:latin typeface="Lexend Light"/>
              </a:rPr>
              <a:t>The __init__.py file, commonly referred to as the "</a:t>
            </a:r>
            <a:r>
              <a:rPr lang="en-US" sz="2400" dirty="0" err="1">
                <a:latin typeface="Lexend Light"/>
              </a:rPr>
              <a:t>init</a:t>
            </a:r>
            <a:r>
              <a:rPr lang="en-US" sz="2400" dirty="0">
                <a:latin typeface="Lexend Light"/>
              </a:rPr>
              <a:t> file," is a special file in a Python package that serves as an initializer for the package. It is executed when the package is imported, allowing you to perform necessary setup and define the contents of the package.</a:t>
            </a:r>
          </a:p>
          <a:p>
            <a:endParaRPr lang="en-US" sz="2400" dirty="0">
              <a:latin typeface="Lexend Light"/>
            </a:endParaRPr>
          </a:p>
          <a:p>
            <a:r>
              <a:rPr lang="en-US" sz="2400" dirty="0">
                <a:latin typeface="Lexend Light"/>
              </a:rPr>
              <a:t>In addition to its role as an initializer, the </a:t>
            </a:r>
            <a:r>
              <a:rPr lang="en-US" sz="2400" dirty="0" err="1">
                <a:latin typeface="Lexend Light"/>
              </a:rPr>
              <a:t>init</a:t>
            </a:r>
            <a:r>
              <a:rPr lang="en-US" sz="2400" dirty="0">
                <a:latin typeface="Lexend Light"/>
              </a:rPr>
              <a:t> file can also transform a directory into a Python package. Without an </a:t>
            </a:r>
            <a:r>
              <a:rPr lang="en-US" sz="2400" dirty="0" err="1">
                <a:latin typeface="Lexend Light"/>
              </a:rPr>
              <a:t>init</a:t>
            </a:r>
            <a:r>
              <a:rPr lang="en-US" sz="2400" dirty="0">
                <a:latin typeface="Lexend Light"/>
              </a:rPr>
              <a:t> file, the directory would simply be treated as a regular folder without any package-specific functionality.</a:t>
            </a:r>
          </a:p>
        </p:txBody>
      </p:sp>
    </p:spTree>
    <p:extLst>
      <p:ext uri="{BB962C8B-B14F-4D97-AF65-F5344CB8AC3E}">
        <p14:creationId xmlns:p14="http://schemas.microsoft.com/office/powerpoint/2010/main" val="7023680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71F6"/>
                </a:solidFill>
                <a:effectLst/>
                <a:latin typeface="Lexend" panose="020B0604020202020204"/>
              </a:rPr>
              <a:t>Init file – cont’d</a:t>
            </a:r>
            <a:endParaRPr lang="he-IL" b="1" dirty="0">
              <a:solidFill>
                <a:srgbClr val="0071F6"/>
              </a:solidFill>
              <a:latin typeface="Lexend" panose="020B0604020202020204"/>
            </a:endParaRPr>
          </a:p>
        </p:txBody>
      </p:sp>
      <p:sp>
        <p:nvSpPr>
          <p:cNvPr id="3" name="Content Placeholder 2"/>
          <p:cNvSpPr>
            <a:spLocks noGrp="1"/>
          </p:cNvSpPr>
          <p:nvPr>
            <p:ph idx="1"/>
          </p:nvPr>
        </p:nvSpPr>
        <p:spPr/>
        <p:txBody>
          <a:bodyPr>
            <a:normAutofit fontScale="70000" lnSpcReduction="20000"/>
          </a:bodyPr>
          <a:lstStyle/>
          <a:p>
            <a:r>
              <a:rPr lang="en-US" sz="2400" b="1" dirty="0">
                <a:latin typeface="Lexend Light"/>
              </a:rPr>
              <a:t>Imports</a:t>
            </a:r>
            <a:r>
              <a:rPr lang="en-US" sz="2400" dirty="0">
                <a:latin typeface="Lexend Light"/>
              </a:rPr>
              <a:t>: You can import other modules or packages that are part of the package. This allows you to organize your code into separate modules and use them within the package.</a:t>
            </a:r>
          </a:p>
          <a:p>
            <a:endParaRPr lang="en-US" sz="2400" dirty="0">
              <a:latin typeface="Lexend Light"/>
            </a:endParaRPr>
          </a:p>
          <a:p>
            <a:r>
              <a:rPr lang="en-US" sz="2400" b="1" dirty="0">
                <a:latin typeface="Lexend Light"/>
              </a:rPr>
              <a:t>Variable and Constant Definitions: </a:t>
            </a:r>
            <a:r>
              <a:rPr lang="en-US" sz="2400" dirty="0">
                <a:latin typeface="Lexend Light"/>
              </a:rPr>
              <a:t>You can initialize variables, constants, or any other objects that will be used by the package. These definitions can be accessed by other modules within the package.</a:t>
            </a:r>
          </a:p>
          <a:p>
            <a:endParaRPr lang="en-US" sz="2400" dirty="0">
              <a:latin typeface="Lexend Light"/>
            </a:endParaRPr>
          </a:p>
          <a:p>
            <a:r>
              <a:rPr lang="en-US" sz="2400" b="1" dirty="0">
                <a:latin typeface="Lexend Light"/>
              </a:rPr>
              <a:t>Function Definitions: </a:t>
            </a:r>
            <a:r>
              <a:rPr lang="en-US" sz="2400" dirty="0">
                <a:latin typeface="Lexend Light"/>
              </a:rPr>
              <a:t>You can define functions that are specific to the package or provide utility functions that can be used throughout the package.</a:t>
            </a:r>
          </a:p>
          <a:p>
            <a:endParaRPr lang="en-US" sz="2400" dirty="0">
              <a:latin typeface="Lexend Light"/>
            </a:endParaRPr>
          </a:p>
          <a:p>
            <a:r>
              <a:rPr lang="en-US" sz="2400" b="1" dirty="0">
                <a:latin typeface="Lexend Light"/>
              </a:rPr>
              <a:t>Initialization Code: </a:t>
            </a:r>
            <a:r>
              <a:rPr lang="en-US" sz="2400" dirty="0">
                <a:latin typeface="Lexend Light"/>
              </a:rPr>
              <a:t>You can include any necessary initialization code that needs to be executed when the package is imported. This can involve setting up configurations, connecting to databases, or performing any other required setup tasks.</a:t>
            </a:r>
          </a:p>
          <a:p>
            <a:endParaRPr lang="en-US" sz="2400" dirty="0">
              <a:latin typeface="Lexend Light"/>
            </a:endParaRPr>
          </a:p>
          <a:p>
            <a:pPr marL="0" indent="0">
              <a:buNone/>
            </a:pPr>
            <a:r>
              <a:rPr lang="en-US" sz="2400" dirty="0">
                <a:latin typeface="Lexend Light"/>
              </a:rPr>
              <a:t>Overall, the </a:t>
            </a:r>
            <a:r>
              <a:rPr lang="en-US" sz="2400" dirty="0" err="1">
                <a:latin typeface="Lexend Light"/>
              </a:rPr>
              <a:t>init</a:t>
            </a:r>
            <a:r>
              <a:rPr lang="en-US" sz="2400" dirty="0">
                <a:latin typeface="Lexend Light"/>
              </a:rPr>
              <a:t> file plays a vital role in structuring and initializing a Python package. It allows you to organize code, define package-level variables and functions, and perform necessary setup operations when the package is imported.</a:t>
            </a:r>
          </a:p>
        </p:txBody>
      </p:sp>
    </p:spTree>
    <p:extLst>
      <p:ext uri="{BB962C8B-B14F-4D97-AF65-F5344CB8AC3E}">
        <p14:creationId xmlns:p14="http://schemas.microsoft.com/office/powerpoint/2010/main" val="33875404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a:latin typeface="Lexend Light"/>
              </a:rPr>
              <a:t>Init file </a:t>
            </a:r>
            <a:endParaRPr lang="he-IL" b="1" dirty="0">
              <a:latin typeface="Lexend Light"/>
            </a:endParaRPr>
          </a:p>
        </p:txBody>
      </p:sp>
    </p:spTree>
    <p:extLst>
      <p:ext uri="{BB962C8B-B14F-4D97-AF65-F5344CB8AC3E}">
        <p14:creationId xmlns:p14="http://schemas.microsoft.com/office/powerpoint/2010/main" val="38160418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71F6"/>
                </a:solidFill>
                <a:effectLst/>
                <a:latin typeface="Lexend" panose="020B0604020202020204"/>
              </a:rPr>
              <a:t>Init file – demo</a:t>
            </a:r>
            <a:endParaRPr lang="he-IL" b="1" dirty="0">
              <a:solidFill>
                <a:srgbClr val="0071F6"/>
              </a:solidFill>
              <a:latin typeface="Lexend" panose="020B0604020202020204"/>
            </a:endParaRPr>
          </a:p>
        </p:txBody>
      </p:sp>
      <p:sp>
        <p:nvSpPr>
          <p:cNvPr id="3" name="Content Placeholder 2"/>
          <p:cNvSpPr>
            <a:spLocks noGrp="1"/>
          </p:cNvSpPr>
          <p:nvPr>
            <p:ph idx="1"/>
          </p:nvPr>
        </p:nvSpPr>
        <p:spPr/>
        <p:txBody>
          <a:bodyPr>
            <a:normAutofit/>
          </a:bodyPr>
          <a:lstStyle/>
          <a:p>
            <a:r>
              <a:rPr lang="en-US" sz="2400" dirty="0">
                <a:latin typeface="Lexend Light"/>
              </a:rPr>
              <a:t>__init__.py</a:t>
            </a:r>
          </a:p>
          <a:p>
            <a:endParaRPr lang="en-US" sz="2400" dirty="0">
              <a:latin typeface="Lexend Light"/>
            </a:endParaRPr>
          </a:p>
          <a:p>
            <a:endParaRPr lang="en-US" sz="2400" dirty="0">
              <a:latin typeface="Lexend Light"/>
            </a:endParaRPr>
          </a:p>
          <a:p>
            <a:r>
              <a:rPr lang="en-US" sz="2400" dirty="0">
                <a:latin typeface="Lexend Light"/>
              </a:rPr>
              <a:t>english.py</a:t>
            </a:r>
          </a:p>
          <a:p>
            <a:endParaRPr lang="en-US" sz="2400" dirty="0">
              <a:latin typeface="Lexend Light"/>
            </a:endParaRPr>
          </a:p>
          <a:p>
            <a:endParaRPr lang="en-US" sz="2400" dirty="0">
              <a:latin typeface="Lexend Light"/>
            </a:endParaRPr>
          </a:p>
          <a:p>
            <a:r>
              <a:rPr lang="en-US" sz="2400" dirty="0">
                <a:latin typeface="Lexend Light"/>
              </a:rPr>
              <a:t>spanish.py</a:t>
            </a:r>
          </a:p>
          <a:p>
            <a:endParaRPr lang="en-US" sz="2400" dirty="0">
              <a:latin typeface="Lexend Light"/>
            </a:endParaRPr>
          </a:p>
        </p:txBody>
      </p:sp>
      <p:sp>
        <p:nvSpPr>
          <p:cNvPr id="4" name="Rectangle 1">
            <a:extLst>
              <a:ext uri="{FF2B5EF4-FFF2-40B4-BE49-F238E27FC236}">
                <a16:creationId xmlns:a16="http://schemas.microsoft.com/office/drawing/2014/main" id="{A85D0F14-442C-49F7-ADFB-99D77B2DDF95}"/>
              </a:ext>
            </a:extLst>
          </p:cNvPr>
          <p:cNvSpPr>
            <a:spLocks noChangeArrowheads="1"/>
          </p:cNvSpPr>
          <p:nvPr/>
        </p:nvSpPr>
        <p:spPr bwMode="auto">
          <a:xfrm>
            <a:off x="838200" y="2336568"/>
            <a:ext cx="4055165" cy="40011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000" b="0" i="0" u="none" strike="noStrike" cap="none" normalizeH="0" baseline="0">
                <a:ln>
                  <a:noFill/>
                </a:ln>
                <a:solidFill>
                  <a:srgbClr val="CC7832"/>
                </a:solidFill>
                <a:effectLst/>
                <a:latin typeface="Arial Unicode MS"/>
              </a:rPr>
              <a:t>from </a:t>
            </a:r>
            <a:r>
              <a:rPr kumimoji="0" lang="he-IL" altLang="he-IL" sz="1000" b="0" i="0" u="none" strike="noStrike" cap="none" normalizeH="0" baseline="0">
                <a:ln>
                  <a:noFill/>
                </a:ln>
                <a:solidFill>
                  <a:srgbClr val="A9B7C6"/>
                </a:solidFill>
                <a:effectLst/>
                <a:latin typeface="Arial Unicode MS"/>
              </a:rPr>
              <a:t>.english </a:t>
            </a:r>
            <a:r>
              <a:rPr kumimoji="0" lang="he-IL" altLang="he-IL" sz="1000" b="0" i="0" u="none" strike="noStrike" cap="none" normalizeH="0" baseline="0">
                <a:ln>
                  <a:noFill/>
                </a:ln>
                <a:solidFill>
                  <a:srgbClr val="CC7832"/>
                </a:solidFill>
                <a:effectLst/>
                <a:latin typeface="Arial Unicode MS"/>
              </a:rPr>
              <a:t>import </a:t>
            </a:r>
            <a:r>
              <a:rPr kumimoji="0" lang="he-IL" altLang="he-IL" sz="1000" b="0" i="0" u="none" strike="noStrike" cap="none" normalizeH="0" baseline="0">
                <a:ln>
                  <a:noFill/>
                </a:ln>
                <a:solidFill>
                  <a:srgbClr val="A9B7C6"/>
                </a:solidFill>
                <a:effectLst/>
                <a:latin typeface="Arial Unicode MS"/>
              </a:rPr>
              <a:t>say_hello </a:t>
            </a:r>
            <a:r>
              <a:rPr kumimoji="0" lang="he-IL" altLang="he-IL" sz="1000" b="0" i="0" u="none" strike="noStrike" cap="none" normalizeH="0" baseline="0">
                <a:ln>
                  <a:noFill/>
                </a:ln>
                <a:solidFill>
                  <a:srgbClr val="CC7832"/>
                </a:solidFill>
                <a:effectLst/>
                <a:latin typeface="Arial Unicode MS"/>
              </a:rPr>
              <a:t>as </a:t>
            </a:r>
            <a:r>
              <a:rPr kumimoji="0" lang="he-IL" altLang="he-IL" sz="1000" b="0" i="0" u="none" strike="noStrike" cap="none" normalizeH="0" baseline="0">
                <a:ln>
                  <a:noFill/>
                </a:ln>
                <a:solidFill>
                  <a:srgbClr val="A9B7C6"/>
                </a:solidFill>
                <a:effectLst/>
                <a:latin typeface="Arial Unicode MS"/>
              </a:rPr>
              <a:t>hello_english</a:t>
            </a: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CC7832"/>
                </a:solidFill>
                <a:effectLst/>
                <a:latin typeface="Arial Unicode MS"/>
              </a:rPr>
              <a:t>from </a:t>
            </a:r>
            <a:r>
              <a:rPr kumimoji="0" lang="he-IL" altLang="he-IL" sz="1000" b="0" i="0" u="none" strike="noStrike" cap="none" normalizeH="0" baseline="0">
                <a:ln>
                  <a:noFill/>
                </a:ln>
                <a:solidFill>
                  <a:srgbClr val="A9B7C6"/>
                </a:solidFill>
                <a:effectLst/>
                <a:latin typeface="Arial Unicode MS"/>
              </a:rPr>
              <a:t>.spanish </a:t>
            </a:r>
            <a:r>
              <a:rPr kumimoji="0" lang="he-IL" altLang="he-IL" sz="1000" b="0" i="0" u="none" strike="noStrike" cap="none" normalizeH="0" baseline="0">
                <a:ln>
                  <a:noFill/>
                </a:ln>
                <a:solidFill>
                  <a:srgbClr val="CC7832"/>
                </a:solidFill>
                <a:effectLst/>
                <a:latin typeface="Arial Unicode MS"/>
              </a:rPr>
              <a:t>import </a:t>
            </a:r>
            <a:r>
              <a:rPr kumimoji="0" lang="he-IL" altLang="he-IL" sz="1000" b="0" i="0" u="none" strike="noStrike" cap="none" normalizeH="0" baseline="0">
                <a:ln>
                  <a:noFill/>
                </a:ln>
                <a:solidFill>
                  <a:srgbClr val="A9B7C6"/>
                </a:solidFill>
                <a:effectLst/>
                <a:latin typeface="Arial Unicode MS"/>
              </a:rPr>
              <a:t>say_hello </a:t>
            </a:r>
            <a:r>
              <a:rPr kumimoji="0" lang="he-IL" altLang="he-IL" sz="1000" b="0" i="0" u="none" strike="noStrike" cap="none" normalizeH="0" baseline="0">
                <a:ln>
                  <a:noFill/>
                </a:ln>
                <a:solidFill>
                  <a:srgbClr val="CC7832"/>
                </a:solidFill>
                <a:effectLst/>
                <a:latin typeface="Arial Unicode MS"/>
              </a:rPr>
              <a:t>as </a:t>
            </a:r>
            <a:r>
              <a:rPr kumimoji="0" lang="he-IL" altLang="he-IL" sz="1000" b="0" i="0" u="none" strike="noStrike" cap="none" normalizeH="0" baseline="0">
                <a:ln>
                  <a:noFill/>
                </a:ln>
                <a:solidFill>
                  <a:srgbClr val="A9B7C6"/>
                </a:solidFill>
                <a:effectLst/>
                <a:latin typeface="Arial Unicode MS"/>
              </a:rPr>
              <a:t>hello_spanish</a:t>
            </a:r>
            <a:endParaRPr kumimoji="0" lang="he-IL" altLang="he-IL"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82A847D9-4ED2-EE2B-0051-DBD80C0458EC}"/>
              </a:ext>
            </a:extLst>
          </p:cNvPr>
          <p:cNvSpPr>
            <a:spLocks noChangeArrowheads="1"/>
          </p:cNvSpPr>
          <p:nvPr/>
        </p:nvSpPr>
        <p:spPr bwMode="auto">
          <a:xfrm>
            <a:off x="838200" y="3684873"/>
            <a:ext cx="3108960" cy="40011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000" b="0" i="0" u="none" strike="noStrike" cap="none" normalizeH="0" baseline="0" dirty="0" err="1">
                <a:ln>
                  <a:noFill/>
                </a:ln>
                <a:solidFill>
                  <a:srgbClr val="CC7832"/>
                </a:solidFill>
                <a:effectLst/>
                <a:latin typeface="Arial Unicode MS"/>
              </a:rPr>
              <a:t>def</a:t>
            </a:r>
            <a:r>
              <a:rPr kumimoji="0" lang="he-IL" altLang="he-IL" sz="1000" b="0" i="0" u="none" strike="noStrike" cap="none" normalizeH="0" baseline="0" dirty="0">
                <a:ln>
                  <a:noFill/>
                </a:ln>
                <a:solidFill>
                  <a:srgbClr val="CC7832"/>
                </a:solidFill>
                <a:effectLst/>
                <a:latin typeface="Arial Unicode MS"/>
              </a:rPr>
              <a:t> </a:t>
            </a:r>
            <a:r>
              <a:rPr kumimoji="0" lang="he-IL" altLang="he-IL" sz="1000" b="0" i="0" u="none" strike="noStrike" cap="none" normalizeH="0" baseline="0" dirty="0" err="1">
                <a:ln>
                  <a:noFill/>
                </a:ln>
                <a:solidFill>
                  <a:srgbClr val="A9B7C6"/>
                </a:solidFill>
                <a:effectLst/>
                <a:latin typeface="Arial Unicode MS"/>
              </a:rPr>
              <a:t>say_hello</a:t>
            </a:r>
            <a:r>
              <a:rPr kumimoji="0" lang="he-IL" altLang="he-IL" sz="1000" b="0" i="0" u="none" strike="noStrike" cap="none" normalizeH="0" baseline="0" dirty="0">
                <a:ln>
                  <a:noFill/>
                </a:ln>
                <a:solidFill>
                  <a:srgbClr val="A9B7C6"/>
                </a:solidFill>
                <a:effectLst/>
                <a:latin typeface="Arial Unicode MS"/>
              </a:rPr>
              <a:t>():</a:t>
            </a:r>
            <a:br>
              <a:rPr kumimoji="0" lang="he-IL" altLang="he-IL" sz="1000" b="0" i="0" u="none" strike="noStrike" cap="none" normalizeH="0" baseline="0" dirty="0">
                <a:ln>
                  <a:noFill/>
                </a:ln>
                <a:solidFill>
                  <a:srgbClr val="A9B7C6"/>
                </a:solidFill>
                <a:effectLst/>
                <a:latin typeface="Arial Unicode MS"/>
              </a:rPr>
            </a:br>
            <a:r>
              <a:rPr kumimoji="0" lang="he-IL" altLang="he-IL" sz="1000" b="0" i="0" u="none" strike="noStrike" cap="none" normalizeH="0" baseline="0" dirty="0">
                <a:ln>
                  <a:noFill/>
                </a:ln>
                <a:solidFill>
                  <a:srgbClr val="A9B7C6"/>
                </a:solidFill>
                <a:effectLst/>
                <a:latin typeface="Arial Unicode MS"/>
              </a:rPr>
              <a:t>    </a:t>
            </a:r>
            <a:r>
              <a:rPr kumimoji="0" lang="he-IL" altLang="he-IL" sz="1000" b="0" i="0" u="none" strike="noStrike" cap="none" normalizeH="0" baseline="0" dirty="0" err="1">
                <a:ln>
                  <a:noFill/>
                </a:ln>
                <a:solidFill>
                  <a:srgbClr val="A9B7C6"/>
                </a:solidFill>
                <a:effectLst/>
                <a:latin typeface="Arial Unicode MS"/>
              </a:rPr>
              <a:t>print</a:t>
            </a:r>
            <a:r>
              <a:rPr kumimoji="0" lang="he-IL" altLang="he-IL" sz="1000" b="0" i="0" u="none" strike="noStrike" cap="none" normalizeH="0" baseline="0" dirty="0">
                <a:ln>
                  <a:noFill/>
                </a:ln>
                <a:solidFill>
                  <a:srgbClr val="A9B7C6"/>
                </a:solidFill>
                <a:effectLst/>
                <a:latin typeface="Arial Unicode MS"/>
              </a:rPr>
              <a:t>(</a:t>
            </a:r>
            <a:r>
              <a:rPr kumimoji="0" lang="he-IL" altLang="he-IL" sz="1000" b="0" i="0" u="none" strike="noStrike" cap="none" normalizeH="0" baseline="0" dirty="0">
                <a:ln>
                  <a:noFill/>
                </a:ln>
                <a:solidFill>
                  <a:srgbClr val="6A8759"/>
                </a:solidFill>
                <a:effectLst/>
                <a:latin typeface="Arial Unicode MS"/>
              </a:rPr>
              <a:t>"</a:t>
            </a:r>
            <a:r>
              <a:rPr kumimoji="0" lang="he-IL" altLang="he-IL" sz="1000" b="0" i="0" u="none" strike="noStrike" cap="none" normalizeH="0" baseline="0" dirty="0" err="1">
                <a:ln>
                  <a:noFill/>
                </a:ln>
                <a:solidFill>
                  <a:srgbClr val="6A8759"/>
                </a:solidFill>
                <a:effectLst/>
                <a:latin typeface="Arial Unicode MS"/>
              </a:rPr>
              <a:t>Hello</a:t>
            </a:r>
            <a:r>
              <a:rPr kumimoji="0" lang="he-IL" altLang="he-IL" sz="1000" b="0" i="0" u="none" strike="noStrike" cap="none" normalizeH="0" baseline="0" dirty="0">
                <a:ln>
                  <a:noFill/>
                </a:ln>
                <a:solidFill>
                  <a:srgbClr val="6A8759"/>
                </a:solidFill>
                <a:effectLst/>
                <a:latin typeface="Arial Unicode MS"/>
              </a:rPr>
              <a:t>!"</a:t>
            </a:r>
            <a:r>
              <a:rPr kumimoji="0" lang="he-IL" altLang="he-IL" sz="1000" b="0" i="0" u="none" strike="noStrike" cap="none" normalizeH="0" baseline="0" dirty="0">
                <a:ln>
                  <a:noFill/>
                </a:ln>
                <a:solidFill>
                  <a:srgbClr val="A9B7C6"/>
                </a:solidFill>
                <a:effectLst/>
                <a:latin typeface="Arial Unicode MS"/>
              </a:rPr>
              <a:t>)</a:t>
            </a:r>
            <a:endParaRPr kumimoji="0" lang="he-IL" altLang="he-IL"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6D563575-3803-076C-98B5-CD348B7CD569}"/>
              </a:ext>
            </a:extLst>
          </p:cNvPr>
          <p:cNvSpPr>
            <a:spLocks noChangeArrowheads="1"/>
          </p:cNvSpPr>
          <p:nvPr/>
        </p:nvSpPr>
        <p:spPr bwMode="auto">
          <a:xfrm>
            <a:off x="838200" y="5033178"/>
            <a:ext cx="2170706" cy="40011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000" b="0" i="0" u="none" strike="noStrike" cap="none" normalizeH="0" baseline="0">
                <a:ln>
                  <a:noFill/>
                </a:ln>
                <a:solidFill>
                  <a:srgbClr val="CC7832"/>
                </a:solidFill>
                <a:effectLst/>
                <a:latin typeface="Arial Unicode MS"/>
              </a:rPr>
              <a:t>def </a:t>
            </a:r>
            <a:r>
              <a:rPr kumimoji="0" lang="he-IL" altLang="he-IL" sz="1000" b="0" i="0" u="none" strike="noStrike" cap="none" normalizeH="0" baseline="0">
                <a:ln>
                  <a:noFill/>
                </a:ln>
                <a:solidFill>
                  <a:srgbClr val="A9B7C6"/>
                </a:solidFill>
                <a:effectLst/>
                <a:latin typeface="Arial Unicode MS"/>
              </a:rPr>
              <a:t>say_hello():</a:t>
            </a: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    print(</a:t>
            </a:r>
            <a:r>
              <a:rPr kumimoji="0" lang="he-IL" altLang="he-IL" sz="1000" b="0" i="0" u="none" strike="noStrike" cap="none" normalizeH="0" baseline="0">
                <a:ln>
                  <a:noFill/>
                </a:ln>
                <a:solidFill>
                  <a:srgbClr val="6A8759"/>
                </a:solidFill>
                <a:effectLst/>
                <a:latin typeface="Arial Unicode MS"/>
              </a:rPr>
              <a:t>"¡Hola!"</a:t>
            </a:r>
            <a:r>
              <a:rPr kumimoji="0" lang="he-IL" altLang="he-IL" sz="1000" b="0" i="0" u="none" strike="noStrike" cap="none" normalizeH="0" baseline="0">
                <a:ln>
                  <a:noFill/>
                </a:ln>
                <a:solidFill>
                  <a:srgbClr val="A9B7C6"/>
                </a:solidFill>
                <a:effectLst/>
                <a:latin typeface="Arial Unicode MS"/>
              </a:rPr>
              <a:t>)</a:t>
            </a:r>
            <a:endParaRPr kumimoji="0" lang="he-IL" altLang="he-IL" sz="1800" b="0" i="0" u="none" strike="noStrike" cap="none" normalizeH="0" baseline="0">
              <a:ln>
                <a:noFill/>
              </a:ln>
              <a:solidFill>
                <a:schemeClr val="tx1"/>
              </a:solidFill>
              <a:effectLst/>
              <a:latin typeface="Arial" panose="020B0604020202020204" pitchFamily="34" charset="0"/>
            </a:endParaRPr>
          </a:p>
        </p:txBody>
      </p:sp>
      <p:sp>
        <p:nvSpPr>
          <p:cNvPr id="8" name="תיבת טקסט 7">
            <a:extLst>
              <a:ext uri="{FF2B5EF4-FFF2-40B4-BE49-F238E27FC236}">
                <a16:creationId xmlns:a16="http://schemas.microsoft.com/office/drawing/2014/main" id="{9C77D842-28C8-1066-22D7-AA317B24DD43}"/>
              </a:ext>
            </a:extLst>
          </p:cNvPr>
          <p:cNvSpPr txBox="1"/>
          <p:nvPr/>
        </p:nvSpPr>
        <p:spPr>
          <a:xfrm>
            <a:off x="7299296" y="1815179"/>
            <a:ext cx="4054503" cy="2585323"/>
          </a:xfrm>
          <a:prstGeom prst="rect">
            <a:avLst/>
          </a:prstGeom>
          <a:noFill/>
        </p:spPr>
        <p:txBody>
          <a:bodyPr wrap="square" rtlCol="1">
            <a:spAutoFit/>
          </a:bodyPr>
          <a:lstStyle/>
          <a:p>
            <a:r>
              <a:rPr lang="en-US" dirty="0">
                <a:latin typeface="Lexend Light"/>
              </a:rPr>
              <a:t>Let's consider a package named greetings, which provides simple greeting functions. We can create the following directory structure:</a:t>
            </a:r>
          </a:p>
          <a:p>
            <a:endParaRPr lang="en-US" dirty="0">
              <a:latin typeface="Lexend Light"/>
            </a:endParaRPr>
          </a:p>
          <a:p>
            <a:r>
              <a:rPr lang="en-US" dirty="0">
                <a:latin typeface="Lexend Light"/>
              </a:rPr>
              <a:t>greetings/</a:t>
            </a:r>
          </a:p>
          <a:p>
            <a:r>
              <a:rPr lang="en-US" dirty="0">
                <a:latin typeface="Lexend Light"/>
              </a:rPr>
              <a:t>    __init__.py</a:t>
            </a:r>
          </a:p>
          <a:p>
            <a:r>
              <a:rPr lang="en-US" dirty="0">
                <a:latin typeface="Lexend Light"/>
              </a:rPr>
              <a:t>    english.py</a:t>
            </a:r>
          </a:p>
          <a:p>
            <a:r>
              <a:rPr lang="en-US" dirty="0">
                <a:latin typeface="Lexend Light"/>
              </a:rPr>
              <a:t>    spanish.py</a:t>
            </a:r>
            <a:endParaRPr lang="he-IL" dirty="0">
              <a:latin typeface="Lexend Light"/>
            </a:endParaRPr>
          </a:p>
        </p:txBody>
      </p:sp>
      <p:sp>
        <p:nvSpPr>
          <p:cNvPr id="11" name="Rectangle 4">
            <a:extLst>
              <a:ext uri="{FF2B5EF4-FFF2-40B4-BE49-F238E27FC236}">
                <a16:creationId xmlns:a16="http://schemas.microsoft.com/office/drawing/2014/main" id="{BD666A9C-C093-DAAB-8433-E94D1807ECE5}"/>
              </a:ext>
            </a:extLst>
          </p:cNvPr>
          <p:cNvSpPr>
            <a:spLocks noChangeArrowheads="1"/>
          </p:cNvSpPr>
          <p:nvPr/>
        </p:nvSpPr>
        <p:spPr bwMode="auto">
          <a:xfrm>
            <a:off x="7299297" y="4800291"/>
            <a:ext cx="3228229" cy="70788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000" b="0" i="0" u="none" strike="noStrike" cap="none" normalizeH="0" baseline="0">
                <a:ln>
                  <a:noFill/>
                </a:ln>
                <a:solidFill>
                  <a:srgbClr val="CC7832"/>
                </a:solidFill>
                <a:effectLst/>
                <a:latin typeface="Arial Unicode MS"/>
              </a:rPr>
              <a:t>import </a:t>
            </a:r>
            <a:r>
              <a:rPr kumimoji="0" lang="he-IL" altLang="he-IL" sz="1000" b="0" i="0" u="none" strike="noStrike" cap="none" normalizeH="0" baseline="0">
                <a:ln>
                  <a:noFill/>
                </a:ln>
                <a:solidFill>
                  <a:srgbClr val="A9B7C6"/>
                </a:solidFill>
                <a:effectLst/>
                <a:latin typeface="Arial Unicode MS"/>
              </a:rPr>
              <a:t>greetings</a:t>
            </a:r>
            <a:br>
              <a:rPr kumimoji="0" lang="he-IL" altLang="he-IL" sz="1000" b="0" i="0" u="none" strike="noStrike" cap="none" normalizeH="0" baseline="0">
                <a:ln>
                  <a:noFill/>
                </a:ln>
                <a:solidFill>
                  <a:srgbClr val="A9B7C6"/>
                </a:solidFill>
                <a:effectLst/>
                <a:latin typeface="Arial Unicode MS"/>
              </a:rPr>
            </a:b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greetings.hello_english()  </a:t>
            </a:r>
            <a:r>
              <a:rPr kumimoji="0" lang="he-IL" altLang="he-IL" sz="1000" b="0" i="0" u="none" strike="noStrike" cap="none" normalizeH="0" baseline="0">
                <a:ln>
                  <a:noFill/>
                </a:ln>
                <a:solidFill>
                  <a:srgbClr val="808080"/>
                </a:solidFill>
                <a:effectLst/>
                <a:latin typeface="Arial Unicode MS"/>
              </a:rPr>
              <a:t># Output: Hello!</a:t>
            </a:r>
            <a:br>
              <a:rPr kumimoji="0" lang="he-IL" altLang="he-IL" sz="1000" b="0" i="0" u="none" strike="noStrike" cap="none" normalizeH="0" baseline="0">
                <a:ln>
                  <a:noFill/>
                </a:ln>
                <a:solidFill>
                  <a:srgbClr val="808080"/>
                </a:solidFill>
                <a:effectLst/>
                <a:latin typeface="Arial Unicode MS"/>
              </a:rPr>
            </a:br>
            <a:r>
              <a:rPr kumimoji="0" lang="he-IL" altLang="he-IL" sz="1000" b="0" i="0" u="none" strike="noStrike" cap="none" normalizeH="0" baseline="0">
                <a:ln>
                  <a:noFill/>
                </a:ln>
                <a:solidFill>
                  <a:srgbClr val="A9B7C6"/>
                </a:solidFill>
                <a:effectLst/>
                <a:latin typeface="Arial Unicode MS"/>
              </a:rPr>
              <a:t>greetings.hello_spanish()  </a:t>
            </a:r>
            <a:r>
              <a:rPr kumimoji="0" lang="he-IL" altLang="he-IL" sz="1000" b="0" i="0" u="none" strike="noStrike" cap="none" normalizeH="0" baseline="0">
                <a:ln>
                  <a:noFill/>
                </a:ln>
                <a:solidFill>
                  <a:srgbClr val="808080"/>
                </a:solidFill>
                <a:effectLst/>
                <a:latin typeface="Arial Unicode MS"/>
              </a:rPr>
              <a:t># Output: ¡Hola!</a:t>
            </a:r>
            <a:endParaRPr kumimoji="0" lang="he-IL" altLang="he-IL" sz="1800" b="0" i="0" u="none" strike="noStrike" cap="none" normalizeH="0" baseline="0">
              <a:ln>
                <a:noFill/>
              </a:ln>
              <a:solidFill>
                <a:schemeClr val="tx1"/>
              </a:solidFill>
              <a:effectLst/>
              <a:latin typeface="Arial" panose="020B0604020202020204" pitchFamily="34" charset="0"/>
            </a:endParaRPr>
          </a:p>
        </p:txBody>
      </p:sp>
      <p:sp>
        <p:nvSpPr>
          <p:cNvPr id="12" name="תיבת טקסט 11">
            <a:extLst>
              <a:ext uri="{FF2B5EF4-FFF2-40B4-BE49-F238E27FC236}">
                <a16:creationId xmlns:a16="http://schemas.microsoft.com/office/drawing/2014/main" id="{88412B13-816F-7D10-A841-CDCB5B0C51F2}"/>
              </a:ext>
            </a:extLst>
          </p:cNvPr>
          <p:cNvSpPr txBox="1"/>
          <p:nvPr/>
        </p:nvSpPr>
        <p:spPr>
          <a:xfrm>
            <a:off x="7451697" y="4448422"/>
            <a:ext cx="3434964" cy="369332"/>
          </a:xfrm>
          <a:prstGeom prst="rect">
            <a:avLst/>
          </a:prstGeom>
          <a:noFill/>
        </p:spPr>
        <p:txBody>
          <a:bodyPr wrap="square" rtlCol="1">
            <a:spAutoFit/>
          </a:bodyPr>
          <a:lstStyle/>
          <a:p>
            <a:r>
              <a:rPr lang="en-US" dirty="0">
                <a:latin typeface="Lexend Light"/>
              </a:rPr>
              <a:t>Output: </a:t>
            </a:r>
            <a:endParaRPr lang="he-IL" dirty="0">
              <a:latin typeface="Lexend Light"/>
            </a:endParaRPr>
          </a:p>
        </p:txBody>
      </p:sp>
    </p:spTree>
    <p:extLst>
      <p:ext uri="{BB962C8B-B14F-4D97-AF65-F5344CB8AC3E}">
        <p14:creationId xmlns:p14="http://schemas.microsoft.com/office/powerpoint/2010/main" val="1559862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71F6"/>
                </a:solidFill>
                <a:effectLst/>
                <a:latin typeface="Lexend" panose="020B0604020202020204"/>
              </a:rPr>
              <a:t>Locating Modules</a:t>
            </a:r>
            <a:endParaRPr lang="he-IL" b="1" dirty="0">
              <a:solidFill>
                <a:srgbClr val="0071F6"/>
              </a:solidFill>
              <a:latin typeface="Lexend" panose="020B0604020202020204"/>
            </a:endParaRPr>
          </a:p>
        </p:txBody>
      </p:sp>
      <p:sp>
        <p:nvSpPr>
          <p:cNvPr id="3" name="Content Placeholder 2"/>
          <p:cNvSpPr>
            <a:spLocks noGrp="1"/>
          </p:cNvSpPr>
          <p:nvPr>
            <p:ph idx="1"/>
          </p:nvPr>
        </p:nvSpPr>
        <p:spPr/>
        <p:txBody>
          <a:bodyPr>
            <a:normAutofit/>
          </a:bodyPr>
          <a:lstStyle/>
          <a:p>
            <a:r>
              <a:rPr lang="en-US" dirty="0">
                <a:latin typeface="Lexend Light"/>
              </a:rPr>
              <a:t>When importing modules the interpreter  searches:</a:t>
            </a:r>
          </a:p>
          <a:p>
            <a:pPr lvl="1">
              <a:spcAft>
                <a:spcPts val="1800"/>
              </a:spcAft>
            </a:pPr>
            <a:r>
              <a:rPr lang="en-US" dirty="0">
                <a:latin typeface="Lexend Light"/>
              </a:rPr>
              <a:t>First interpreter searches in the current directory.</a:t>
            </a:r>
          </a:p>
          <a:p>
            <a:pPr lvl="1">
              <a:spcAft>
                <a:spcPts val="1800"/>
              </a:spcAft>
            </a:pPr>
            <a:r>
              <a:rPr lang="en-US" dirty="0">
                <a:latin typeface="Lexend Light"/>
              </a:rPr>
              <a:t>If the module isn't found, Python then searches each directory in the shell variable PYTHONPATH</a:t>
            </a:r>
          </a:p>
          <a:p>
            <a:pPr lvl="1">
              <a:spcAft>
                <a:spcPts val="1800"/>
              </a:spcAft>
            </a:pPr>
            <a:r>
              <a:rPr lang="en-US" dirty="0">
                <a:latin typeface="Lexend Light"/>
              </a:rPr>
              <a:t>If the module isn’t found, the interpreter searched in standard installation path. (In Linux/Unix for example in /</a:t>
            </a:r>
            <a:r>
              <a:rPr lang="en-US" dirty="0" err="1">
                <a:latin typeface="Lexend Light"/>
              </a:rPr>
              <a:t>usr</a:t>
            </a:r>
            <a:r>
              <a:rPr lang="en-US" dirty="0">
                <a:latin typeface="Lexend Light"/>
              </a:rPr>
              <a:t>/local/lib/python)</a:t>
            </a:r>
          </a:p>
          <a:p>
            <a:pPr lvl="1">
              <a:spcAft>
                <a:spcPts val="1800"/>
              </a:spcAft>
            </a:pPr>
            <a:r>
              <a:rPr lang="en-US" dirty="0">
                <a:latin typeface="Lexend Light"/>
              </a:rPr>
              <a:t>If the module is not found in any of the above locations, the interpreter raises an “</a:t>
            </a:r>
            <a:r>
              <a:rPr lang="en-US" dirty="0" err="1">
                <a:latin typeface="Lexend Light"/>
              </a:rPr>
              <a:t>ImportError</a:t>
            </a:r>
            <a:r>
              <a:rPr lang="en-US" dirty="0">
                <a:latin typeface="Lexend Light"/>
              </a:rPr>
              <a:t>” indicating that the module could not be found.</a:t>
            </a:r>
            <a:endParaRPr lang="he-IL" dirty="0">
              <a:latin typeface="Lexend Light"/>
            </a:endParaRPr>
          </a:p>
        </p:txBody>
      </p:sp>
    </p:spTree>
    <p:extLst>
      <p:ext uri="{BB962C8B-B14F-4D97-AF65-F5344CB8AC3E}">
        <p14:creationId xmlns:p14="http://schemas.microsoft.com/office/powerpoint/2010/main" val="3629261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71F6"/>
                </a:solidFill>
                <a:latin typeface="Lexend" panose="020B0604020202020204"/>
              </a:rPr>
              <a:t>What is  a Function?	</a:t>
            </a:r>
            <a:endParaRPr lang="he-IL" b="1" dirty="0">
              <a:solidFill>
                <a:srgbClr val="0071F6"/>
              </a:solidFill>
              <a:latin typeface="Lexend" panose="020B0604020202020204"/>
            </a:endParaRPr>
          </a:p>
        </p:txBody>
      </p:sp>
      <p:sp>
        <p:nvSpPr>
          <p:cNvPr id="3" name="Content Placeholder 2"/>
          <p:cNvSpPr>
            <a:spLocks noGrp="1"/>
          </p:cNvSpPr>
          <p:nvPr>
            <p:ph idx="1"/>
          </p:nvPr>
        </p:nvSpPr>
        <p:spPr/>
        <p:txBody>
          <a:bodyPr vert="horz" lIns="91440" tIns="45720" rIns="91440" bIns="45720" rtlCol="0" anchor="t">
            <a:noAutofit/>
          </a:bodyPr>
          <a:lstStyle/>
          <a:p>
            <a:r>
              <a:rPr lang="en-US" dirty="0">
                <a:latin typeface="Lexend Light"/>
              </a:rPr>
              <a:t>Function is a small sub program that perform a single  task</a:t>
            </a:r>
          </a:p>
          <a:p>
            <a:r>
              <a:rPr lang="en-US" dirty="0">
                <a:latin typeface="Lexend Light"/>
              </a:rPr>
              <a:t>Functions provide better modularity and high code reuse</a:t>
            </a:r>
          </a:p>
          <a:p>
            <a:r>
              <a:rPr lang="en-US" dirty="0">
                <a:latin typeface="Lexend Light"/>
              </a:rPr>
              <a:t>Python has many build-in functions but user can define his own function</a:t>
            </a:r>
          </a:p>
          <a:p>
            <a:r>
              <a:rPr lang="en-US" dirty="0">
                <a:latin typeface="Lexend Light"/>
              </a:rPr>
              <a:t>Function definition starts with </a:t>
            </a:r>
            <a:r>
              <a:rPr lang="en-US" i="1" dirty="0">
                <a:latin typeface="Lexend Light"/>
              </a:rPr>
              <a:t>def</a:t>
            </a:r>
            <a:r>
              <a:rPr lang="en-US" dirty="0">
                <a:latin typeface="Lexend Light"/>
              </a:rPr>
              <a:t> keyword, function name and then list of parameters in () parentheses, </a:t>
            </a:r>
            <a:r>
              <a:rPr lang="en-US" b="1" dirty="0">
                <a:latin typeface="Lexend Light"/>
              </a:rPr>
              <a:t>:</a:t>
            </a:r>
            <a:r>
              <a:rPr lang="en-US" dirty="0">
                <a:latin typeface="Lexend Light"/>
              </a:rPr>
              <a:t> at the end</a:t>
            </a:r>
          </a:p>
          <a:p>
            <a:r>
              <a:rPr lang="en-US" dirty="0">
                <a:latin typeface="Lexend Light"/>
              </a:rPr>
              <a:t>Functions in python can use return statement.</a:t>
            </a:r>
          </a:p>
          <a:p>
            <a:pPr lvl="1"/>
            <a:r>
              <a:rPr lang="en-US" dirty="0">
                <a:latin typeface="Lexend Light"/>
              </a:rPr>
              <a:t>return can come with expression, the one that we want to return</a:t>
            </a:r>
          </a:p>
          <a:p>
            <a:pPr lvl="1"/>
            <a:r>
              <a:rPr lang="en-US" dirty="0">
                <a:latin typeface="Lexend Light"/>
              </a:rPr>
              <a:t>return can be empty</a:t>
            </a:r>
          </a:p>
          <a:p>
            <a:r>
              <a:rPr lang="en-US" dirty="0">
                <a:latin typeface="Lexend Light"/>
              </a:rPr>
              <a:t>return exits the function.</a:t>
            </a:r>
          </a:p>
          <a:p>
            <a:endParaRPr lang="en-US" dirty="0">
              <a:latin typeface="Lexend Light"/>
              <a:cs typeface="Calibri"/>
            </a:endParaRPr>
          </a:p>
        </p:txBody>
      </p:sp>
    </p:spTree>
    <p:extLst>
      <p:ext uri="{BB962C8B-B14F-4D97-AF65-F5344CB8AC3E}">
        <p14:creationId xmlns:p14="http://schemas.microsoft.com/office/powerpoint/2010/main" val="892847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71F6"/>
                </a:solidFill>
                <a:latin typeface="Lexend" panose="020B0604020202020204"/>
              </a:rPr>
              <a:t>Python packages</a:t>
            </a:r>
            <a:endParaRPr lang="he-IL" b="1" dirty="0">
              <a:solidFill>
                <a:srgbClr val="0071F6"/>
              </a:solidFill>
              <a:latin typeface="Lexend" panose="020B0604020202020204"/>
            </a:endParaRPr>
          </a:p>
        </p:txBody>
      </p:sp>
      <p:sp>
        <p:nvSpPr>
          <p:cNvPr id="3" name="Content Placeholder 2"/>
          <p:cNvSpPr>
            <a:spLocks noGrp="1"/>
          </p:cNvSpPr>
          <p:nvPr>
            <p:ph idx="1"/>
          </p:nvPr>
        </p:nvSpPr>
        <p:spPr/>
        <p:txBody>
          <a:bodyPr>
            <a:normAutofit/>
          </a:bodyPr>
          <a:lstStyle/>
          <a:p>
            <a:r>
              <a:rPr lang="en-US" sz="2400" dirty="0">
                <a:latin typeface="Lexend Light"/>
              </a:rPr>
              <a:t>To help organize modules and provide a naming hierarchy, python has a concept of packages</a:t>
            </a:r>
          </a:p>
          <a:p>
            <a:endParaRPr lang="en-US" sz="2400" dirty="0">
              <a:latin typeface="Lexend Light"/>
            </a:endParaRPr>
          </a:p>
          <a:p>
            <a:r>
              <a:rPr lang="en-US" sz="2400" dirty="0">
                <a:latin typeface="Lexend Light"/>
              </a:rPr>
              <a:t>The __init__.py files are required to make Python treat the directories as package</a:t>
            </a:r>
          </a:p>
          <a:p>
            <a:endParaRPr lang="en-US" sz="2400" dirty="0">
              <a:latin typeface="Lexend Light"/>
            </a:endParaRPr>
          </a:p>
          <a:p>
            <a:r>
              <a:rPr lang="en-US" sz="2400" dirty="0">
                <a:latin typeface="Lexend Light"/>
              </a:rPr>
              <a:t>Access to modules inside a package through the full name: </a:t>
            </a:r>
            <a:r>
              <a:rPr lang="en-US" sz="2400" i="1" dirty="0" err="1">
                <a:latin typeface="Lexend Light"/>
              </a:rPr>
              <a:t>package_name.module_name</a:t>
            </a:r>
            <a:endParaRPr lang="en-US" sz="2400" i="1" dirty="0">
              <a:latin typeface="Lexend Light"/>
            </a:endParaRPr>
          </a:p>
          <a:p>
            <a:endParaRPr lang="en-US" sz="2400" i="1" dirty="0">
              <a:latin typeface="Lexend Light"/>
            </a:endParaRPr>
          </a:p>
          <a:p>
            <a:r>
              <a:rPr lang="en-US" sz="2400" dirty="0">
                <a:latin typeface="Lexend Light"/>
              </a:rPr>
              <a:t>Packages can contains sub-packages </a:t>
            </a:r>
          </a:p>
        </p:txBody>
      </p:sp>
    </p:spTree>
    <p:extLst>
      <p:ext uri="{BB962C8B-B14F-4D97-AF65-F5344CB8AC3E}">
        <p14:creationId xmlns:p14="http://schemas.microsoft.com/office/powerpoint/2010/main" val="11717880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latin typeface="Lexend Light"/>
              </a:rPr>
              <a:t>Lab 01-08</a:t>
            </a:r>
            <a:endParaRPr lang="he-IL" b="1" dirty="0">
              <a:latin typeface="Lexend Light"/>
            </a:endParaRPr>
          </a:p>
        </p:txBody>
      </p:sp>
    </p:spTree>
    <p:extLst>
      <p:ext uri="{BB962C8B-B14F-4D97-AF65-F5344CB8AC3E}">
        <p14:creationId xmlns:p14="http://schemas.microsoft.com/office/powerpoint/2010/main" val="27678215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3853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71F6"/>
                </a:solidFill>
                <a:latin typeface="Lexend" panose="020B0604020202020204"/>
              </a:rPr>
              <a:t>Functions documentation strings</a:t>
            </a:r>
            <a:endParaRPr lang="en-US" b="1" dirty="0">
              <a:solidFill>
                <a:srgbClr val="0071F6"/>
              </a:solidFill>
              <a:latin typeface="Lexend" panose="020B0604020202020204"/>
              <a:cs typeface="Calibri Light"/>
            </a:endParaRPr>
          </a:p>
        </p:txBody>
      </p:sp>
      <p:sp>
        <p:nvSpPr>
          <p:cNvPr id="3" name="Content Placeholder 2"/>
          <p:cNvSpPr>
            <a:spLocks noGrp="1"/>
          </p:cNvSpPr>
          <p:nvPr>
            <p:ph idx="1"/>
          </p:nvPr>
        </p:nvSpPr>
        <p:spPr/>
        <p:txBody>
          <a:bodyPr vert="horz" lIns="91440" tIns="45720" rIns="91440" bIns="45720" rtlCol="0" anchor="t">
            <a:noAutofit/>
          </a:bodyPr>
          <a:lstStyle/>
          <a:p>
            <a:r>
              <a:rPr lang="en-US" sz="2000" dirty="0">
                <a:latin typeface="Lexend Light"/>
              </a:rPr>
              <a:t>First function statement can be the function documentation called </a:t>
            </a:r>
            <a:r>
              <a:rPr lang="en-US" sz="2000" i="1" dirty="0">
                <a:latin typeface="Lexend Light"/>
              </a:rPr>
              <a:t>docstring. </a:t>
            </a:r>
          </a:p>
          <a:p>
            <a:endParaRPr lang="en-US" sz="2000" i="1" dirty="0">
              <a:latin typeface="Lexend Light"/>
            </a:endParaRPr>
          </a:p>
          <a:p>
            <a:r>
              <a:rPr lang="en-US" sz="2000" dirty="0">
                <a:latin typeface="Lexend Light"/>
              </a:rPr>
              <a:t>Python documentation string is used like a comment and provide a convenient way to access this documentation even in run time</a:t>
            </a:r>
          </a:p>
          <a:p>
            <a:endParaRPr lang="en-US" sz="2000" dirty="0">
              <a:latin typeface="Lexend Light"/>
            </a:endParaRPr>
          </a:p>
          <a:p>
            <a:r>
              <a:rPr lang="en-US" sz="2000" dirty="0">
                <a:latin typeface="Lexend Light"/>
              </a:rPr>
              <a:t>Python docstrings can be placed in functions, classes, modules</a:t>
            </a:r>
          </a:p>
          <a:p>
            <a:endParaRPr lang="en-US" sz="2000" dirty="0">
              <a:latin typeface="Lexend Light"/>
            </a:endParaRPr>
          </a:p>
          <a:p>
            <a:r>
              <a:rPr lang="en-US" sz="2000" dirty="0">
                <a:latin typeface="Lexend Light"/>
              </a:rPr>
              <a:t>In python docstring can be accessed with </a:t>
            </a:r>
            <a:r>
              <a:rPr lang="en-US" sz="2000" i="1" dirty="0">
                <a:latin typeface="Lexend Light"/>
              </a:rPr>
              <a:t>help </a:t>
            </a:r>
            <a:r>
              <a:rPr lang="en-US" sz="2000" dirty="0">
                <a:latin typeface="Lexend Light"/>
              </a:rPr>
              <a:t>function or </a:t>
            </a:r>
            <a:r>
              <a:rPr lang="en-US" sz="2000" i="1" dirty="0" err="1">
                <a:latin typeface="Lexend Light"/>
              </a:rPr>
              <a:t>obj.__doc</a:t>
            </a:r>
            <a:r>
              <a:rPr lang="en-US" sz="2000" i="1" dirty="0">
                <a:latin typeface="Lexend Light"/>
              </a:rPr>
              <a:t>__</a:t>
            </a:r>
          </a:p>
          <a:p>
            <a:endParaRPr lang="en-US" sz="2000" i="1" dirty="0">
              <a:latin typeface="Lexend Light"/>
            </a:endParaRPr>
          </a:p>
          <a:p>
            <a:pPr marL="0" indent="0">
              <a:buNone/>
            </a:pPr>
            <a:endParaRPr lang="en-US" sz="2600" dirty="0">
              <a:latin typeface="Lexend Light"/>
              <a:cs typeface="Calibri"/>
            </a:endParaRPr>
          </a:p>
          <a:p>
            <a:endParaRPr lang="en-US" dirty="0">
              <a:latin typeface="Lexend Light"/>
              <a:cs typeface="Calibri"/>
            </a:endParaRPr>
          </a:p>
        </p:txBody>
      </p:sp>
      <p:sp>
        <p:nvSpPr>
          <p:cNvPr id="4" name="Rectangle 1">
            <a:extLst>
              <a:ext uri="{FF2B5EF4-FFF2-40B4-BE49-F238E27FC236}">
                <a16:creationId xmlns:a16="http://schemas.microsoft.com/office/drawing/2014/main" id="{3BFE1A39-A5B5-4670-BD09-CEA9BF595944}"/>
              </a:ext>
            </a:extLst>
          </p:cNvPr>
          <p:cNvSpPr>
            <a:spLocks noChangeArrowheads="1"/>
          </p:cNvSpPr>
          <p:nvPr/>
        </p:nvSpPr>
        <p:spPr bwMode="auto">
          <a:xfrm>
            <a:off x="1162974" y="5343302"/>
            <a:ext cx="8131946" cy="70788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8888C6"/>
                </a:solidFill>
                <a:effectLst/>
                <a:latin typeface="Arial Unicode MS"/>
              </a:rPr>
              <a:t>help</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err="1">
                <a:ln>
                  <a:noFill/>
                </a:ln>
                <a:solidFill>
                  <a:srgbClr val="A9B7C6"/>
                </a:solidFill>
                <a:effectLst/>
                <a:latin typeface="Arial Unicode MS"/>
              </a:rPr>
              <a:t>my_func</a:t>
            </a: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808080"/>
                </a:solidFill>
                <a:effectLst/>
                <a:latin typeface="Arial Unicode MS"/>
              </a:rPr>
              <a:t># prints </a:t>
            </a:r>
            <a:r>
              <a:rPr kumimoji="0" lang="en-US" altLang="en-US" sz="2000" b="0" i="0" u="none" strike="noStrike" cap="none" normalizeH="0" baseline="0" dirty="0" err="1">
                <a:ln>
                  <a:noFill/>
                </a:ln>
                <a:solidFill>
                  <a:srgbClr val="808080"/>
                </a:solidFill>
                <a:effectLst/>
                <a:latin typeface="Arial Unicode MS"/>
              </a:rPr>
              <a:t>my_func</a:t>
            </a:r>
            <a:r>
              <a:rPr kumimoji="0" lang="en-US" altLang="en-US" sz="2000" b="0" i="0" u="none" strike="noStrike" cap="none" normalizeH="0" baseline="0" dirty="0">
                <a:ln>
                  <a:noFill/>
                </a:ln>
                <a:solidFill>
                  <a:srgbClr val="808080"/>
                </a:solidFill>
                <a:effectLst/>
                <a:latin typeface="Arial Unicode MS"/>
              </a:rPr>
              <a:t> function docstring</a:t>
            </a:r>
            <a:br>
              <a:rPr kumimoji="0" lang="en-US" altLang="en-US" sz="2000" b="0" i="0" u="none" strike="noStrike" cap="none" normalizeH="0" baseline="0" dirty="0">
                <a:ln>
                  <a:noFill/>
                </a:ln>
                <a:solidFill>
                  <a:srgbClr val="808080"/>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s = my_</a:t>
            </a:r>
            <a:r>
              <a:rPr kumimoji="0" lang="en-US" altLang="en-US" sz="2000" b="0" i="0" u="none" strike="noStrike" cap="none" normalizeH="0" baseline="0" dirty="0" err="1">
                <a:ln>
                  <a:noFill/>
                </a:ln>
                <a:solidFill>
                  <a:srgbClr val="A9B7C6"/>
                </a:solidFill>
                <a:effectLst/>
                <a:latin typeface="Arial Unicode MS"/>
              </a:rPr>
              <a:t>func</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B200B2"/>
                </a:solidFill>
                <a:effectLst/>
                <a:latin typeface="Arial Unicode MS"/>
              </a:rPr>
              <a:t>__doc__  </a:t>
            </a:r>
            <a:r>
              <a:rPr kumimoji="0" lang="en-US" altLang="en-US" sz="2000" b="0" i="0" u="none" strike="noStrike" cap="none" normalizeH="0" baseline="0" dirty="0">
                <a:ln>
                  <a:noFill/>
                </a:ln>
                <a:solidFill>
                  <a:srgbClr val="808080"/>
                </a:solidFill>
                <a:effectLst/>
                <a:latin typeface="Arial Unicode MS"/>
              </a:rPr>
              <a:t># returns prints </a:t>
            </a:r>
            <a:r>
              <a:rPr kumimoji="0" lang="en-US" altLang="en-US" sz="2000" b="0" i="0" u="none" strike="noStrike" cap="none" normalizeH="0" baseline="0" dirty="0" err="1">
                <a:ln>
                  <a:noFill/>
                </a:ln>
                <a:solidFill>
                  <a:srgbClr val="808080"/>
                </a:solidFill>
                <a:effectLst/>
                <a:latin typeface="Arial Unicode MS"/>
              </a:rPr>
              <a:t>my_func</a:t>
            </a:r>
            <a:r>
              <a:rPr kumimoji="0" lang="en-US" altLang="en-US" sz="2000" b="0" i="0" u="none" strike="noStrike" cap="none" normalizeH="0" baseline="0" dirty="0">
                <a:ln>
                  <a:noFill/>
                </a:ln>
                <a:solidFill>
                  <a:srgbClr val="808080"/>
                </a:solidFill>
                <a:effectLst/>
                <a:latin typeface="Arial Unicode MS"/>
              </a:rPr>
              <a:t> function docstring</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21455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15568" y="548640"/>
            <a:ext cx="10168128" cy="1179576"/>
          </a:xfrm>
        </p:spPr>
        <p:txBody>
          <a:bodyPr vert="horz" lIns="91440" tIns="45720" rIns="91440" bIns="45720" rtlCol="0" anchor="ctr">
            <a:normAutofit/>
          </a:bodyPr>
          <a:lstStyle/>
          <a:p>
            <a:r>
              <a:rPr lang="en-US" b="1" dirty="0">
                <a:solidFill>
                  <a:srgbClr val="0071F6"/>
                </a:solidFill>
                <a:latin typeface="Lexend" panose="020B0604020202020204"/>
              </a:rPr>
              <a:t>Function Definition</a:t>
            </a:r>
          </a:p>
        </p:txBody>
      </p:sp>
      <p:sp>
        <p:nvSpPr>
          <p:cNvPr id="3" name="TextBox 2">
            <a:extLst>
              <a:ext uri="{FF2B5EF4-FFF2-40B4-BE49-F238E27FC236}">
                <a16:creationId xmlns:a16="http://schemas.microsoft.com/office/drawing/2014/main" id="{C05E8B18-012B-4322-8484-47CA00D4C0F1}"/>
              </a:ext>
            </a:extLst>
          </p:cNvPr>
          <p:cNvSpPr txBox="1"/>
          <p:nvPr/>
        </p:nvSpPr>
        <p:spPr>
          <a:xfrm>
            <a:off x="1115569" y="1728216"/>
            <a:ext cx="10168128" cy="4443984"/>
          </a:xfrm>
          <a:prstGeom prst="rect">
            <a:avLst/>
          </a:prstGeom>
        </p:spPr>
        <p:txBody>
          <a:bodyPr vert="horz" lIns="91440" tIns="45720" rIns="91440" bIns="45720" rtlCol="0" anchor="ctr">
            <a:normAutofit/>
          </a:bodyPr>
          <a:lstStyle/>
          <a:p>
            <a:pPr lvl="0">
              <a:lnSpc>
                <a:spcPct val="90000"/>
              </a:lnSpc>
              <a:spcAft>
                <a:spcPts val="600"/>
              </a:spcAft>
            </a:pPr>
            <a:endParaRPr lang="en-US" sz="1700" dirty="0">
              <a:cs typeface="Calibri"/>
            </a:endParaRPr>
          </a:p>
        </p:txBody>
      </p:sp>
      <p:sp>
        <p:nvSpPr>
          <p:cNvPr id="4" name="TextBox 3">
            <a:extLst>
              <a:ext uri="{FF2B5EF4-FFF2-40B4-BE49-F238E27FC236}">
                <a16:creationId xmlns:a16="http://schemas.microsoft.com/office/drawing/2014/main" id="{B591EA2B-EAE1-4854-86CB-8471C967260F}"/>
              </a:ext>
            </a:extLst>
          </p:cNvPr>
          <p:cNvSpPr txBox="1"/>
          <p:nvPr/>
        </p:nvSpPr>
        <p:spPr>
          <a:xfrm>
            <a:off x="1185333" y="1728216"/>
            <a:ext cx="4910667" cy="2870016"/>
          </a:xfrm>
          <a:prstGeom prst="rect">
            <a:avLst/>
          </a:prstGeom>
          <a:noFill/>
        </p:spPr>
        <p:txBody>
          <a:bodyPr wrap="square" rtlCol="0">
            <a:spAutoFit/>
          </a:bodyPr>
          <a:lstStyle/>
          <a:p>
            <a:pPr marL="0" indent="0">
              <a:buNone/>
            </a:pPr>
            <a:r>
              <a:rPr lang="en-US" dirty="0">
                <a:latin typeface="Lexend Light"/>
              </a:rPr>
              <a:t>def </a:t>
            </a:r>
            <a:r>
              <a:rPr lang="en-US" dirty="0" err="1">
                <a:latin typeface="Lexend Light"/>
              </a:rPr>
              <a:t>func_name</a:t>
            </a:r>
            <a:r>
              <a:rPr lang="en-US" dirty="0">
                <a:latin typeface="Lexend Light"/>
              </a:rPr>
              <a:t>(parameters):</a:t>
            </a:r>
          </a:p>
          <a:p>
            <a:pPr marL="0" indent="0">
              <a:buNone/>
            </a:pPr>
            <a:r>
              <a:rPr lang="en-US" dirty="0">
                <a:latin typeface="Lexend Light"/>
              </a:rPr>
              <a:t>	"docstring"</a:t>
            </a:r>
          </a:p>
          <a:p>
            <a:pPr marL="0" indent="0">
              <a:buNone/>
            </a:pPr>
            <a:r>
              <a:rPr lang="en-US" dirty="0">
                <a:latin typeface="Lexend Light"/>
              </a:rPr>
              <a:t>	command</a:t>
            </a:r>
          </a:p>
          <a:p>
            <a:pPr marL="0" indent="0">
              <a:buNone/>
            </a:pPr>
            <a:r>
              <a:rPr lang="en-US" dirty="0">
                <a:latin typeface="Lexend Light"/>
              </a:rPr>
              <a:t>	</a:t>
            </a:r>
            <a:r>
              <a:rPr lang="en-US" sz="1050" b="1" dirty="0">
                <a:latin typeface="Lexend Light"/>
              </a:rPr>
              <a:t>.</a:t>
            </a:r>
          </a:p>
          <a:p>
            <a:pPr marL="0" indent="0">
              <a:buNone/>
            </a:pPr>
            <a:r>
              <a:rPr lang="en-US" sz="1050" b="1" dirty="0">
                <a:latin typeface="Lexend Light"/>
              </a:rPr>
              <a:t>	.</a:t>
            </a:r>
          </a:p>
          <a:p>
            <a:pPr marL="0" indent="0">
              <a:buNone/>
            </a:pPr>
            <a:r>
              <a:rPr lang="en-US" dirty="0">
                <a:latin typeface="Lexend Light"/>
              </a:rPr>
              <a:t>	command</a:t>
            </a:r>
          </a:p>
          <a:p>
            <a:pPr marL="0" indent="0">
              <a:buNone/>
            </a:pPr>
            <a:r>
              <a:rPr lang="en-US" dirty="0">
                <a:latin typeface="Lexend Light"/>
              </a:rPr>
              <a:t>	[return expr]</a:t>
            </a:r>
          </a:p>
          <a:p>
            <a:pPr marL="0" indent="0">
              <a:buNone/>
            </a:pPr>
            <a:endParaRPr lang="en-US" dirty="0">
              <a:latin typeface="Lexend Light"/>
            </a:endParaRPr>
          </a:p>
          <a:p>
            <a:pPr marL="0" indent="0">
              <a:buNone/>
            </a:pPr>
            <a:r>
              <a:rPr lang="en-US" dirty="0">
                <a:latin typeface="Lexend Light"/>
              </a:rPr>
              <a:t>For example:</a:t>
            </a:r>
          </a:p>
          <a:p>
            <a:pPr marL="0" indent="0">
              <a:buNone/>
            </a:pPr>
            <a:endParaRPr lang="en-US" sz="800" dirty="0">
              <a:latin typeface="Lexend Light"/>
            </a:endParaRPr>
          </a:p>
          <a:p>
            <a:endParaRPr lang="en-US" dirty="0">
              <a:latin typeface="Lexend Light"/>
            </a:endParaRPr>
          </a:p>
        </p:txBody>
      </p:sp>
      <p:sp>
        <p:nvSpPr>
          <p:cNvPr id="10" name="TextBox 5">
            <a:extLst>
              <a:ext uri="{FF2B5EF4-FFF2-40B4-BE49-F238E27FC236}">
                <a16:creationId xmlns:a16="http://schemas.microsoft.com/office/drawing/2014/main" id="{1082BEB4-938F-4E9E-B8B9-BB90184B7C9B}"/>
              </a:ext>
            </a:extLst>
          </p:cNvPr>
          <p:cNvSpPr txBox="1"/>
          <p:nvPr/>
        </p:nvSpPr>
        <p:spPr>
          <a:xfrm>
            <a:off x="6927297" y="4523347"/>
            <a:ext cx="1258906" cy="430887"/>
          </a:xfrm>
          <a:prstGeom prst="rect">
            <a:avLst/>
          </a:prstGeom>
        </p:spPr>
        <p:style>
          <a:lnRef idx="2">
            <a:schemeClr val="dk1"/>
          </a:lnRef>
          <a:fillRef idx="1">
            <a:schemeClr val="lt1"/>
          </a:fillRef>
          <a:effectRef idx="0">
            <a:schemeClr val="dk1"/>
          </a:effectRef>
          <a:fontRef idx="minor">
            <a:schemeClr val="dk1"/>
          </a:fontRef>
        </p:style>
        <p:txBody>
          <a:bodyPr wrap="square" rtlCol="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200" dirty="0" err="1"/>
              <a:t>docstring</a:t>
            </a:r>
            <a:endParaRPr lang="he-IL" sz="2200" dirty="0"/>
          </a:p>
        </p:txBody>
      </p:sp>
      <p:cxnSp>
        <p:nvCxnSpPr>
          <p:cNvPr id="11" name="Straight Arrow Connector 10">
            <a:extLst>
              <a:ext uri="{FF2B5EF4-FFF2-40B4-BE49-F238E27FC236}">
                <a16:creationId xmlns:a16="http://schemas.microsoft.com/office/drawing/2014/main" id="{D6D98826-685B-46BA-88EF-B4320BE3AA8E}"/>
              </a:ext>
            </a:extLst>
          </p:cNvPr>
          <p:cNvCxnSpPr/>
          <p:nvPr/>
        </p:nvCxnSpPr>
        <p:spPr>
          <a:xfrm flipH="1">
            <a:off x="6050222" y="4738791"/>
            <a:ext cx="7920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1EEEAC1-A47A-48C1-A1D2-7FAC1EE023F2}"/>
              </a:ext>
            </a:extLst>
          </p:cNvPr>
          <p:cNvCxnSpPr/>
          <p:nvPr/>
        </p:nvCxnSpPr>
        <p:spPr>
          <a:xfrm flipH="1">
            <a:off x="6050222" y="5539389"/>
            <a:ext cx="7920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5">
            <a:extLst>
              <a:ext uri="{FF2B5EF4-FFF2-40B4-BE49-F238E27FC236}">
                <a16:creationId xmlns:a16="http://schemas.microsoft.com/office/drawing/2014/main" id="{E8F69F5C-AAEC-46A5-B135-2D22BFD78A65}"/>
              </a:ext>
            </a:extLst>
          </p:cNvPr>
          <p:cNvSpPr txBox="1"/>
          <p:nvPr/>
        </p:nvSpPr>
        <p:spPr>
          <a:xfrm>
            <a:off x="6953031" y="5323946"/>
            <a:ext cx="1772453" cy="430887"/>
          </a:xfrm>
          <a:prstGeom prst="rect">
            <a:avLst/>
          </a:prstGeom>
        </p:spPr>
        <p:style>
          <a:lnRef idx="2">
            <a:schemeClr val="dk1"/>
          </a:lnRef>
          <a:fillRef idx="1">
            <a:schemeClr val="lt1"/>
          </a:fillRef>
          <a:effectRef idx="0">
            <a:schemeClr val="dk1"/>
          </a:effectRef>
          <a:fontRef idx="minor">
            <a:schemeClr val="dk1"/>
          </a:fontRef>
        </p:style>
        <p:txBody>
          <a:bodyPr wrap="square" rtlCol="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200" dirty="0"/>
              <a:t>Function call</a:t>
            </a:r>
            <a:endParaRPr lang="he-IL" sz="2200" dirty="0"/>
          </a:p>
        </p:txBody>
      </p:sp>
      <p:sp>
        <p:nvSpPr>
          <p:cNvPr id="8" name="Rectangle 4">
            <a:extLst>
              <a:ext uri="{FF2B5EF4-FFF2-40B4-BE49-F238E27FC236}">
                <a16:creationId xmlns:a16="http://schemas.microsoft.com/office/drawing/2014/main" id="{DAC6950D-ACCE-45E4-81A9-E0AA4ADF7324}"/>
              </a:ext>
            </a:extLst>
          </p:cNvPr>
          <p:cNvSpPr>
            <a:spLocks noChangeArrowheads="1"/>
          </p:cNvSpPr>
          <p:nvPr/>
        </p:nvSpPr>
        <p:spPr bwMode="auto">
          <a:xfrm>
            <a:off x="1272042" y="4277505"/>
            <a:ext cx="4572342" cy="147732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CC7832"/>
                </a:solidFill>
                <a:effectLst/>
                <a:latin typeface="Arial Unicode MS"/>
              </a:rPr>
              <a:t>def </a:t>
            </a:r>
            <a:r>
              <a:rPr kumimoji="0" lang="en-US" altLang="en-US" b="0" i="0" u="none" strike="noStrike" cap="none" normalizeH="0" baseline="0" dirty="0" err="1">
                <a:ln>
                  <a:noFill/>
                </a:ln>
                <a:solidFill>
                  <a:srgbClr val="FFC66D"/>
                </a:solidFill>
                <a:effectLst/>
                <a:latin typeface="Arial Unicode MS"/>
              </a:rPr>
              <a:t>simple_print</a:t>
            </a:r>
            <a:r>
              <a:rPr kumimoji="0" lang="en-US" altLang="en-US" b="0" i="0" u="none" strike="noStrike" cap="none" normalizeH="0" baseline="0" dirty="0">
                <a:ln>
                  <a:noFill/>
                </a:ln>
                <a:solidFill>
                  <a:srgbClr val="A9B7C6"/>
                </a:solidFill>
                <a:effectLst/>
                <a:latin typeface="Arial Unicode MS"/>
              </a:rPr>
              <a:t>(str):</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1" u="none" strike="noStrike" cap="none" normalizeH="0" baseline="0" dirty="0">
                <a:ln>
                  <a:noFill/>
                </a:ln>
                <a:solidFill>
                  <a:srgbClr val="629755"/>
                </a:solidFill>
                <a:effectLst/>
                <a:latin typeface="Arial Unicode MS"/>
              </a:rPr>
              <a:t>"function prints value of parameter"</a:t>
            </a:r>
            <a:br>
              <a:rPr kumimoji="0" lang="en-US" altLang="en-US" b="0" i="1" u="none" strike="noStrike" cap="none" normalizeH="0" baseline="0" dirty="0">
                <a:ln>
                  <a:noFill/>
                </a:ln>
                <a:solidFill>
                  <a:srgbClr val="629755"/>
                </a:solidFill>
                <a:effectLst/>
                <a:latin typeface="Arial Unicode MS"/>
              </a:rPr>
            </a:br>
            <a:r>
              <a:rPr kumimoji="0" lang="en-US" altLang="en-US" b="0" i="1" u="none" strike="noStrike" cap="none" normalizeH="0" baseline="0" dirty="0">
                <a:ln>
                  <a:noFill/>
                </a:ln>
                <a:solidFill>
                  <a:srgbClr val="629755"/>
                </a:solidFill>
                <a:effectLst/>
                <a:latin typeface="Arial Unicode MS"/>
              </a:rPr>
              <a:t>    </a:t>
            </a:r>
            <a:r>
              <a:rPr kumimoji="0" lang="en-US" altLang="en-US" b="0" i="0" u="none" strike="noStrike" cap="none" normalizeH="0" baseline="0" dirty="0">
                <a:ln>
                  <a:noFill/>
                </a:ln>
                <a:solidFill>
                  <a:srgbClr val="8888C6"/>
                </a:solidFill>
                <a:effectLst/>
                <a:latin typeface="Arial Unicode MS"/>
              </a:rPr>
              <a:t>print</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6A8759"/>
                </a:solidFill>
                <a:effectLst/>
                <a:latin typeface="Arial Unicode MS"/>
              </a:rPr>
              <a:t>"parameter is:"</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A9B7C6"/>
                </a:solidFill>
                <a:effectLst/>
                <a:latin typeface="Arial Unicode MS"/>
              </a:rPr>
              <a:t>str)</a:t>
            </a:r>
            <a:br>
              <a:rPr kumimoji="0" lang="en-US" altLang="en-US" b="0" i="0" u="none" strike="noStrike" cap="none" normalizeH="0" baseline="0" dirty="0">
                <a:ln>
                  <a:noFill/>
                </a:ln>
                <a:solidFill>
                  <a:srgbClr val="A9B7C6"/>
                </a:solidFill>
                <a:effectLst/>
                <a:latin typeface="Arial Unicode MS"/>
              </a:rPr>
            </a:b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err="1">
                <a:ln>
                  <a:noFill/>
                </a:ln>
                <a:solidFill>
                  <a:srgbClr val="A9B7C6"/>
                </a:solidFill>
                <a:effectLst/>
                <a:latin typeface="Arial Unicode MS"/>
              </a:rPr>
              <a:t>simple_print</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6A8759"/>
                </a:solidFill>
                <a:effectLst/>
                <a:latin typeface="Arial Unicode MS"/>
              </a:rPr>
              <a:t>"Python functions are great!!"</a:t>
            </a:r>
            <a:r>
              <a:rPr kumimoji="0" lang="en-US" altLang="en-US" b="0" i="0" u="none" strike="noStrike" cap="none" normalizeH="0" baseline="0" dirty="0">
                <a:ln>
                  <a:noFill/>
                </a:ln>
                <a:solidFill>
                  <a:srgbClr val="A9B7C6"/>
                </a:solidFill>
                <a:effectLst/>
                <a:latin typeface="Arial Unicode MS"/>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51895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C4D0-94A6-43AA-B3FB-91CB745292A5}"/>
              </a:ext>
            </a:extLst>
          </p:cNvPr>
          <p:cNvSpPr>
            <a:spLocks noGrp="1"/>
          </p:cNvSpPr>
          <p:nvPr>
            <p:ph type="title"/>
          </p:nvPr>
        </p:nvSpPr>
        <p:spPr>
          <a:xfrm>
            <a:off x="639233" y="494772"/>
            <a:ext cx="10913533" cy="1243584"/>
          </a:xfrm>
        </p:spPr>
        <p:txBody>
          <a:bodyPr>
            <a:normAutofit/>
          </a:bodyPr>
          <a:lstStyle/>
          <a:p>
            <a:r>
              <a:rPr lang="en-US" b="1" dirty="0">
                <a:solidFill>
                  <a:srgbClr val="0071F6"/>
                </a:solidFill>
                <a:latin typeface="Lexend" panose="020B0604020202020204"/>
              </a:rPr>
              <a:t>Function overloading</a:t>
            </a:r>
            <a:endParaRPr lang="he-IL" b="1" dirty="0">
              <a:solidFill>
                <a:srgbClr val="0071F6"/>
              </a:solidFill>
              <a:latin typeface="Lexend" panose="020B0604020202020204"/>
            </a:endParaRPr>
          </a:p>
        </p:txBody>
      </p:sp>
      <p:sp>
        <p:nvSpPr>
          <p:cNvPr id="6" name="Content Placeholder 5">
            <a:extLst>
              <a:ext uri="{FF2B5EF4-FFF2-40B4-BE49-F238E27FC236}">
                <a16:creationId xmlns:a16="http://schemas.microsoft.com/office/drawing/2014/main" id="{775AF8E9-DC67-4D8D-8B85-681B629C462B}"/>
              </a:ext>
            </a:extLst>
          </p:cNvPr>
          <p:cNvSpPr>
            <a:spLocks noGrp="1"/>
          </p:cNvSpPr>
          <p:nvPr>
            <p:ph idx="1"/>
          </p:nvPr>
        </p:nvSpPr>
        <p:spPr>
          <a:xfrm>
            <a:off x="438912" y="1738357"/>
            <a:ext cx="11113854" cy="4438606"/>
          </a:xfrm>
        </p:spPr>
        <p:txBody>
          <a:bodyPr>
            <a:normAutofit/>
          </a:bodyPr>
          <a:lstStyle/>
          <a:p>
            <a:r>
              <a:rPr lang="en-US" sz="3200" dirty="0">
                <a:latin typeface="Lexend Light"/>
              </a:rPr>
              <a:t>Python does not support function overloading</a:t>
            </a:r>
          </a:p>
          <a:p>
            <a:endParaRPr lang="en-US" sz="3200" dirty="0">
              <a:latin typeface="Lexend Light"/>
            </a:endParaRPr>
          </a:p>
          <a:p>
            <a:r>
              <a:rPr lang="en-US" sz="3200" dirty="0">
                <a:latin typeface="Lexend Light"/>
              </a:rPr>
              <a:t>When function with the same name defined more than once, they are treated as function redefinition and last one wins </a:t>
            </a:r>
          </a:p>
          <a:p>
            <a:endParaRPr lang="en-US" sz="3200" dirty="0">
              <a:latin typeface="Lexend Light"/>
            </a:endParaRPr>
          </a:p>
          <a:p>
            <a:r>
              <a:rPr lang="en-US" sz="3200" dirty="0">
                <a:latin typeface="Lexend Light"/>
              </a:rPr>
              <a:t>Python has many different ways to overcome this obstacle, like default arguments, variable-length parameters, </a:t>
            </a:r>
            <a:r>
              <a:rPr lang="en-US" sz="3200" dirty="0" err="1">
                <a:latin typeface="Lexend Light"/>
              </a:rPr>
              <a:t>etc</a:t>
            </a:r>
            <a:r>
              <a:rPr lang="en-US" sz="3200" dirty="0">
                <a:latin typeface="Lexend Light"/>
              </a:rPr>
              <a:t> (will be discussed later)</a:t>
            </a:r>
          </a:p>
        </p:txBody>
      </p:sp>
    </p:spTree>
    <p:extLst>
      <p:ext uri="{BB962C8B-B14F-4D97-AF65-F5344CB8AC3E}">
        <p14:creationId xmlns:p14="http://schemas.microsoft.com/office/powerpoint/2010/main" val="4072950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71F6"/>
                </a:solidFill>
                <a:latin typeface="Lexend" panose="020B0604020202020204"/>
              </a:rPr>
              <a:t>Function Arguments</a:t>
            </a:r>
          </a:p>
        </p:txBody>
      </p:sp>
      <p:sp>
        <p:nvSpPr>
          <p:cNvPr id="3" name="Content Placeholder 2"/>
          <p:cNvSpPr>
            <a:spLocks noGrp="1"/>
          </p:cNvSpPr>
          <p:nvPr>
            <p:ph idx="1"/>
          </p:nvPr>
        </p:nvSpPr>
        <p:spPr/>
        <p:txBody>
          <a:bodyPr/>
          <a:lstStyle/>
          <a:p>
            <a:r>
              <a:rPr lang="en-US" sz="3100" dirty="0">
                <a:latin typeface="Lexend Light"/>
              </a:rPr>
              <a:t>Required arguments:</a:t>
            </a:r>
          </a:p>
          <a:p>
            <a:pPr lvl="1"/>
            <a:r>
              <a:rPr lang="en-US" dirty="0">
                <a:latin typeface="Lexend Light"/>
              </a:rPr>
              <a:t>Required arguments must be passed to a function in correct order and exact amount.</a:t>
            </a:r>
          </a:p>
          <a:p>
            <a:pPr lvl="1"/>
            <a:endParaRPr lang="en-US" dirty="0">
              <a:latin typeface="Lexend Light"/>
            </a:endParaRPr>
          </a:p>
          <a:p>
            <a:pPr marL="0" indent="0">
              <a:buNone/>
            </a:pPr>
            <a:r>
              <a:rPr lang="en-US" sz="2600" dirty="0">
                <a:latin typeface="Lexend Light"/>
              </a:rPr>
              <a:t>For example:</a:t>
            </a:r>
          </a:p>
          <a:p>
            <a:pPr marL="0" indent="0">
              <a:buNone/>
            </a:pPr>
            <a:endParaRPr lang="en-US" dirty="0">
              <a:latin typeface="Lexend Light"/>
            </a:endParaRPr>
          </a:p>
        </p:txBody>
      </p:sp>
      <p:sp>
        <p:nvSpPr>
          <p:cNvPr id="4" name="Rectangle 1">
            <a:extLst>
              <a:ext uri="{FF2B5EF4-FFF2-40B4-BE49-F238E27FC236}">
                <a16:creationId xmlns:a16="http://schemas.microsoft.com/office/drawing/2014/main" id="{AC9E97D9-2EEA-41AE-8A17-8C5EE87ACCD2}"/>
              </a:ext>
            </a:extLst>
          </p:cNvPr>
          <p:cNvSpPr>
            <a:spLocks noChangeArrowheads="1"/>
          </p:cNvSpPr>
          <p:nvPr/>
        </p:nvSpPr>
        <p:spPr bwMode="auto">
          <a:xfrm>
            <a:off x="1189606" y="4310765"/>
            <a:ext cx="8052048" cy="156966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CC7832"/>
                </a:solidFill>
                <a:effectLst/>
                <a:latin typeface="Arial Unicode MS"/>
              </a:rPr>
              <a:t>def </a:t>
            </a:r>
            <a:r>
              <a:rPr kumimoji="0" lang="en-US" altLang="en-US" sz="2400" b="0" i="0" u="none" strike="noStrike" cap="none" normalizeH="0" baseline="0" dirty="0" err="1">
                <a:ln>
                  <a:noFill/>
                </a:ln>
                <a:solidFill>
                  <a:srgbClr val="A9B7C6"/>
                </a:solidFill>
                <a:effectLst/>
                <a:latin typeface="Arial Unicode MS"/>
              </a:rPr>
              <a:t>print_data</a:t>
            </a:r>
            <a:r>
              <a:rPr kumimoji="0" lang="en-US" altLang="en-US" sz="2400" b="0" i="0" u="none" strike="noStrike" cap="none" normalizeH="0" baseline="0" dirty="0">
                <a:ln>
                  <a:noFill/>
                </a:ln>
                <a:solidFill>
                  <a:srgbClr val="A9B7C6"/>
                </a:solidFill>
                <a:effectLst/>
                <a:latin typeface="Arial Unicode MS"/>
              </a:rPr>
              <a:t>(color</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A9B7C6"/>
                </a:solidFill>
                <a:effectLst/>
                <a:latin typeface="Arial Unicode MS"/>
              </a:rPr>
              <a:t>size):</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   print (</a:t>
            </a:r>
            <a:r>
              <a:rPr kumimoji="0" lang="en-US" altLang="en-US" sz="2400" b="0" i="0" u="none" strike="noStrike" cap="none" normalizeH="0" baseline="0" dirty="0">
                <a:ln>
                  <a:noFill/>
                </a:ln>
                <a:solidFill>
                  <a:srgbClr val="6A8759"/>
                </a:solidFill>
                <a:effectLst/>
                <a:latin typeface="Arial Unicode MS"/>
              </a:rPr>
              <a:t>"color: "</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A9B7C6"/>
                </a:solidFill>
                <a:effectLst/>
                <a:latin typeface="Arial Unicode MS"/>
              </a:rPr>
              <a:t>color</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6A8759"/>
                </a:solidFill>
                <a:effectLst/>
                <a:latin typeface="Arial Unicode MS"/>
              </a:rPr>
              <a:t>" and size : "</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A9B7C6"/>
                </a:solidFill>
                <a:effectLst/>
                <a:latin typeface="Arial Unicode MS"/>
              </a:rPr>
              <a:t>size)</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err="1">
                <a:ln>
                  <a:noFill/>
                </a:ln>
                <a:solidFill>
                  <a:srgbClr val="A9B7C6"/>
                </a:solidFill>
                <a:effectLst/>
                <a:latin typeface="Arial Unicode MS"/>
              </a:rPr>
              <a:t>print_data</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A8759"/>
                </a:solidFill>
                <a:effectLst/>
                <a:latin typeface="Arial Unicode MS"/>
              </a:rPr>
              <a:t>"Red"</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6897BB"/>
                </a:solidFill>
                <a:effectLst/>
                <a:latin typeface="Arial Unicode MS"/>
              </a:rPr>
              <a:t>4</a:t>
            </a: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808080"/>
                </a:solidFill>
                <a:effectLst/>
                <a:latin typeface="Arial Unicode MS"/>
              </a:rPr>
              <a:t># prints color: Red and size : 4</a:t>
            </a:r>
            <a:br>
              <a:rPr kumimoji="0" lang="en-US" altLang="en-US" sz="2400" b="0" i="0" u="none" strike="noStrike" cap="none" normalizeH="0" baseline="0" dirty="0">
                <a:ln>
                  <a:noFill/>
                </a:ln>
                <a:solidFill>
                  <a:srgbClr val="808080"/>
                </a:solidFill>
                <a:effectLst/>
                <a:latin typeface="Arial Unicode MS"/>
              </a:rPr>
            </a:br>
            <a:r>
              <a:rPr kumimoji="0" lang="en-US" altLang="en-US" sz="2400" b="0" i="0" u="none" strike="noStrike" cap="none" normalizeH="0" baseline="0" dirty="0" err="1">
                <a:ln>
                  <a:noFill/>
                </a:ln>
                <a:solidFill>
                  <a:srgbClr val="A9B7C6"/>
                </a:solidFill>
                <a:effectLst/>
                <a:latin typeface="Arial Unicode MS"/>
              </a:rPr>
              <a:t>print_data</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A8759"/>
                </a:solidFill>
                <a:effectLst/>
                <a:latin typeface="Arial Unicode MS"/>
              </a:rPr>
              <a:t>"Blue"</a:t>
            </a: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808080"/>
                </a:solidFill>
                <a:effectLst/>
                <a:latin typeface="Arial Unicode MS"/>
              </a:rPr>
              <a:t>#generates arguments count error</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04337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71F6"/>
                </a:solidFill>
                <a:latin typeface="Lexend" panose="020B0604020202020204"/>
              </a:rPr>
              <a:t>Function Arguments – cont’d</a:t>
            </a:r>
            <a:endParaRPr lang="he-IL" b="1" dirty="0">
              <a:solidFill>
                <a:srgbClr val="0071F6"/>
              </a:solidFill>
              <a:latin typeface="Lexend" panose="020B0604020202020204"/>
            </a:endParaRPr>
          </a:p>
        </p:txBody>
      </p:sp>
      <p:sp>
        <p:nvSpPr>
          <p:cNvPr id="3" name="Content Placeholder 2"/>
          <p:cNvSpPr>
            <a:spLocks noGrp="1"/>
          </p:cNvSpPr>
          <p:nvPr>
            <p:ph idx="1"/>
          </p:nvPr>
        </p:nvSpPr>
        <p:spPr/>
        <p:txBody>
          <a:bodyPr>
            <a:normAutofit/>
          </a:bodyPr>
          <a:lstStyle/>
          <a:p>
            <a:r>
              <a:rPr lang="en-US" sz="1600" dirty="0">
                <a:latin typeface="Lexend Light"/>
              </a:rPr>
              <a:t>Keyword arguments:</a:t>
            </a:r>
          </a:p>
          <a:p>
            <a:pPr lvl="1"/>
            <a:r>
              <a:rPr lang="en-US" sz="1600" dirty="0">
                <a:latin typeface="Lexend Light"/>
              </a:rPr>
              <a:t>Arguments can be pass by keyword (name). We can pass arguments in any order when passing them by names.</a:t>
            </a:r>
          </a:p>
          <a:p>
            <a:pPr lvl="1"/>
            <a:r>
              <a:rPr lang="en-US" sz="1600" dirty="0">
                <a:latin typeface="Lexend Light"/>
              </a:rPr>
              <a:t>Non-keyword arguments are allowed after keyword ones</a:t>
            </a:r>
          </a:p>
          <a:p>
            <a:pPr marL="0" indent="0">
              <a:buNone/>
            </a:pPr>
            <a:r>
              <a:rPr lang="en-US" sz="1600" dirty="0">
                <a:latin typeface="Lexend Light"/>
              </a:rPr>
              <a:t>Example 1:</a:t>
            </a:r>
          </a:p>
          <a:p>
            <a:pPr marL="0" indent="0">
              <a:buNone/>
            </a:pPr>
            <a:endParaRPr lang="en-US" sz="1600" dirty="0">
              <a:latin typeface="Lexend Light"/>
            </a:endParaRPr>
          </a:p>
          <a:p>
            <a:pPr marL="0" indent="0">
              <a:buNone/>
            </a:pPr>
            <a:endParaRPr lang="en-US" sz="1600" dirty="0">
              <a:latin typeface="Lexend Light"/>
            </a:endParaRPr>
          </a:p>
          <a:p>
            <a:pPr marL="0" indent="0">
              <a:buNone/>
            </a:pPr>
            <a:endParaRPr lang="en-US" sz="1600" dirty="0">
              <a:latin typeface="Lexend Light"/>
            </a:endParaRPr>
          </a:p>
          <a:p>
            <a:pPr marL="0" indent="0">
              <a:buNone/>
            </a:pPr>
            <a:endParaRPr lang="en-US" sz="1600" dirty="0">
              <a:latin typeface="Lexend Light"/>
            </a:endParaRPr>
          </a:p>
          <a:p>
            <a:pPr marL="0" indent="0">
              <a:buNone/>
            </a:pPr>
            <a:endParaRPr lang="en-US" sz="1600" dirty="0">
              <a:latin typeface="Lexend Light"/>
            </a:endParaRPr>
          </a:p>
          <a:p>
            <a:pPr marL="0" indent="0">
              <a:buNone/>
            </a:pPr>
            <a:r>
              <a:rPr lang="en-US" sz="1600" dirty="0">
                <a:latin typeface="Lexend Light"/>
              </a:rPr>
              <a:t>Example 2:</a:t>
            </a:r>
          </a:p>
          <a:p>
            <a:pPr marL="0" indent="0">
              <a:buNone/>
            </a:pPr>
            <a:endParaRPr lang="en-US" dirty="0">
              <a:latin typeface="Lexend Light"/>
            </a:endParaRPr>
          </a:p>
        </p:txBody>
      </p:sp>
      <p:sp>
        <p:nvSpPr>
          <p:cNvPr id="4" name="Rectangle 1">
            <a:extLst>
              <a:ext uri="{FF2B5EF4-FFF2-40B4-BE49-F238E27FC236}">
                <a16:creationId xmlns:a16="http://schemas.microsoft.com/office/drawing/2014/main" id="{B8CC4F12-AA25-44A7-9F6B-5595F5D6CEDE}"/>
              </a:ext>
            </a:extLst>
          </p:cNvPr>
          <p:cNvSpPr>
            <a:spLocks noChangeArrowheads="1"/>
          </p:cNvSpPr>
          <p:nvPr/>
        </p:nvSpPr>
        <p:spPr bwMode="auto">
          <a:xfrm>
            <a:off x="1118586" y="3254930"/>
            <a:ext cx="2769833" cy="8617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CC7832"/>
                </a:solidFill>
                <a:effectLst/>
                <a:latin typeface="Arial Unicode MS"/>
              </a:rPr>
              <a:t>def </a:t>
            </a:r>
            <a:r>
              <a:rPr kumimoji="0" lang="en-US" altLang="en-US" sz="1000" b="0" i="0" u="none" strike="noStrike" cap="none" normalizeH="0" baseline="0" dirty="0" err="1">
                <a:ln>
                  <a:noFill/>
                </a:ln>
                <a:solidFill>
                  <a:srgbClr val="FFC66D"/>
                </a:solidFill>
                <a:effectLst/>
                <a:latin typeface="Arial Unicode MS"/>
              </a:rPr>
              <a:t>print_data</a:t>
            </a:r>
            <a:r>
              <a:rPr kumimoji="0" lang="en-US" altLang="en-US" sz="1000" b="0" i="0" u="none" strike="noStrike" cap="none" normalizeH="0" baseline="0" dirty="0">
                <a:ln>
                  <a:noFill/>
                </a:ln>
                <a:solidFill>
                  <a:srgbClr val="A9B7C6"/>
                </a:solidFill>
                <a:effectLst/>
                <a:latin typeface="Arial Unicode MS"/>
              </a:rPr>
              <a:t>(size</a:t>
            </a: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A9B7C6"/>
                </a:solidFill>
                <a:effectLst/>
                <a:latin typeface="Arial Unicode MS"/>
              </a:rPr>
              <a:t>color):</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8888C6"/>
                </a:solidFill>
                <a:effectLst/>
                <a:latin typeface="Arial Unicode MS"/>
              </a:rPr>
              <a:t>print</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6A8759"/>
                </a:solidFill>
                <a:effectLst/>
                <a:latin typeface="Arial Unicode MS"/>
              </a:rPr>
              <a:t>"color:"</a:t>
            </a: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A9B7C6"/>
                </a:solidFill>
                <a:effectLst/>
                <a:latin typeface="Arial Unicode MS"/>
              </a:rPr>
              <a:t>color</a:t>
            </a: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6A8759"/>
                </a:solidFill>
                <a:effectLst/>
                <a:latin typeface="Arial Unicode MS"/>
              </a:rPr>
              <a:t>"and size:"</a:t>
            </a: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A9B7C6"/>
                </a:solidFill>
                <a:effectLst/>
                <a:latin typeface="Arial Unicode MS"/>
              </a:rPr>
              <a:t>size)</a:t>
            </a:r>
            <a:br>
              <a:rPr kumimoji="0" lang="en-US" altLang="en-US" sz="1000" b="0" i="0" u="none" strike="noStrike" cap="none" normalizeH="0" baseline="0" dirty="0">
                <a:ln>
                  <a:noFill/>
                </a:ln>
                <a:solidFill>
                  <a:srgbClr val="A9B7C6"/>
                </a:solidFill>
                <a:effectLst/>
                <a:latin typeface="Arial Unicode MS"/>
              </a:rPr>
            </a:b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err="1">
                <a:ln>
                  <a:noFill/>
                </a:ln>
                <a:solidFill>
                  <a:srgbClr val="A9B7C6"/>
                </a:solidFill>
                <a:effectLst/>
                <a:latin typeface="Arial Unicode MS"/>
              </a:rPr>
              <a:t>print_data</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AA4926"/>
                </a:solidFill>
                <a:effectLst/>
                <a:latin typeface="Arial Unicode MS"/>
              </a:rPr>
              <a:t>size</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6897BB"/>
                </a:solidFill>
                <a:effectLst/>
                <a:latin typeface="Arial Unicode MS"/>
              </a:rPr>
              <a:t>6</a:t>
            </a: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AA4926"/>
                </a:solidFill>
                <a:effectLst/>
                <a:latin typeface="Arial Unicode MS"/>
              </a:rPr>
              <a:t>color</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6A8759"/>
                </a:solidFill>
                <a:effectLst/>
                <a:latin typeface="Arial Unicode MS"/>
              </a:rPr>
              <a:t>"Blue"</a:t>
            </a:r>
            <a:r>
              <a:rPr kumimoji="0" lang="en-US" altLang="en-US" sz="1000" b="0" i="0" u="none" strike="noStrike" cap="none" normalizeH="0" baseline="0" dirty="0">
                <a:ln>
                  <a:noFill/>
                </a:ln>
                <a:solidFill>
                  <a:srgbClr val="A9B7C6"/>
                </a:solidFill>
                <a:effectLst/>
                <a:latin typeface="Arial Unicode MS"/>
              </a:rPr>
              <a:t>)</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err="1">
                <a:ln>
                  <a:noFill/>
                </a:ln>
                <a:solidFill>
                  <a:srgbClr val="A9B7C6"/>
                </a:solidFill>
                <a:effectLst/>
                <a:latin typeface="Arial Unicode MS"/>
              </a:rPr>
              <a:t>print_data</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AA4926"/>
                </a:solidFill>
                <a:effectLst/>
                <a:latin typeface="Arial Unicode MS"/>
              </a:rPr>
              <a:t>color</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6A8759"/>
                </a:solidFill>
                <a:effectLst/>
                <a:latin typeface="Arial Unicode MS"/>
              </a:rPr>
              <a:t>"Blue"</a:t>
            </a: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AA4926"/>
                </a:solidFill>
                <a:effectLst/>
                <a:latin typeface="Arial Unicode MS"/>
              </a:rPr>
              <a:t>size</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6897BB"/>
                </a:solidFill>
                <a:effectLst/>
                <a:latin typeface="Arial Unicode MS"/>
              </a:rPr>
              <a:t>6</a:t>
            </a:r>
            <a:r>
              <a:rPr kumimoji="0" lang="en-US" altLang="en-US" sz="1000" b="0" i="0" u="none" strike="noStrike" cap="none" normalizeH="0" baseline="0" dirty="0">
                <a:ln>
                  <a:noFill/>
                </a:ln>
                <a:solidFill>
                  <a:srgbClr val="A9B7C6"/>
                </a:solidFill>
                <a:effectLst/>
                <a:latin typeface="Arial Unicode MS"/>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E99F0ED5-179B-40C8-B828-A285BB517CF4}"/>
              </a:ext>
            </a:extLst>
          </p:cNvPr>
          <p:cNvSpPr>
            <a:spLocks noChangeArrowheads="1"/>
          </p:cNvSpPr>
          <p:nvPr/>
        </p:nvSpPr>
        <p:spPr bwMode="auto">
          <a:xfrm>
            <a:off x="1118586" y="5296237"/>
            <a:ext cx="3009530" cy="101566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CC7832"/>
                </a:solidFill>
                <a:effectLst/>
                <a:latin typeface="Arial Unicode MS"/>
              </a:rPr>
              <a:t>def </a:t>
            </a:r>
            <a:r>
              <a:rPr kumimoji="0" lang="en-US" altLang="en-US" sz="1000" b="0" i="0" u="none" strike="noStrike" cap="none" normalizeH="0" baseline="0" dirty="0" err="1">
                <a:ln>
                  <a:noFill/>
                </a:ln>
                <a:solidFill>
                  <a:srgbClr val="FFC66D"/>
                </a:solidFill>
                <a:effectLst/>
                <a:latin typeface="Arial Unicode MS"/>
              </a:rPr>
              <a:t>func</a:t>
            </a:r>
            <a:r>
              <a:rPr kumimoji="0" lang="en-US" altLang="en-US" sz="1000" b="0" i="0" u="none" strike="noStrike" cap="none" normalizeH="0" baseline="0" dirty="0">
                <a:ln>
                  <a:noFill/>
                </a:ln>
                <a:solidFill>
                  <a:srgbClr val="A9B7C6"/>
                </a:solidFill>
                <a:effectLst/>
                <a:latin typeface="Arial Unicode MS"/>
              </a:rPr>
              <a:t>(x=</a:t>
            </a:r>
            <a:r>
              <a:rPr kumimoji="0" lang="en-US" altLang="en-US" sz="1000" b="0" i="0" u="none" strike="noStrike" cap="none" normalizeH="0" baseline="0" dirty="0">
                <a:ln>
                  <a:noFill/>
                </a:ln>
                <a:solidFill>
                  <a:srgbClr val="6897BB"/>
                </a:solidFill>
                <a:effectLst/>
                <a:latin typeface="Arial Unicode MS"/>
              </a:rPr>
              <a:t>1</a:t>
            </a:r>
            <a:r>
              <a:rPr kumimoji="0" lang="en-US" altLang="en-US" sz="1000" b="0" i="0" u="none" strike="noStrike" cap="none" normalizeH="0" baseline="0" dirty="0">
                <a:ln>
                  <a:noFill/>
                </a:ln>
                <a:solidFill>
                  <a:srgbClr val="CC7832"/>
                </a:solidFill>
                <a:effectLst/>
                <a:latin typeface="Arial Unicode MS"/>
              </a:rPr>
              <a:t>,</a:t>
            </a:r>
            <a:r>
              <a:rPr kumimoji="0" lang="en-US" altLang="en-US" sz="1000" b="0" i="0" u="none" strike="noStrike" cap="none" normalizeH="0" baseline="0" dirty="0">
                <a:ln>
                  <a:noFill/>
                </a:ln>
                <a:solidFill>
                  <a:srgbClr val="A9B7C6"/>
                </a:solidFill>
                <a:effectLst/>
                <a:latin typeface="Arial Unicode MS"/>
              </a:rPr>
              <a:t>y=</a:t>
            </a:r>
            <a:r>
              <a:rPr kumimoji="0" lang="en-US" altLang="en-US" sz="1000" b="0" i="0" u="none" strike="noStrike" cap="none" normalizeH="0" baseline="0" dirty="0">
                <a:ln>
                  <a:noFill/>
                </a:ln>
                <a:solidFill>
                  <a:srgbClr val="6897BB"/>
                </a:solidFill>
                <a:effectLst/>
                <a:latin typeface="Arial Unicode MS"/>
              </a:rPr>
              <a:t>2</a:t>
            </a:r>
            <a:r>
              <a:rPr kumimoji="0" lang="en-US" altLang="en-US" sz="1000" b="0" i="0" u="none" strike="noStrike" cap="none" normalizeH="0" baseline="0" dirty="0">
                <a:ln>
                  <a:noFill/>
                </a:ln>
                <a:solidFill>
                  <a:srgbClr val="A9B7C6"/>
                </a:solidFill>
                <a:effectLst/>
                <a:latin typeface="Arial Unicode MS"/>
              </a:rPr>
              <a:t>):</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8888C6"/>
                </a:solidFill>
                <a:effectLst/>
                <a:latin typeface="Arial Unicode MS"/>
              </a:rPr>
              <a:t>print</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err="1">
                <a:ln>
                  <a:noFill/>
                </a:ln>
                <a:solidFill>
                  <a:srgbClr val="A9B7C6"/>
                </a:solidFill>
                <a:effectLst/>
                <a:latin typeface="Arial Unicode MS"/>
              </a:rPr>
              <a:t>x</a:t>
            </a:r>
            <a:r>
              <a:rPr kumimoji="0" lang="en-US" altLang="en-US" sz="1000" b="0" i="0" u="none" strike="noStrike" cap="none" normalizeH="0" baseline="0" dirty="0" err="1">
                <a:ln>
                  <a:noFill/>
                </a:ln>
                <a:solidFill>
                  <a:srgbClr val="CC7832"/>
                </a:solidFill>
                <a:effectLst/>
                <a:latin typeface="Arial Unicode MS"/>
              </a:rPr>
              <a:t>,</a:t>
            </a:r>
            <a:r>
              <a:rPr kumimoji="0" lang="en-US" altLang="en-US" sz="1000" b="0" i="0" u="none" strike="noStrike" cap="none" normalizeH="0" baseline="0" dirty="0" err="1">
                <a:ln>
                  <a:noFill/>
                </a:ln>
                <a:solidFill>
                  <a:srgbClr val="A9B7C6"/>
                </a:solidFill>
                <a:effectLst/>
                <a:latin typeface="Arial Unicode MS"/>
              </a:rPr>
              <a:t>y</a:t>
            </a:r>
            <a:r>
              <a:rPr kumimoji="0" lang="en-US" altLang="en-US" sz="1000" b="0" i="0" u="none" strike="noStrike" cap="none" normalizeH="0" baseline="0" dirty="0">
                <a:ln>
                  <a:noFill/>
                </a:ln>
                <a:solidFill>
                  <a:srgbClr val="A9B7C6"/>
                </a:solidFill>
                <a:effectLst/>
                <a:latin typeface="Arial Unicode MS"/>
              </a:rPr>
              <a:t>)</a:t>
            </a:r>
            <a:br>
              <a:rPr kumimoji="0" lang="en-US" altLang="en-US" sz="1000" b="0" i="0" u="none" strike="noStrike" cap="none" normalizeH="0" baseline="0" dirty="0">
                <a:ln>
                  <a:noFill/>
                </a:ln>
                <a:solidFill>
                  <a:srgbClr val="A9B7C6"/>
                </a:solidFill>
                <a:effectLst/>
                <a:latin typeface="Arial Unicode MS"/>
              </a:rPr>
            </a:b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err="1">
                <a:ln>
                  <a:noFill/>
                </a:ln>
                <a:solidFill>
                  <a:srgbClr val="A9B7C6"/>
                </a:solidFill>
                <a:effectLst/>
                <a:latin typeface="Arial Unicode MS"/>
              </a:rPr>
              <a:t>func</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6897BB"/>
                </a:solidFill>
                <a:effectLst/>
                <a:latin typeface="Arial Unicode MS"/>
              </a:rPr>
              <a:t>2</a:t>
            </a:r>
            <a:r>
              <a:rPr kumimoji="0" lang="en-US" altLang="en-US" sz="1000" b="0" i="0" u="none" strike="noStrike" cap="none" normalizeH="0" baseline="0" dirty="0">
                <a:ln>
                  <a:noFill/>
                </a:ln>
                <a:solidFill>
                  <a:srgbClr val="CC7832"/>
                </a:solidFill>
                <a:effectLst/>
                <a:latin typeface="Arial Unicode MS"/>
              </a:rPr>
              <a:t>,</a:t>
            </a:r>
            <a:r>
              <a:rPr kumimoji="0" lang="en-US" altLang="en-US" sz="1000" b="0" i="0" u="none" strike="noStrike" cap="none" normalizeH="0" baseline="0" dirty="0">
                <a:ln>
                  <a:noFill/>
                </a:ln>
                <a:solidFill>
                  <a:srgbClr val="6897BB"/>
                </a:solidFill>
                <a:effectLst/>
                <a:latin typeface="Arial Unicode MS"/>
              </a:rPr>
              <a:t>6</a:t>
            </a: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808080"/>
                </a:solidFill>
                <a:effectLst/>
                <a:latin typeface="Arial Unicode MS"/>
              </a:rPr>
              <a:t>#prints 2,6</a:t>
            </a:r>
            <a:br>
              <a:rPr kumimoji="0" lang="en-US" altLang="en-US" sz="1000" b="0" i="0" u="none" strike="noStrike" cap="none" normalizeH="0" baseline="0" dirty="0">
                <a:ln>
                  <a:noFill/>
                </a:ln>
                <a:solidFill>
                  <a:srgbClr val="808080"/>
                </a:solidFill>
                <a:effectLst/>
                <a:latin typeface="Arial Unicode MS"/>
              </a:rPr>
            </a:br>
            <a:r>
              <a:rPr kumimoji="0" lang="en-US" altLang="en-US" sz="1000" b="0" i="0" u="none" strike="noStrike" cap="none" normalizeH="0" baseline="0" dirty="0" err="1">
                <a:ln>
                  <a:noFill/>
                </a:ln>
                <a:solidFill>
                  <a:srgbClr val="A9B7C6"/>
                </a:solidFill>
                <a:effectLst/>
                <a:latin typeface="Arial Unicode MS"/>
              </a:rPr>
              <a:t>func</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6897BB"/>
                </a:solidFill>
                <a:effectLst/>
                <a:latin typeface="Arial Unicode MS"/>
              </a:rPr>
              <a:t>2</a:t>
            </a: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808080"/>
                </a:solidFill>
                <a:effectLst/>
                <a:latin typeface="Arial Unicode MS"/>
              </a:rPr>
              <a:t>#prints 2,2</a:t>
            </a:r>
            <a:br>
              <a:rPr kumimoji="0" lang="en-US" altLang="en-US" sz="1000" b="0" i="0" u="none" strike="noStrike" cap="none" normalizeH="0" baseline="0" dirty="0">
                <a:ln>
                  <a:noFill/>
                </a:ln>
                <a:solidFill>
                  <a:srgbClr val="808080"/>
                </a:solidFill>
                <a:effectLst/>
                <a:latin typeface="Arial Unicode MS"/>
              </a:rPr>
            </a:br>
            <a:r>
              <a:rPr kumimoji="0" lang="en-US" altLang="en-US" sz="1000" b="0" i="0" u="none" strike="noStrike" cap="none" normalizeH="0" baseline="0" dirty="0" err="1">
                <a:ln>
                  <a:noFill/>
                </a:ln>
                <a:solidFill>
                  <a:srgbClr val="A9B7C6"/>
                </a:solidFill>
                <a:effectLst/>
                <a:latin typeface="Arial Unicode MS"/>
              </a:rPr>
              <a:t>func</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AA4926"/>
                </a:solidFill>
                <a:effectLst/>
                <a:latin typeface="Arial Unicode MS"/>
              </a:rPr>
              <a:t>x</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6897BB"/>
                </a:solidFill>
                <a:effectLst/>
                <a:latin typeface="Arial Unicode MS"/>
              </a:rPr>
              <a:t>2</a:t>
            </a:r>
            <a:r>
              <a:rPr kumimoji="0" lang="en-US" altLang="en-US" sz="1000" b="0" i="0" u="none" strike="noStrike" cap="none" normalizeH="0" baseline="0" dirty="0">
                <a:ln>
                  <a:noFill/>
                </a:ln>
                <a:solidFill>
                  <a:srgbClr val="CC7832"/>
                </a:solidFill>
                <a:effectLst/>
                <a:latin typeface="Arial Unicode MS"/>
              </a:rPr>
              <a:t>,</a:t>
            </a:r>
            <a:r>
              <a:rPr kumimoji="0" lang="en-US" altLang="en-US" sz="1000" b="0" i="0" u="none" strike="noStrike" cap="none" normalizeH="0" baseline="0" dirty="0">
                <a:ln>
                  <a:noFill/>
                </a:ln>
                <a:solidFill>
                  <a:srgbClr val="6897BB"/>
                </a:solidFill>
                <a:effectLst/>
                <a:latin typeface="Arial Unicode MS"/>
              </a:rPr>
              <a:t>6</a:t>
            </a: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808080"/>
                </a:solidFill>
                <a:effectLst/>
                <a:latin typeface="Arial Unicode MS"/>
              </a:rPr>
              <a:t># generates the error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15340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71F6"/>
                </a:solidFill>
                <a:latin typeface="Lexend" panose="020B0604020202020204"/>
              </a:rPr>
              <a:t>Function Arguments – cont’d</a:t>
            </a:r>
            <a:endParaRPr lang="he-IL" b="1" dirty="0">
              <a:solidFill>
                <a:srgbClr val="0071F6"/>
              </a:solidFill>
              <a:latin typeface="Lexend" panose="020B0604020202020204"/>
            </a:endParaRPr>
          </a:p>
        </p:txBody>
      </p:sp>
      <p:sp>
        <p:nvSpPr>
          <p:cNvPr id="3" name="Content Placeholder 2"/>
          <p:cNvSpPr>
            <a:spLocks noGrp="1"/>
          </p:cNvSpPr>
          <p:nvPr>
            <p:ph idx="1"/>
          </p:nvPr>
        </p:nvSpPr>
        <p:spPr/>
        <p:txBody>
          <a:bodyPr>
            <a:normAutofit/>
          </a:bodyPr>
          <a:lstStyle/>
          <a:p>
            <a:r>
              <a:rPr lang="en-US" sz="2600" dirty="0">
                <a:latin typeface="Lexend Light"/>
              </a:rPr>
              <a:t>Default Arguments</a:t>
            </a:r>
            <a:r>
              <a:rPr lang="en-US" dirty="0">
                <a:latin typeface="Lexend Light"/>
              </a:rPr>
              <a:t>:</a:t>
            </a:r>
          </a:p>
          <a:p>
            <a:pPr lvl="1"/>
            <a:r>
              <a:rPr lang="en-US" dirty="0">
                <a:latin typeface="Lexend Light"/>
              </a:rPr>
              <a:t>A default argument is an argument that defines a default value. The argument holds this default value, unless other value is passed</a:t>
            </a:r>
          </a:p>
          <a:p>
            <a:pPr lvl="1"/>
            <a:r>
              <a:rPr lang="en-US" dirty="0">
                <a:latin typeface="Lexend Light"/>
              </a:rPr>
              <a:t>If function have both default and formal arguments, formal arguments must be defined first.</a:t>
            </a:r>
          </a:p>
        </p:txBody>
      </p:sp>
      <p:sp>
        <p:nvSpPr>
          <p:cNvPr id="5" name="Rectangle 2">
            <a:extLst>
              <a:ext uri="{FF2B5EF4-FFF2-40B4-BE49-F238E27FC236}">
                <a16:creationId xmlns:a16="http://schemas.microsoft.com/office/drawing/2014/main" id="{6CE873BF-C02B-4754-94E9-4D89D04A7E18}"/>
              </a:ext>
            </a:extLst>
          </p:cNvPr>
          <p:cNvSpPr>
            <a:spLocks noChangeArrowheads="1"/>
          </p:cNvSpPr>
          <p:nvPr/>
        </p:nvSpPr>
        <p:spPr bwMode="auto">
          <a:xfrm>
            <a:off x="1233995" y="4273520"/>
            <a:ext cx="7838984" cy="163121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C7832"/>
                </a:solidFill>
                <a:effectLst/>
                <a:latin typeface="Arial Unicode MS"/>
              </a:rPr>
              <a:t>def </a:t>
            </a:r>
            <a:r>
              <a:rPr kumimoji="0" lang="en-US" altLang="en-US" sz="2000" b="0" i="0" u="none" strike="noStrike" cap="none" normalizeH="0" baseline="0" dirty="0" err="1">
                <a:ln>
                  <a:noFill/>
                </a:ln>
                <a:solidFill>
                  <a:srgbClr val="FFC66D"/>
                </a:solidFill>
                <a:effectLst/>
                <a:latin typeface="Arial Unicode MS"/>
              </a:rPr>
              <a:t>print_data</a:t>
            </a:r>
            <a:r>
              <a:rPr kumimoji="0" lang="en-US" altLang="en-US" sz="2000" b="0" i="0" u="none" strike="noStrike" cap="none" normalizeH="0" baseline="0" dirty="0">
                <a:ln>
                  <a:noFill/>
                </a:ln>
                <a:solidFill>
                  <a:srgbClr val="A9B7C6"/>
                </a:solidFill>
                <a:effectLst/>
                <a:latin typeface="Arial Unicode MS"/>
              </a:rPr>
              <a:t>(color</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A9B7C6"/>
                </a:solidFill>
                <a:effectLst/>
                <a:latin typeface="Arial Unicode MS"/>
              </a:rPr>
              <a:t>size=</a:t>
            </a:r>
            <a:r>
              <a:rPr kumimoji="0" lang="en-US" altLang="en-US" sz="2000" b="0" i="0" u="none" strike="noStrike" cap="none" normalizeH="0" baseline="0" dirty="0">
                <a:ln>
                  <a:noFill/>
                </a:ln>
                <a:solidFill>
                  <a:srgbClr val="6897BB"/>
                </a:solidFill>
                <a:effectLst/>
                <a:latin typeface="Arial Unicode MS"/>
              </a:rPr>
              <a:t>10</a:t>
            </a:r>
            <a:r>
              <a:rPr kumimoji="0" lang="en-US" altLang="en-US" sz="2000" b="0" i="0" u="none" strike="noStrike" cap="none" normalizeH="0" baseline="0" dirty="0">
                <a:ln>
                  <a:noFill/>
                </a:ln>
                <a:solidFill>
                  <a:srgbClr val="A9B7C6"/>
                </a:solidFill>
                <a:effectLst/>
                <a:latin typeface="Arial Unicode MS"/>
              </a:rPr>
              <a:t>):</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8888C6"/>
                </a:solidFill>
                <a:effectLst/>
                <a:latin typeface="Arial Unicode MS"/>
              </a:rPr>
              <a:t>print</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6A8759"/>
                </a:solidFill>
                <a:effectLst/>
                <a:latin typeface="Arial Unicode MS"/>
              </a:rPr>
              <a:t>"color: "</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A9B7C6"/>
                </a:solidFill>
                <a:effectLst/>
                <a:latin typeface="Arial Unicode MS"/>
              </a:rPr>
              <a:t>color</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6A8759"/>
                </a:solidFill>
                <a:effectLst/>
                <a:latin typeface="Arial Unicode MS"/>
              </a:rPr>
              <a:t>" and size : "</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A9B7C6"/>
                </a:solidFill>
                <a:effectLst/>
                <a:latin typeface="Arial Unicode MS"/>
              </a:rPr>
              <a:t>size)</a:t>
            </a:r>
            <a:br>
              <a:rPr kumimoji="0" lang="en-US" altLang="en-US" sz="2000" b="0" i="0" u="none" strike="noStrike" cap="none" normalizeH="0" baseline="0" dirty="0">
                <a:ln>
                  <a:noFill/>
                </a:ln>
                <a:solidFill>
                  <a:srgbClr val="A9B7C6"/>
                </a:solidFill>
                <a:effectLst/>
                <a:latin typeface="Arial Unicode MS"/>
              </a:rPr>
            </a:b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err="1">
                <a:ln>
                  <a:noFill/>
                </a:ln>
                <a:solidFill>
                  <a:srgbClr val="A9B7C6"/>
                </a:solidFill>
                <a:effectLst/>
                <a:latin typeface="Arial Unicode MS"/>
              </a:rPr>
              <a:t>print_data</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6A8759"/>
                </a:solidFill>
                <a:effectLst/>
                <a:latin typeface="Arial Unicode MS"/>
              </a:rPr>
              <a:t>"Yellow"</a:t>
            </a: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808080"/>
                </a:solidFill>
                <a:effectLst/>
                <a:latin typeface="Arial Unicode MS"/>
              </a:rPr>
              <a:t># color: Yellow and size : 10</a:t>
            </a:r>
            <a:br>
              <a:rPr kumimoji="0" lang="en-US" altLang="en-US" sz="2000" b="0" i="0" u="none" strike="noStrike" cap="none" normalizeH="0" baseline="0" dirty="0">
                <a:ln>
                  <a:noFill/>
                </a:ln>
                <a:solidFill>
                  <a:srgbClr val="808080"/>
                </a:solidFill>
                <a:effectLst/>
                <a:latin typeface="Arial Unicode MS"/>
              </a:rPr>
            </a:br>
            <a:r>
              <a:rPr kumimoji="0" lang="en-US" altLang="en-US" sz="2000" b="0" i="0" u="none" strike="noStrike" cap="none" normalizeH="0" baseline="0" dirty="0" err="1">
                <a:ln>
                  <a:noFill/>
                </a:ln>
                <a:solidFill>
                  <a:srgbClr val="A9B7C6"/>
                </a:solidFill>
                <a:effectLst/>
                <a:latin typeface="Arial Unicode MS"/>
              </a:rPr>
              <a:t>print_data</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AA4926"/>
                </a:solidFill>
                <a:effectLst/>
                <a:latin typeface="Arial Unicode MS"/>
              </a:rPr>
              <a:t>size </a:t>
            </a: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6897BB"/>
                </a:solidFill>
                <a:effectLst/>
                <a:latin typeface="Arial Unicode MS"/>
              </a:rPr>
              <a:t>3</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AA4926"/>
                </a:solidFill>
                <a:effectLst/>
                <a:latin typeface="Arial Unicode MS"/>
              </a:rPr>
              <a:t>color</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6A8759"/>
                </a:solidFill>
                <a:effectLst/>
                <a:latin typeface="Arial Unicode MS"/>
              </a:rPr>
              <a:t>"Yellow"</a:t>
            </a: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808080"/>
                </a:solidFill>
                <a:effectLst/>
                <a:latin typeface="Arial Unicode MS"/>
              </a:rPr>
              <a:t>#color: Yellow and size : 3</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36254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165</TotalTime>
  <Words>2854</Words>
  <Application>Microsoft Office PowerPoint</Application>
  <PresentationFormat>Widescreen</PresentationFormat>
  <Paragraphs>344</Paragraphs>
  <Slides>32</Slides>
  <Notes>26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32</vt:i4>
      </vt:variant>
    </vt:vector>
  </HeadingPairs>
  <TitlesOfParts>
    <vt:vector size="43" baseType="lpstr">
      <vt:lpstr>Arial</vt:lpstr>
      <vt:lpstr>Arial Unicode MS</vt:lpstr>
      <vt:lpstr>Calibri</vt:lpstr>
      <vt:lpstr>Calibri Light</vt:lpstr>
      <vt:lpstr>Lexend</vt:lpstr>
      <vt:lpstr>Lexend Light</vt:lpstr>
      <vt:lpstr>Noto Sans Hebrew</vt:lpstr>
      <vt:lpstr>Segoe</vt:lpstr>
      <vt:lpstr>Segoe Light</vt:lpstr>
      <vt:lpstr>Tahoma</vt:lpstr>
      <vt:lpstr>Office Theme</vt:lpstr>
      <vt:lpstr>PowerPoint Presentation</vt:lpstr>
      <vt:lpstr>Agenda</vt:lpstr>
      <vt:lpstr>What is  a Function? </vt:lpstr>
      <vt:lpstr>Functions documentation strings</vt:lpstr>
      <vt:lpstr>Function Definition</vt:lpstr>
      <vt:lpstr>Function overloading</vt:lpstr>
      <vt:lpstr>Function Arguments</vt:lpstr>
      <vt:lpstr>Function Arguments – cont’d</vt:lpstr>
      <vt:lpstr>Function Arguments – cont’d</vt:lpstr>
      <vt:lpstr>Function Arguments – cont’d</vt:lpstr>
      <vt:lpstr>Function Arguments – cont’d</vt:lpstr>
      <vt:lpstr>Function Arguments – cont’d</vt:lpstr>
      <vt:lpstr>Local and Global Variables</vt:lpstr>
      <vt:lpstr>Local and Global Variables – cont’d</vt:lpstr>
      <vt:lpstr>Local and Global Variables – cont’t</vt:lpstr>
      <vt:lpstr>Local and Global Variables – cont’d</vt:lpstr>
      <vt:lpstr>Local and Global Variables – cont’d</vt:lpstr>
      <vt:lpstr>Pass by reference vs value</vt:lpstr>
      <vt:lpstr>Pass by reference vs value – cont’d</vt:lpstr>
      <vt:lpstr>Pass by reference vs value – cont’d</vt:lpstr>
      <vt:lpstr>Modules in Python</vt:lpstr>
      <vt:lpstr>Import Statement</vt:lpstr>
      <vt:lpstr>Import Statement - example</vt:lpstr>
      <vt:lpstr>The from...import Statement</vt:lpstr>
      <vt:lpstr>Init file</vt:lpstr>
      <vt:lpstr>Init file – cont’d</vt:lpstr>
      <vt:lpstr>Init file </vt:lpstr>
      <vt:lpstr>Init file – demo</vt:lpstr>
      <vt:lpstr>Locating Modules</vt:lpstr>
      <vt:lpstr>Python packages</vt:lpstr>
      <vt:lpstr>Lab 01-08</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02: Getting Started</dc:title>
  <dc:creator>Tomer Avishar</dc:creator>
  <cp:lastModifiedBy>Alexandr Gotlib</cp:lastModifiedBy>
  <cp:revision>239</cp:revision>
  <dcterms:created xsi:type="dcterms:W3CDTF">2021-12-06T07:55:10Z</dcterms:created>
  <dcterms:modified xsi:type="dcterms:W3CDTF">2023-07-09T16:18:41Z</dcterms:modified>
</cp:coreProperties>
</file>