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264" r:id="rId3"/>
    <p:sldId id="322" r:id="rId4"/>
    <p:sldId id="265" r:id="rId5"/>
    <p:sldId id="326" r:id="rId6"/>
    <p:sldId id="320" r:id="rId7"/>
    <p:sldId id="266" r:id="rId8"/>
    <p:sldId id="325" r:id="rId9"/>
    <p:sldId id="308" r:id="rId10"/>
    <p:sldId id="294" r:id="rId11"/>
    <p:sldId id="316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33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7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1700808"/>
            <a:ext cx="7388072" cy="1085850"/>
          </a:xfrm>
        </p:spPr>
        <p:txBody>
          <a:bodyPr>
            <a:normAutofit/>
          </a:bodyPr>
          <a:lstStyle/>
          <a:p>
            <a:r>
              <a:rPr lang="en-US" dirty="0"/>
              <a:t>Module 06 – Threads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46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01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What is Thread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204317" cy="4486275"/>
          </a:xfrm>
        </p:spPr>
        <p:txBody>
          <a:bodyPr>
            <a:normAutofit/>
          </a:bodyPr>
          <a:lstStyle/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</a:rPr>
              <a:t>A Thread or a Thread of Execution is defined in computer science as the smallest unit that can be scheduled in an operating system </a:t>
            </a:r>
          </a:p>
          <a:p>
            <a:pPr fontAlgn="base"/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</a:rPr>
              <a:t>Threads are contained in processes. More than one thread can exist within the same process. </a:t>
            </a:r>
          </a:p>
          <a:p>
            <a:pPr fontAlgn="base"/>
            <a:endParaRPr lang="en-US" sz="2000" dirty="0">
              <a:solidFill>
                <a:srgbClr val="000000"/>
              </a:solidFill>
            </a:endParaRPr>
          </a:p>
          <a:p>
            <a:pPr fontAlgn="base"/>
            <a:r>
              <a:rPr lang="en-US" sz="2000" b="0" i="0" dirty="0">
                <a:solidFill>
                  <a:srgbClr val="000000"/>
                </a:solidFill>
                <a:effectLst/>
              </a:rPr>
              <a:t>These threads share the memory and the state of the process.</a:t>
            </a: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8" name="Picture 4" descr="Multiprocessing in Python. Multiprocessing allows you to create… | by  Hitesh Mishra | Medium">
            <a:extLst>
              <a:ext uri="{FF2B5EF4-FFF2-40B4-BE49-F238E27FC236}">
                <a16:creationId xmlns:a16="http://schemas.microsoft.com/office/drawing/2014/main" id="{4FE08782-934E-4271-B7C2-87BC8450F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883206"/>
            <a:ext cx="72675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Threading module is a simple way to create threads. Threading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APls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very similar to multiprocessing API 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Using threads allows a program to run multiple operations concurrently in the same process space.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 To create a new thread in out program we should use the Tread. class of Threading module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 class</a:t>
            </a:r>
            <a:endParaRPr lang="he-IL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457971" y="1616718"/>
            <a:ext cx="11734029" cy="52014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Thread(group=None, target=None, name=None,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=())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target is the callable object to be invoked by the Process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name is the process name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is the argument tuple for the target invocation.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group — should be always be None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Thread has start and join functions, exactly like Process does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830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 example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F07CB7-634D-45DE-B107-813EE2EF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6" y="1712819"/>
            <a:ext cx="838052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threading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global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threading.Thread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thread1.start()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thread1.join()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 Synchronization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threading module has 3 classes for threads synchronization, like multiprocessing module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Lock - non-recursive lock object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</a:rPr>
              <a:t>Rlock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- recursive lock object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Semaphore — created with internal counter and can be acquired counter times before released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lock =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threading.Lock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with lock: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# critical section code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Global Interpreter Lock</a:t>
            </a:r>
            <a:endParaRPr lang="en-US" i="0" dirty="0">
              <a:solidFill>
                <a:srgbClr val="242424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018"/>
          </a:xfrm>
        </p:spPr>
        <p:txBody>
          <a:bodyPr>
            <a:normAutofit fontScale="62500" lnSpcReduction="2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In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CPython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the Global Interpreter Lock (GIL), is a mutex that protects access to Python objects, preventing multiple threads from executing Python bytecodes at once.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GIL is controversial because it prevents multithreaded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CPython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programs from taking full advantage of multiprocessor systems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There are some GIL free operations, such as I/O and image processing. They happen outside the GIL.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multithreaded programs that spend a lot of time inside the’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GIL, interpreting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CPython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bytecode, that the GIL becomes a bottleneck</a:t>
            </a:r>
            <a:endParaRPr lang="en-US" sz="2000" dirty="0">
              <a:cs typeface="Calibri" panose="020F0502020204030204" pitchFamily="34" charset="0"/>
            </a:endParaRPr>
          </a:p>
        </p:txBody>
      </p:sp>
      <p:pic>
        <p:nvPicPr>
          <p:cNvPr id="2050" name="Picture 2" descr="Step Forward on Twitter: &quot;&quot;In CPython, the global interpreter lock, or GIL,  is a mutex that protects access to Python objects, preventing multiple  threads from executing Python bytecodes at once&quot;. #PYTHON_BYTECODES  #MEMORY_MANAGEMENT #">
            <a:extLst>
              <a:ext uri="{FF2B5EF4-FFF2-40B4-BE49-F238E27FC236}">
                <a16:creationId xmlns:a16="http://schemas.microsoft.com/office/drawing/2014/main" id="{65FD509D-EBFB-4F7D-920A-AEB643F4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99" y="3934580"/>
            <a:ext cx="5051069" cy="26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Console Methods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0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865</Words>
  <Application>Microsoft Office PowerPoint</Application>
  <PresentationFormat>Widescreen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Segoe</vt:lpstr>
      <vt:lpstr>Segoe Light</vt:lpstr>
      <vt:lpstr>Tahoma</vt:lpstr>
      <vt:lpstr>Office Theme</vt:lpstr>
      <vt:lpstr>Module 06 – Threads</vt:lpstr>
      <vt:lpstr>What is Thread</vt:lpstr>
      <vt:lpstr>threading Module</vt:lpstr>
      <vt:lpstr>Thread class</vt:lpstr>
      <vt:lpstr>Threading Module example</vt:lpstr>
      <vt:lpstr>Threading Module example</vt:lpstr>
      <vt:lpstr>Threading module Synchronization</vt:lpstr>
      <vt:lpstr>The Global Interpreter Lock</vt:lpstr>
      <vt:lpstr>Console Methods</vt:lpstr>
      <vt:lpstr>Lab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196</cp:revision>
  <dcterms:created xsi:type="dcterms:W3CDTF">2021-12-06T07:55:10Z</dcterms:created>
  <dcterms:modified xsi:type="dcterms:W3CDTF">2023-07-09T11:39:16Z</dcterms:modified>
</cp:coreProperties>
</file>