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36" r:id="rId2"/>
    <p:sldId id="257" r:id="rId3"/>
    <p:sldId id="258" r:id="rId4"/>
    <p:sldId id="259" r:id="rId5"/>
    <p:sldId id="323" r:id="rId6"/>
    <p:sldId id="324" r:id="rId7"/>
    <p:sldId id="260" r:id="rId8"/>
    <p:sldId id="325" r:id="rId9"/>
    <p:sldId id="326" r:id="rId10"/>
    <p:sldId id="261" r:id="rId11"/>
    <p:sldId id="327" r:id="rId12"/>
    <p:sldId id="328" r:id="rId13"/>
    <p:sldId id="262" r:id="rId14"/>
    <p:sldId id="322" r:id="rId15"/>
    <p:sldId id="310" r:id="rId16"/>
    <p:sldId id="321" r:id="rId17"/>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3DA040-B9CD-0672-3ADA-C632AADA79B6}" v="273" dt="2022-01-19T16:12:46.240"/>
    <p1510:client id="{99678B24-957A-ECA0-173D-D77D219485BC}" v="41" dt="2022-01-16T14:14:50.9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14"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 Defrin" userId="S::dand@sela.co.il::d6af6d47-7f1d-4323-b764-b1431f09f0f1" providerId="AD" clId="Web-{353DA040-B9CD-0672-3ADA-C632AADA79B6}"/>
    <pc:docChg chg="modSld">
      <pc:chgData name="Dan Defrin" userId="S::dand@sela.co.il::d6af6d47-7f1d-4323-b764-b1431f09f0f1" providerId="AD" clId="Web-{353DA040-B9CD-0672-3ADA-C632AADA79B6}" dt="2022-01-19T16:14:51.294" v="660"/>
      <pc:docMkLst>
        <pc:docMk/>
      </pc:docMkLst>
      <pc:sldChg chg="modNotes">
        <pc:chgData name="Dan Defrin" userId="S::dand@sela.co.il::d6af6d47-7f1d-4323-b764-b1431f09f0f1" providerId="AD" clId="Web-{353DA040-B9CD-0672-3ADA-C632AADA79B6}" dt="2022-01-19T15:14:49.651" v="2"/>
        <pc:sldMkLst>
          <pc:docMk/>
          <pc:sldMk cId="2683803360" sldId="261"/>
        </pc:sldMkLst>
      </pc:sldChg>
      <pc:sldChg chg="modNotes">
        <pc:chgData name="Dan Defrin" userId="S::dand@sela.co.il::d6af6d47-7f1d-4323-b764-b1431f09f0f1" providerId="AD" clId="Web-{353DA040-B9CD-0672-3ADA-C632AADA79B6}" dt="2022-01-19T15:17:51.755" v="8"/>
        <pc:sldMkLst>
          <pc:docMk/>
          <pc:sldMk cId="3043315595" sldId="262"/>
        </pc:sldMkLst>
      </pc:sldChg>
      <pc:sldChg chg="modNotes">
        <pc:chgData name="Dan Defrin" userId="S::dand@sela.co.il::d6af6d47-7f1d-4323-b764-b1431f09f0f1" providerId="AD" clId="Web-{353DA040-B9CD-0672-3ADA-C632AADA79B6}" dt="2022-01-19T15:36:51.852" v="257"/>
        <pc:sldMkLst>
          <pc:docMk/>
          <pc:sldMk cId="79631718" sldId="267"/>
        </pc:sldMkLst>
      </pc:sldChg>
      <pc:sldChg chg="modNotes">
        <pc:chgData name="Dan Defrin" userId="S::dand@sela.co.il::d6af6d47-7f1d-4323-b764-b1431f09f0f1" providerId="AD" clId="Web-{353DA040-B9CD-0672-3ADA-C632AADA79B6}" dt="2022-01-19T15:44:54.833" v="263"/>
        <pc:sldMkLst>
          <pc:docMk/>
          <pc:sldMk cId="2500602384" sldId="271"/>
        </pc:sldMkLst>
      </pc:sldChg>
      <pc:sldChg chg="modNotes">
        <pc:chgData name="Dan Defrin" userId="S::dand@sela.co.il::d6af6d47-7f1d-4323-b764-b1431f09f0f1" providerId="AD" clId="Web-{353DA040-B9CD-0672-3ADA-C632AADA79B6}" dt="2022-01-19T15:52:40.406" v="306"/>
        <pc:sldMkLst>
          <pc:docMk/>
          <pc:sldMk cId="1005327423" sldId="273"/>
        </pc:sldMkLst>
      </pc:sldChg>
      <pc:sldChg chg="modNotes">
        <pc:chgData name="Dan Defrin" userId="S::dand@sela.co.il::d6af6d47-7f1d-4323-b764-b1431f09f0f1" providerId="AD" clId="Web-{353DA040-B9CD-0672-3ADA-C632AADA79B6}" dt="2022-01-19T15:53:57.395" v="310"/>
        <pc:sldMkLst>
          <pc:docMk/>
          <pc:sldMk cId="2366758650" sldId="277"/>
        </pc:sldMkLst>
      </pc:sldChg>
      <pc:sldChg chg="modNotes">
        <pc:chgData name="Dan Defrin" userId="S::dand@sela.co.il::d6af6d47-7f1d-4323-b764-b1431f09f0f1" providerId="AD" clId="Web-{353DA040-B9CD-0672-3ADA-C632AADA79B6}" dt="2022-01-19T16:14:51.294" v="660"/>
        <pc:sldMkLst>
          <pc:docMk/>
          <pc:sldMk cId="46206710" sldId="300"/>
        </pc:sldMkLst>
      </pc:sldChg>
    </pc:docChg>
  </pc:docChgLst>
  <pc:docChgLst>
    <pc:chgData name="Tomer Avishar" userId="S::tomerav@sela.co.il::6f99e47e-5b46-447c-a55a-283bba137982" providerId="AD" clId="Web-{99678B24-957A-ECA0-173D-D77D219485BC}"/>
    <pc:docChg chg="modSld">
      <pc:chgData name="Tomer Avishar" userId="S::tomerav@sela.co.il::6f99e47e-5b46-447c-a55a-283bba137982" providerId="AD" clId="Web-{99678B24-957A-ECA0-173D-D77D219485BC}" dt="2022-01-16T14:14:50.912" v="33" actId="20577"/>
      <pc:docMkLst>
        <pc:docMk/>
      </pc:docMkLst>
      <pc:sldChg chg="addSp delSp modSp">
        <pc:chgData name="Tomer Avishar" userId="S::tomerav@sela.co.il::6f99e47e-5b46-447c-a55a-283bba137982" providerId="AD" clId="Web-{99678B24-957A-ECA0-173D-D77D219485BC}" dt="2022-01-16T14:03:22.117" v="4" actId="14100"/>
        <pc:sldMkLst>
          <pc:docMk/>
          <pc:sldMk cId="4049307078" sldId="264"/>
        </pc:sldMkLst>
        <pc:spChg chg="add mod">
          <ac:chgData name="Tomer Avishar" userId="S::tomerav@sela.co.il::6f99e47e-5b46-447c-a55a-283bba137982" providerId="AD" clId="Web-{99678B24-957A-ECA0-173D-D77D219485BC}" dt="2022-01-16T14:03:22.117" v="4" actId="14100"/>
          <ac:spMkLst>
            <pc:docMk/>
            <pc:sldMk cId="4049307078" sldId="264"/>
            <ac:spMk id="2" creationId="{F1986365-F3FF-49C6-8711-F19F77603BE3}"/>
          </ac:spMkLst>
        </pc:spChg>
        <pc:picChg chg="del">
          <ac:chgData name="Tomer Avishar" userId="S::tomerav@sela.co.il::6f99e47e-5b46-447c-a55a-283bba137982" providerId="AD" clId="Web-{99678B24-957A-ECA0-173D-D77D219485BC}" dt="2022-01-16T14:03:15.476" v="2"/>
          <ac:picMkLst>
            <pc:docMk/>
            <pc:sldMk cId="4049307078" sldId="264"/>
            <ac:picMk id="10" creationId="{6A8E5999-BD5E-4351-9244-AD14514A1FB0}"/>
          </ac:picMkLst>
        </pc:picChg>
      </pc:sldChg>
      <pc:sldChg chg="addSp delSp modSp">
        <pc:chgData name="Tomer Avishar" userId="S::tomerav@sela.co.il::6f99e47e-5b46-447c-a55a-283bba137982" providerId="AD" clId="Web-{99678B24-957A-ECA0-173D-D77D219485BC}" dt="2022-01-16T14:13:22.801" v="27" actId="20577"/>
        <pc:sldMkLst>
          <pc:docMk/>
          <pc:sldMk cId="79631718" sldId="267"/>
        </pc:sldMkLst>
        <pc:spChg chg="add mod">
          <ac:chgData name="Tomer Avishar" userId="S::tomerav@sela.co.il::6f99e47e-5b46-447c-a55a-283bba137982" providerId="AD" clId="Web-{99678B24-957A-ECA0-173D-D77D219485BC}" dt="2022-01-16T14:13:22.801" v="27" actId="20577"/>
          <ac:spMkLst>
            <pc:docMk/>
            <pc:sldMk cId="79631718" sldId="267"/>
            <ac:spMk id="2" creationId="{2B566AF7-3F04-40AB-B6A2-46B04320317A}"/>
          </ac:spMkLst>
        </pc:spChg>
        <pc:picChg chg="del">
          <ac:chgData name="Tomer Avishar" userId="S::tomerav@sela.co.il::6f99e47e-5b46-447c-a55a-283bba137982" providerId="AD" clId="Web-{99678B24-957A-ECA0-173D-D77D219485BC}" dt="2022-01-16T14:05:13.900" v="7"/>
          <ac:picMkLst>
            <pc:docMk/>
            <pc:sldMk cId="79631718" sldId="267"/>
            <ac:picMk id="3" creationId="{2747461E-32E5-4B75-93AA-F40E9FE3A84F}"/>
          </ac:picMkLst>
        </pc:picChg>
      </pc:sldChg>
      <pc:sldChg chg="modSp">
        <pc:chgData name="Tomer Avishar" userId="S::tomerav@sela.co.il::6f99e47e-5b46-447c-a55a-283bba137982" providerId="AD" clId="Web-{99678B24-957A-ECA0-173D-D77D219485BC}" dt="2022-01-16T14:08:51.983" v="10"/>
        <pc:sldMkLst>
          <pc:docMk/>
          <pc:sldMk cId="2500602384" sldId="271"/>
        </pc:sldMkLst>
        <pc:graphicFrameChg chg="modGraphic">
          <ac:chgData name="Tomer Avishar" userId="S::tomerav@sela.co.il::6f99e47e-5b46-447c-a55a-283bba137982" providerId="AD" clId="Web-{99678B24-957A-ECA0-173D-D77D219485BC}" dt="2022-01-16T14:08:51.983" v="10"/>
          <ac:graphicFrameMkLst>
            <pc:docMk/>
            <pc:sldMk cId="2500602384" sldId="271"/>
            <ac:graphicFrameMk id="4" creationId="{00000000-0000-0000-0000-000000000000}"/>
          </ac:graphicFrameMkLst>
        </pc:graphicFrameChg>
      </pc:sldChg>
      <pc:sldChg chg="delSp modSp">
        <pc:chgData name="Tomer Avishar" userId="S::tomerav@sela.co.il::6f99e47e-5b46-447c-a55a-283bba137982" providerId="AD" clId="Web-{99678B24-957A-ECA0-173D-D77D219485BC}" dt="2022-01-16T14:09:11.249" v="12" actId="1076"/>
        <pc:sldMkLst>
          <pc:docMk/>
          <pc:sldMk cId="2949684785" sldId="272"/>
        </pc:sldMkLst>
        <pc:graphicFrameChg chg="del">
          <ac:chgData name="Tomer Avishar" userId="S::tomerav@sela.co.il::6f99e47e-5b46-447c-a55a-283bba137982" providerId="AD" clId="Web-{99678B24-957A-ECA0-173D-D77D219485BC}" dt="2022-01-16T14:09:06.874" v="11"/>
          <ac:graphicFrameMkLst>
            <pc:docMk/>
            <pc:sldMk cId="2949684785" sldId="272"/>
            <ac:graphicFrameMk id="9" creationId="{00000000-0000-0000-0000-000000000000}"/>
          </ac:graphicFrameMkLst>
        </pc:graphicFrameChg>
        <pc:graphicFrameChg chg="mod">
          <ac:chgData name="Tomer Avishar" userId="S::tomerav@sela.co.il::6f99e47e-5b46-447c-a55a-283bba137982" providerId="AD" clId="Web-{99678B24-957A-ECA0-173D-D77D219485BC}" dt="2022-01-16T14:09:11.249" v="12" actId="1076"/>
          <ac:graphicFrameMkLst>
            <pc:docMk/>
            <pc:sldMk cId="2949684785" sldId="272"/>
            <ac:graphicFrameMk id="10" creationId="{00000000-0000-0000-0000-000000000000}"/>
          </ac:graphicFrameMkLst>
        </pc:graphicFrameChg>
      </pc:sldChg>
      <pc:sldChg chg="addSp delSp modSp">
        <pc:chgData name="Tomer Avishar" userId="S::tomerav@sela.co.il::6f99e47e-5b46-447c-a55a-283bba137982" providerId="AD" clId="Web-{99678B24-957A-ECA0-173D-D77D219485BC}" dt="2022-01-16T14:10:35.032" v="17" actId="1076"/>
        <pc:sldMkLst>
          <pc:docMk/>
          <pc:sldMk cId="2366758650" sldId="277"/>
        </pc:sldMkLst>
        <pc:spChg chg="add mod">
          <ac:chgData name="Tomer Avishar" userId="S::tomerav@sela.co.il::6f99e47e-5b46-447c-a55a-283bba137982" providerId="AD" clId="Web-{99678B24-957A-ECA0-173D-D77D219485BC}" dt="2022-01-16T14:10:35.032" v="17" actId="1076"/>
          <ac:spMkLst>
            <pc:docMk/>
            <pc:sldMk cId="2366758650" sldId="277"/>
            <ac:spMk id="2" creationId="{A6BB587E-B158-4F67-BD3F-8FDAC400664A}"/>
          </ac:spMkLst>
        </pc:spChg>
        <pc:picChg chg="del">
          <ac:chgData name="Tomer Avishar" userId="S::tomerav@sela.co.il::6f99e47e-5b46-447c-a55a-283bba137982" providerId="AD" clId="Web-{99678B24-957A-ECA0-173D-D77D219485BC}" dt="2022-01-16T14:10:27.453" v="15"/>
          <ac:picMkLst>
            <pc:docMk/>
            <pc:sldMk cId="2366758650" sldId="277"/>
            <ac:picMk id="8" creationId="{9FEF21CA-0899-44B3-B489-B821A22ECF21}"/>
          </ac:picMkLst>
        </pc:picChg>
      </pc:sldChg>
      <pc:sldChg chg="addSp delSp modSp">
        <pc:chgData name="Tomer Avishar" userId="S::tomerav@sela.co.il::6f99e47e-5b46-447c-a55a-283bba137982" providerId="AD" clId="Web-{99678B24-957A-ECA0-173D-D77D219485BC}" dt="2022-01-16T14:13:10.238" v="23" actId="1076"/>
        <pc:sldMkLst>
          <pc:docMk/>
          <pc:sldMk cId="2276032060" sldId="286"/>
        </pc:sldMkLst>
        <pc:spChg chg="add mod">
          <ac:chgData name="Tomer Avishar" userId="S::tomerav@sela.co.il::6f99e47e-5b46-447c-a55a-283bba137982" providerId="AD" clId="Web-{99678B24-957A-ECA0-173D-D77D219485BC}" dt="2022-01-16T14:13:10.238" v="23" actId="1076"/>
          <ac:spMkLst>
            <pc:docMk/>
            <pc:sldMk cId="2276032060" sldId="286"/>
            <ac:spMk id="2" creationId="{ABFE36E3-42E1-4B35-A929-1D2FD225C870}"/>
          </ac:spMkLst>
        </pc:spChg>
        <pc:picChg chg="del">
          <ac:chgData name="Tomer Avishar" userId="S::tomerav@sela.co.il::6f99e47e-5b46-447c-a55a-283bba137982" providerId="AD" clId="Web-{99678B24-957A-ECA0-173D-D77D219485BC}" dt="2022-01-16T14:13:07.879" v="22"/>
          <ac:picMkLst>
            <pc:docMk/>
            <pc:sldMk cId="2276032060" sldId="286"/>
            <ac:picMk id="3" creationId="{D0F72BD3-B6F0-48E8-A9D2-F62E71EBBEAA}"/>
          </ac:picMkLst>
        </pc:picChg>
      </pc:sldChg>
      <pc:sldChg chg="addSp delSp modSp">
        <pc:chgData name="Tomer Avishar" userId="S::tomerav@sela.co.il::6f99e47e-5b46-447c-a55a-283bba137982" providerId="AD" clId="Web-{99678B24-957A-ECA0-173D-D77D219485BC}" dt="2022-01-16T14:14:32.896" v="31" actId="1076"/>
        <pc:sldMkLst>
          <pc:docMk/>
          <pc:sldMk cId="815030240" sldId="287"/>
        </pc:sldMkLst>
        <pc:spChg chg="add mod">
          <ac:chgData name="Tomer Avishar" userId="S::tomerav@sela.co.il::6f99e47e-5b46-447c-a55a-283bba137982" providerId="AD" clId="Web-{99678B24-957A-ECA0-173D-D77D219485BC}" dt="2022-01-16T14:14:32.896" v="31" actId="1076"/>
          <ac:spMkLst>
            <pc:docMk/>
            <pc:sldMk cId="815030240" sldId="287"/>
            <ac:spMk id="2" creationId="{747A90F9-60A7-4987-AD8E-9A4D2B2DEE68}"/>
          </ac:spMkLst>
        </pc:spChg>
        <pc:picChg chg="del">
          <ac:chgData name="Tomer Avishar" userId="S::tomerav@sela.co.il::6f99e47e-5b46-447c-a55a-283bba137982" providerId="AD" clId="Web-{99678B24-957A-ECA0-173D-D77D219485BC}" dt="2022-01-16T14:14:26.771" v="30"/>
          <ac:picMkLst>
            <pc:docMk/>
            <pc:sldMk cId="815030240" sldId="287"/>
            <ac:picMk id="8" creationId="{ED20253E-DBE2-4B79-B6D3-4FD34FE75BC6}"/>
          </ac:picMkLst>
        </pc:picChg>
      </pc:sldChg>
      <pc:sldChg chg="modSp">
        <pc:chgData name="Tomer Avishar" userId="S::tomerav@sela.co.il::6f99e47e-5b46-447c-a55a-283bba137982" providerId="AD" clId="Web-{99678B24-957A-ECA0-173D-D77D219485BC}" dt="2022-01-16T14:14:50.912" v="33" actId="20577"/>
        <pc:sldMkLst>
          <pc:docMk/>
          <pc:sldMk cId="3850011081" sldId="293"/>
        </pc:sldMkLst>
        <pc:spChg chg="mod">
          <ac:chgData name="Tomer Avishar" userId="S::tomerav@sela.co.il::6f99e47e-5b46-447c-a55a-283bba137982" providerId="AD" clId="Web-{99678B24-957A-ECA0-173D-D77D219485BC}" dt="2022-01-16T14:14:50.912" v="33" actId="20577"/>
          <ac:spMkLst>
            <pc:docMk/>
            <pc:sldMk cId="3850011081" sldId="293"/>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CC1EDC04-1B37-40A2-80B0-3D5F184B1808}" type="datetimeFigureOut">
              <a:rPr lang="he-IL" smtClean="0"/>
              <a:t>כ'/תמוז/תשפ"ג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F6B6C8CC-56AC-4E7F-B233-217CC8299CCE}" type="slidenum">
              <a:rPr lang="he-IL" smtClean="0"/>
              <a:t>‹#›</a:t>
            </a:fld>
            <a:endParaRPr lang="he-IL"/>
          </a:p>
        </p:txBody>
      </p:sp>
    </p:spTree>
    <p:extLst>
      <p:ext uri="{BB962C8B-B14F-4D97-AF65-F5344CB8AC3E}">
        <p14:creationId xmlns:p14="http://schemas.microsoft.com/office/powerpoint/2010/main" val="625120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A common coding mistake is to use the assignment operator (=)</a:t>
            </a:r>
            <a:r>
              <a:rPr lang="en-US" baseline="0" dirty="0"/>
              <a:t> instead of the comparison operator (==).</a:t>
            </a:r>
          </a:p>
          <a:p>
            <a:pPr>
              <a:spcBef>
                <a:spcPct val="0"/>
              </a:spcBef>
            </a:pPr>
            <a:r>
              <a:rPr lang="en-US" baseline="0" dirty="0"/>
              <a:t>Luckily for us, </a:t>
            </a:r>
            <a:r>
              <a:rPr lang="en-US" dirty="0"/>
              <a:t>Python</a:t>
            </a:r>
            <a:r>
              <a:rPr lang="en-US" baseline="0" dirty="0"/>
              <a:t> is a </a:t>
            </a:r>
            <a:r>
              <a:rPr lang="en-US" b="1" baseline="0" dirty="0"/>
              <a:t>strongly-typed</a:t>
            </a:r>
            <a:r>
              <a:rPr lang="en-US" b="0" baseline="0" dirty="0"/>
              <a:t> programming language.</a:t>
            </a:r>
          </a:p>
          <a:p>
            <a:pPr>
              <a:spcBef>
                <a:spcPct val="0"/>
              </a:spcBef>
            </a:pPr>
            <a:r>
              <a:rPr lang="en-US" b="0" baseline="0" dirty="0"/>
              <a:t>Therefore, using the assignment operator where a Boolean value is expected will result in a compile-time error.</a:t>
            </a:r>
          </a:p>
          <a:p>
            <a:pPr>
              <a:spcBef>
                <a:spcPct val="0"/>
              </a:spcBef>
            </a:pPr>
            <a:r>
              <a:rPr lang="en-US" b="0" baseline="0" dirty="0"/>
              <a:t>Non strongly-typed languages such as C++ allow this during compilation, and the result is most probably a run-time error, </a:t>
            </a:r>
            <a:br>
              <a:rPr lang="en-US" b="0" baseline="0" dirty="0"/>
            </a:br>
            <a:r>
              <a:rPr lang="en-US" b="0" baseline="0" dirty="0"/>
              <a:t>which is significantly harder to debug.</a:t>
            </a:r>
            <a:endParaRPr lang="he-IL" b="1"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14</a:t>
            </a:fld>
            <a:endParaRPr lang="en-US"/>
          </a:p>
        </p:txBody>
      </p:sp>
    </p:spTree>
    <p:extLst>
      <p:ext uri="{BB962C8B-B14F-4D97-AF65-F5344CB8AC3E}">
        <p14:creationId xmlns:p14="http://schemas.microsoft.com/office/powerpoint/2010/main" val="4232844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a:spcBef>
                <a:spcPct val="0"/>
              </a:spcBef>
            </a:pPr>
            <a:r>
              <a:rPr lang="en-US" dirty="0">
                <a:cs typeface="Arial" charset="0"/>
              </a:rPr>
              <a:t>The English mathematician George Boole’s work in the mid-nineteenth-century formed the basis of Boolean logic. </a:t>
            </a:r>
          </a:p>
          <a:p>
            <a:pPr>
              <a:spcBef>
                <a:spcPct val="0"/>
              </a:spcBef>
            </a:pPr>
            <a:endParaRPr lang="en-US" dirty="0">
              <a:cs typeface="Arial" charset="0"/>
            </a:endParaRPr>
          </a:p>
          <a:p>
            <a:pPr>
              <a:spcBef>
                <a:spcPct val="0"/>
              </a:spcBef>
            </a:pPr>
            <a:r>
              <a:rPr lang="en-US" u="sng" dirty="0">
                <a:cs typeface="Arial" charset="0"/>
              </a:rPr>
              <a:t>The </a:t>
            </a:r>
            <a:r>
              <a:rPr lang="en-US" u="sng" dirty="0" err="1">
                <a:cs typeface="Arial" charset="0"/>
              </a:rPr>
              <a:t>bool</a:t>
            </a:r>
            <a:r>
              <a:rPr lang="en-US" u="sng" dirty="0">
                <a:cs typeface="Arial" charset="0"/>
              </a:rPr>
              <a:t> type</a:t>
            </a:r>
          </a:p>
          <a:p>
            <a:pPr>
              <a:spcBef>
                <a:spcPct val="0"/>
              </a:spcBef>
            </a:pPr>
            <a:r>
              <a:rPr lang="en-US" dirty="0">
                <a:cs typeface="Arial" charset="0"/>
              </a:rPr>
              <a:t>A type that represents the following set of values: {true, false}.</a:t>
            </a:r>
          </a:p>
          <a:p>
            <a:pPr>
              <a:spcBef>
                <a:spcPct val="0"/>
              </a:spcBef>
            </a:pPr>
            <a:r>
              <a:rPr lang="en-US" dirty="0">
                <a:cs typeface="Arial" charset="0"/>
              </a:rPr>
              <a:t>A variable of this type is often used to record the result of some operation (in many cases a comparison operation), so that we can act on that result. </a:t>
            </a:r>
          </a:p>
          <a:p>
            <a:pPr>
              <a:spcBef>
                <a:spcPct val="0"/>
              </a:spcBef>
            </a:pPr>
            <a:r>
              <a:rPr lang="en-US" dirty="0">
                <a:cs typeface="Arial" charset="0"/>
              </a:rPr>
              <a:t>As an example, consider we want to check if a password is longer than 4 characters. </a:t>
            </a:r>
          </a:p>
          <a:p>
            <a:pPr>
              <a:spcBef>
                <a:spcPct val="0"/>
              </a:spcBef>
            </a:pPr>
            <a:r>
              <a:rPr lang="en-US" dirty="0">
                <a:cs typeface="Arial" charset="0"/>
              </a:rPr>
              <a:t>To do this, we need some indication of whether the statement “password length is greater than 4” is true or false.</a:t>
            </a:r>
          </a:p>
          <a:p>
            <a:pPr>
              <a:spcBef>
                <a:spcPct val="0"/>
              </a:spcBef>
            </a:pPr>
            <a:r>
              <a:rPr lang="en-US" dirty="0">
                <a:cs typeface="Arial" charset="0"/>
              </a:rPr>
              <a:t>That is, we need to know the Boolean result of this comparison.</a:t>
            </a:r>
          </a:p>
          <a:p>
            <a:pPr>
              <a:spcBef>
                <a:spcPct val="0"/>
              </a:spcBef>
            </a:pPr>
            <a:endParaRPr lang="en-US" dirty="0">
              <a:cs typeface="Arial" charset="0"/>
            </a:endParaRPr>
          </a:p>
          <a:p>
            <a:pPr>
              <a:spcBef>
                <a:spcPct val="0"/>
              </a:spcBef>
            </a:pPr>
            <a:r>
              <a:rPr lang="en-US" u="sng" dirty="0">
                <a:cs typeface="Arial" charset="0"/>
              </a:rPr>
              <a:t>Boolean Expression</a:t>
            </a:r>
          </a:p>
          <a:p>
            <a:pPr>
              <a:spcBef>
                <a:spcPct val="0"/>
              </a:spcBef>
            </a:pPr>
            <a:r>
              <a:rPr lang="en-US" dirty="0">
                <a:cs typeface="Arial" charset="0"/>
              </a:rPr>
              <a:t>An expression whose value is either true or false.</a:t>
            </a:r>
          </a:p>
          <a:p>
            <a:pPr>
              <a:spcBef>
                <a:spcPct val="0"/>
              </a:spcBef>
            </a:pPr>
            <a:r>
              <a:rPr lang="en-US" dirty="0">
                <a:cs typeface="Arial" charset="0"/>
              </a:rPr>
              <a:t>A Boolean expression may contain a relational operator to bestow it its Boolean nature.</a:t>
            </a:r>
          </a:p>
          <a:p>
            <a:pPr>
              <a:spcBef>
                <a:spcPct val="0"/>
              </a:spcBef>
            </a:pPr>
            <a:endParaRPr lang="en-US" dirty="0">
              <a:cs typeface="Arial" charset="0"/>
            </a:endParaRPr>
          </a:p>
          <a:p>
            <a:pPr>
              <a:spcBef>
                <a:spcPct val="0"/>
              </a:spcBef>
            </a:pPr>
            <a:r>
              <a:rPr lang="en-US" u="sng" dirty="0">
                <a:cs typeface="Arial" charset="0"/>
              </a:rPr>
              <a:t>Relational Operator (also known as Comparison Operator)</a:t>
            </a:r>
          </a:p>
          <a:p>
            <a:pPr>
              <a:spcBef>
                <a:spcPct val="0"/>
              </a:spcBef>
            </a:pPr>
            <a:r>
              <a:rPr lang="en-US" dirty="0">
                <a:cs typeface="Arial" charset="0"/>
              </a:rPr>
              <a:t>An operator (representation of an operation) aimed at comparing its operands against each other (see table in the slide).</a:t>
            </a:r>
          </a:p>
          <a:p>
            <a:pPr>
              <a:spcBef>
                <a:spcPct val="0"/>
              </a:spcBef>
            </a:pPr>
            <a:r>
              <a:rPr lang="en-US" dirty="0">
                <a:cs typeface="Arial" charset="0"/>
              </a:rPr>
              <a:t>These operators are built-in, in most of the available programming languages.</a:t>
            </a:r>
          </a:p>
          <a:p>
            <a:pPr>
              <a:spcBef>
                <a:spcPct val="0"/>
              </a:spcBef>
            </a:pPr>
            <a:r>
              <a:rPr lang="en-US" dirty="0">
                <a:cs typeface="Arial" charset="0"/>
              </a:rPr>
              <a:t>Without the comparison ability, programming is unimaginable, and these operators intuitively represent that ability.</a:t>
            </a:r>
          </a:p>
          <a:p>
            <a:pPr>
              <a:spcBef>
                <a:spcPct val="0"/>
              </a:spcBef>
            </a:pPr>
            <a:endParaRPr lang="en-US" dirty="0">
              <a:cs typeface="Arial" charset="0"/>
            </a:endParaRPr>
          </a:p>
          <a:p>
            <a:pPr>
              <a:spcBef>
                <a:spcPct val="0"/>
              </a:spcBef>
            </a:pPr>
            <a:r>
              <a:rPr lang="en-US" dirty="0">
                <a:cs typeface="Arial" charset="0"/>
              </a:rPr>
              <a:t>Note: None of the above is to be confused with the term logical operator which will be discussed later in this chapter.</a:t>
            </a:r>
          </a:p>
          <a:p>
            <a:pPr>
              <a:spcBef>
                <a:spcPct val="0"/>
              </a:spcBef>
            </a:pPr>
            <a:endParaRPr lang="en-US" dirty="0">
              <a:cs typeface="Arial" charset="0"/>
            </a:endParaRPr>
          </a:p>
          <a:p>
            <a:pPr>
              <a:spcBef>
                <a:spcPct val="0"/>
              </a:spcBef>
            </a:pPr>
            <a:r>
              <a:rPr lang="en-US" u="sng" dirty="0">
                <a:cs typeface="Arial" charset="0"/>
              </a:rPr>
              <a:t>For further reading:</a:t>
            </a:r>
          </a:p>
          <a:p>
            <a:pPr>
              <a:spcBef>
                <a:spcPct val="0"/>
              </a:spcBef>
            </a:pPr>
            <a:r>
              <a:rPr lang="en-US" dirty="0">
                <a:cs typeface="Arial" charset="0"/>
              </a:rPr>
              <a:t>http://www.kerryr.net/pioneers/boole.htm</a:t>
            </a:r>
          </a:p>
          <a:p>
            <a:pPr>
              <a:spcBef>
                <a:spcPct val="0"/>
              </a:spcBef>
            </a:pPr>
            <a:r>
              <a:rPr lang="en-US" dirty="0">
                <a:cs typeface="Arial" charset="0"/>
              </a:rPr>
              <a:t>http://en.wikipedia.org/wiki/George_Boole</a:t>
            </a:r>
          </a:p>
          <a:p>
            <a:pPr>
              <a:spcBef>
                <a:spcPct val="0"/>
              </a:spcBef>
            </a:pPr>
            <a:r>
              <a:rPr lang="en-US" dirty="0">
                <a:cs typeface="Arial" charset="0"/>
              </a:rPr>
              <a:t>http://www-groups.dcs.st-and.ac.uk/~history/Biographies/Boole.html</a:t>
            </a:r>
          </a:p>
        </p:txBody>
      </p:sp>
      <p:sp>
        <p:nvSpPr>
          <p:cNvPr id="4" name="Slide Number Placeholder 3"/>
          <p:cNvSpPr>
            <a:spLocks noGrp="1"/>
          </p:cNvSpPr>
          <p:nvPr>
            <p:ph type="sldNum" sz="quarter" idx="10"/>
          </p:nvPr>
        </p:nvSpPr>
        <p:spPr/>
        <p:txBody>
          <a:bodyPr/>
          <a:lstStyle/>
          <a:p>
            <a:fld id="{C18343ED-3762-4D46-A439-B4D407E13EF8}" type="slidenum">
              <a:rPr lang="en-US" smtClean="0"/>
              <a:pPr/>
              <a:t>3</a:t>
            </a:fld>
            <a:endParaRPr lang="en-US"/>
          </a:p>
        </p:txBody>
      </p:sp>
    </p:spTree>
    <p:extLst>
      <p:ext uri="{BB962C8B-B14F-4D97-AF65-F5344CB8AC3E}">
        <p14:creationId xmlns:p14="http://schemas.microsoft.com/office/powerpoint/2010/main" val="107222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defRPr/>
            </a:pPr>
            <a:r>
              <a:rPr lang="en-US" dirty="0">
                <a:cs typeface="Arial" charset="0"/>
              </a:rPr>
              <a:t>A program becomes flexible when the execution of an operation or a series of operations becomes dependent on specific circumstances.</a:t>
            </a:r>
          </a:p>
          <a:p>
            <a:pPr>
              <a:spcBef>
                <a:spcPct val="0"/>
              </a:spcBef>
              <a:defRPr/>
            </a:pPr>
            <a:endParaRPr lang="en-US" dirty="0">
              <a:cs typeface="Arial" charset="0"/>
            </a:endParaRPr>
          </a:p>
          <a:p>
            <a:pPr>
              <a:spcBef>
                <a:spcPct val="0"/>
              </a:spcBef>
              <a:defRPr/>
            </a:pPr>
            <a:r>
              <a:rPr lang="en-US" dirty="0">
                <a:cs typeface="Arial" charset="0"/>
              </a:rPr>
              <a:t>We use conditions:</a:t>
            </a:r>
          </a:p>
          <a:p>
            <a:pPr marL="171450" indent="-171450">
              <a:spcBef>
                <a:spcPct val="0"/>
              </a:spcBef>
              <a:buFont typeface="Arial" pitchFamily="34" charset="0"/>
              <a:buChar char="•"/>
              <a:defRPr/>
            </a:pPr>
            <a:r>
              <a:rPr lang="en-US" dirty="0">
                <a:cs typeface="Arial" charset="0"/>
              </a:rPr>
              <a:t>To check the values of variables – and act differently on different values.</a:t>
            </a:r>
          </a:p>
          <a:p>
            <a:pPr marL="171450" indent="-171450">
              <a:spcBef>
                <a:spcPct val="0"/>
              </a:spcBef>
              <a:buFont typeface="Arial" pitchFamily="34" charset="0"/>
              <a:buChar char="•"/>
              <a:defRPr/>
            </a:pPr>
            <a:r>
              <a:rPr lang="en-US" dirty="0">
                <a:cs typeface="Arial" charset="0"/>
              </a:rPr>
              <a:t>To check input validity – and act differently on valid input than invalid input.</a:t>
            </a:r>
          </a:p>
          <a:p>
            <a:pPr marL="171450" indent="-171450">
              <a:spcBef>
                <a:spcPct val="0"/>
              </a:spcBef>
              <a:buFont typeface="Arial" pitchFamily="34" charset="0"/>
              <a:buChar char="•"/>
              <a:defRPr/>
            </a:pPr>
            <a:r>
              <a:rPr lang="en-US" dirty="0">
                <a:cs typeface="Arial" charset="0"/>
              </a:rPr>
              <a:t>To check a graphic object’s properties.</a:t>
            </a:r>
          </a:p>
          <a:p>
            <a:pPr marL="171450" indent="-171450">
              <a:spcBef>
                <a:spcPct val="0"/>
              </a:spcBef>
              <a:buFont typeface="Arial" pitchFamily="34" charset="0"/>
              <a:buChar char="•"/>
              <a:defRPr/>
            </a:pPr>
            <a:r>
              <a:rPr lang="en-US" dirty="0">
                <a:cs typeface="Arial" charset="0"/>
              </a:rPr>
              <a:t>And more…</a:t>
            </a:r>
          </a:p>
        </p:txBody>
      </p:sp>
      <p:sp>
        <p:nvSpPr>
          <p:cNvPr id="4" name="Slide Number Placeholder 3"/>
          <p:cNvSpPr>
            <a:spLocks noGrp="1"/>
          </p:cNvSpPr>
          <p:nvPr>
            <p:ph type="sldNum" sz="quarter" idx="10"/>
          </p:nvPr>
        </p:nvSpPr>
        <p:spPr/>
        <p:txBody>
          <a:bodyPr/>
          <a:lstStyle/>
          <a:p>
            <a:fld id="{C18343ED-3762-4D46-A439-B4D407E13EF8}" type="slidenum">
              <a:rPr lang="en-US" smtClean="0"/>
              <a:pPr/>
              <a:t>4</a:t>
            </a:fld>
            <a:endParaRPr lang="en-US"/>
          </a:p>
        </p:txBody>
      </p:sp>
    </p:spTree>
    <p:extLst>
      <p:ext uri="{BB962C8B-B14F-4D97-AF65-F5344CB8AC3E}">
        <p14:creationId xmlns:p14="http://schemas.microsoft.com/office/powerpoint/2010/main" val="1493771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defRPr/>
            </a:pPr>
            <a:r>
              <a:rPr lang="en-US" dirty="0">
                <a:cs typeface="Arial" charset="0"/>
              </a:rPr>
              <a:t>A program becomes flexible when the execution of an operation or a series of operations becomes dependent on specific circumstances.</a:t>
            </a:r>
          </a:p>
          <a:p>
            <a:pPr>
              <a:spcBef>
                <a:spcPct val="0"/>
              </a:spcBef>
              <a:defRPr/>
            </a:pPr>
            <a:endParaRPr lang="en-US" dirty="0">
              <a:cs typeface="Arial" charset="0"/>
            </a:endParaRPr>
          </a:p>
          <a:p>
            <a:pPr>
              <a:spcBef>
                <a:spcPct val="0"/>
              </a:spcBef>
              <a:defRPr/>
            </a:pPr>
            <a:r>
              <a:rPr lang="en-US" dirty="0">
                <a:cs typeface="Arial" charset="0"/>
              </a:rPr>
              <a:t>We use conditions:</a:t>
            </a:r>
          </a:p>
          <a:p>
            <a:pPr marL="171450" indent="-171450">
              <a:spcBef>
                <a:spcPct val="0"/>
              </a:spcBef>
              <a:buFont typeface="Arial" pitchFamily="34" charset="0"/>
              <a:buChar char="•"/>
              <a:defRPr/>
            </a:pPr>
            <a:r>
              <a:rPr lang="en-US" dirty="0">
                <a:cs typeface="Arial" charset="0"/>
              </a:rPr>
              <a:t>To check the values of variables – and act differently on different values.</a:t>
            </a:r>
          </a:p>
          <a:p>
            <a:pPr marL="171450" indent="-171450">
              <a:spcBef>
                <a:spcPct val="0"/>
              </a:spcBef>
              <a:buFont typeface="Arial" pitchFamily="34" charset="0"/>
              <a:buChar char="•"/>
              <a:defRPr/>
            </a:pPr>
            <a:r>
              <a:rPr lang="en-US" dirty="0">
                <a:cs typeface="Arial" charset="0"/>
              </a:rPr>
              <a:t>To check input validity – and act differently on valid input than invalid input.</a:t>
            </a:r>
          </a:p>
          <a:p>
            <a:pPr marL="171450" indent="-171450">
              <a:spcBef>
                <a:spcPct val="0"/>
              </a:spcBef>
              <a:buFont typeface="Arial" pitchFamily="34" charset="0"/>
              <a:buChar char="•"/>
              <a:defRPr/>
            </a:pPr>
            <a:r>
              <a:rPr lang="en-US" dirty="0">
                <a:cs typeface="Arial" charset="0"/>
              </a:rPr>
              <a:t>To check a graphic object’s properties.</a:t>
            </a:r>
          </a:p>
          <a:p>
            <a:pPr marL="171450" indent="-171450">
              <a:spcBef>
                <a:spcPct val="0"/>
              </a:spcBef>
              <a:buFont typeface="Arial" pitchFamily="34" charset="0"/>
              <a:buChar char="•"/>
              <a:defRPr/>
            </a:pPr>
            <a:r>
              <a:rPr lang="en-US" dirty="0">
                <a:cs typeface="Arial" charset="0"/>
              </a:rPr>
              <a:t>And more…</a:t>
            </a:r>
          </a:p>
        </p:txBody>
      </p:sp>
      <p:sp>
        <p:nvSpPr>
          <p:cNvPr id="4" name="Slide Number Placeholder 3"/>
          <p:cNvSpPr>
            <a:spLocks noGrp="1"/>
          </p:cNvSpPr>
          <p:nvPr>
            <p:ph type="sldNum" sz="quarter" idx="10"/>
          </p:nvPr>
        </p:nvSpPr>
        <p:spPr/>
        <p:txBody>
          <a:bodyPr/>
          <a:lstStyle/>
          <a:p>
            <a:fld id="{C18343ED-3762-4D46-A439-B4D407E13EF8}" type="slidenum">
              <a:rPr lang="en-US" smtClean="0"/>
              <a:pPr/>
              <a:t>6</a:t>
            </a:fld>
            <a:endParaRPr lang="en-US"/>
          </a:p>
        </p:txBody>
      </p:sp>
    </p:spTree>
    <p:extLst>
      <p:ext uri="{BB962C8B-B14F-4D97-AF65-F5344CB8AC3E}">
        <p14:creationId xmlns:p14="http://schemas.microsoft.com/office/powerpoint/2010/main" val="2538764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Explanation:</a:t>
            </a:r>
          </a:p>
          <a:p>
            <a:pPr>
              <a:spcBef>
                <a:spcPct val="0"/>
              </a:spcBef>
            </a:pPr>
            <a:r>
              <a:rPr lang="en-US" dirty="0"/>
              <a:t>First, the statement is checked. </a:t>
            </a:r>
          </a:p>
          <a:p>
            <a:pPr>
              <a:spcBef>
                <a:spcPct val="0"/>
              </a:spcBef>
            </a:pPr>
            <a:r>
              <a:rPr lang="en-US" dirty="0"/>
              <a:t>If it is true, that is, if its value is true, the command block is executed. </a:t>
            </a:r>
          </a:p>
          <a:p>
            <a:pPr>
              <a:spcBef>
                <a:spcPct val="0"/>
              </a:spcBef>
            </a:pPr>
            <a:r>
              <a:rPr lang="en-US" b="1" dirty="0"/>
              <a:t>Regardless</a:t>
            </a:r>
            <a:r>
              <a:rPr lang="en-US" dirty="0"/>
              <a:t> if the statement is true or false, the program continues and executes the commands following the command block.</a:t>
            </a:r>
          </a:p>
          <a:p>
            <a:pPr>
              <a:spcBef>
                <a:spcPct val="0"/>
              </a:spcBef>
            </a:pPr>
            <a:endParaRPr lang="en-US" dirty="0"/>
          </a:p>
          <a:p>
            <a:pPr>
              <a:spcBef>
                <a:spcPct val="0"/>
              </a:spcBef>
            </a:pPr>
            <a:r>
              <a:rPr lang="en-US" dirty="0"/>
              <a:t>Indentation – the command block is indented to the right. </a:t>
            </a:r>
          </a:p>
          <a:p>
            <a:pPr>
              <a:spcBef>
                <a:spcPct val="0"/>
              </a:spcBef>
            </a:pPr>
            <a:endParaRPr lang="en-US" dirty="0"/>
          </a:p>
          <a:p>
            <a:pPr>
              <a:spcBef>
                <a:spcPct val="0"/>
              </a:spcBef>
            </a:pPr>
            <a:r>
              <a:rPr lang="en-US" dirty="0"/>
              <a:t>Note: the code that is executed if the statement is false, is also executed if the statement is true.</a:t>
            </a:r>
          </a:p>
          <a:p>
            <a:pPr>
              <a:spcBef>
                <a:spcPct val="0"/>
              </a:spcBef>
            </a:pPr>
            <a:r>
              <a:rPr lang="en-US" dirty="0"/>
              <a:t>To illustrate consider the following:</a:t>
            </a:r>
          </a:p>
          <a:p>
            <a:pPr>
              <a:spcBef>
                <a:spcPct val="0"/>
              </a:spcBef>
            </a:pPr>
            <a:r>
              <a:rPr lang="en-US" dirty="0"/>
              <a:t>All students who passed the final exams deserve a diploma.</a:t>
            </a:r>
          </a:p>
          <a:p>
            <a:pPr>
              <a:spcBef>
                <a:spcPct val="0"/>
              </a:spcBef>
            </a:pPr>
            <a:r>
              <a:rPr lang="en-US" dirty="0"/>
              <a:t>But, if a student passed at a certain grade (say, 90 or more), he or she deserves another certificate for their excellence.</a:t>
            </a:r>
          </a:p>
          <a:p>
            <a:pPr>
              <a:spcBef>
                <a:spcPct val="0"/>
              </a:spcBef>
            </a:pPr>
            <a:r>
              <a:rPr lang="en-US" dirty="0"/>
              <a:t>So, the program will check if a student excelled – if so, it will issue the appropriate certificate – and then </a:t>
            </a:r>
            <a:r>
              <a:rPr lang="en-US" b="1" dirty="0"/>
              <a:t>unconditionally</a:t>
            </a:r>
            <a:r>
              <a:rPr lang="en-US" dirty="0"/>
              <a:t> reward them with a diploma.</a:t>
            </a:r>
          </a:p>
        </p:txBody>
      </p:sp>
      <p:sp>
        <p:nvSpPr>
          <p:cNvPr id="4" name="Slide Number Placeholder 3"/>
          <p:cNvSpPr>
            <a:spLocks noGrp="1"/>
          </p:cNvSpPr>
          <p:nvPr>
            <p:ph type="sldNum" sz="quarter" idx="10"/>
          </p:nvPr>
        </p:nvSpPr>
        <p:spPr/>
        <p:txBody>
          <a:bodyPr/>
          <a:lstStyle/>
          <a:p>
            <a:fld id="{C18343ED-3762-4D46-A439-B4D407E13EF8}" type="slidenum">
              <a:rPr lang="en-US" smtClean="0"/>
              <a:pPr/>
              <a:t>7</a:t>
            </a:fld>
            <a:endParaRPr lang="en-US"/>
          </a:p>
        </p:txBody>
      </p:sp>
    </p:spTree>
    <p:extLst>
      <p:ext uri="{BB962C8B-B14F-4D97-AF65-F5344CB8AC3E}">
        <p14:creationId xmlns:p14="http://schemas.microsoft.com/office/powerpoint/2010/main" val="3919862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defRPr/>
            </a:pPr>
            <a:r>
              <a:rPr lang="en-US" dirty="0">
                <a:cs typeface="Arial" charset="0"/>
              </a:rPr>
              <a:t>A program becomes flexible when the execution of an operation or a series of operations becomes dependent on specific circumstances.</a:t>
            </a:r>
          </a:p>
          <a:p>
            <a:pPr>
              <a:spcBef>
                <a:spcPct val="0"/>
              </a:spcBef>
              <a:defRPr/>
            </a:pPr>
            <a:endParaRPr lang="en-US" dirty="0">
              <a:cs typeface="Arial" charset="0"/>
            </a:endParaRPr>
          </a:p>
          <a:p>
            <a:pPr>
              <a:spcBef>
                <a:spcPct val="0"/>
              </a:spcBef>
              <a:defRPr/>
            </a:pPr>
            <a:r>
              <a:rPr lang="en-US" dirty="0">
                <a:cs typeface="Arial" charset="0"/>
              </a:rPr>
              <a:t>We use conditions:</a:t>
            </a:r>
          </a:p>
          <a:p>
            <a:pPr marL="171450" indent="-171450">
              <a:spcBef>
                <a:spcPct val="0"/>
              </a:spcBef>
              <a:buFont typeface="Arial" pitchFamily="34" charset="0"/>
              <a:buChar char="•"/>
              <a:defRPr/>
            </a:pPr>
            <a:r>
              <a:rPr lang="en-US" dirty="0">
                <a:cs typeface="Arial" charset="0"/>
              </a:rPr>
              <a:t>To check the values of variables – and act differently on different values.</a:t>
            </a:r>
          </a:p>
          <a:p>
            <a:pPr marL="171450" indent="-171450">
              <a:spcBef>
                <a:spcPct val="0"/>
              </a:spcBef>
              <a:buFont typeface="Arial" pitchFamily="34" charset="0"/>
              <a:buChar char="•"/>
              <a:defRPr/>
            </a:pPr>
            <a:r>
              <a:rPr lang="en-US" dirty="0">
                <a:cs typeface="Arial" charset="0"/>
              </a:rPr>
              <a:t>To check input validity – and act differently on valid input than invalid input.</a:t>
            </a:r>
          </a:p>
          <a:p>
            <a:pPr marL="171450" indent="-171450">
              <a:spcBef>
                <a:spcPct val="0"/>
              </a:spcBef>
              <a:buFont typeface="Arial" pitchFamily="34" charset="0"/>
              <a:buChar char="•"/>
              <a:defRPr/>
            </a:pPr>
            <a:r>
              <a:rPr lang="en-US" dirty="0">
                <a:cs typeface="Arial" charset="0"/>
              </a:rPr>
              <a:t>To check a graphic object’s properties.</a:t>
            </a:r>
          </a:p>
          <a:p>
            <a:pPr marL="171450" indent="-171450">
              <a:spcBef>
                <a:spcPct val="0"/>
              </a:spcBef>
              <a:buFont typeface="Arial" pitchFamily="34" charset="0"/>
              <a:buChar char="•"/>
              <a:defRPr/>
            </a:pPr>
            <a:r>
              <a:rPr lang="en-US" dirty="0">
                <a:cs typeface="Arial" charset="0"/>
              </a:rPr>
              <a:t>And more…</a:t>
            </a:r>
          </a:p>
        </p:txBody>
      </p:sp>
      <p:sp>
        <p:nvSpPr>
          <p:cNvPr id="4" name="Slide Number Placeholder 3"/>
          <p:cNvSpPr>
            <a:spLocks noGrp="1"/>
          </p:cNvSpPr>
          <p:nvPr>
            <p:ph type="sldNum" sz="quarter" idx="10"/>
          </p:nvPr>
        </p:nvSpPr>
        <p:spPr/>
        <p:txBody>
          <a:bodyPr/>
          <a:lstStyle/>
          <a:p>
            <a:fld id="{C18343ED-3762-4D46-A439-B4D407E13EF8}" type="slidenum">
              <a:rPr lang="en-US" smtClean="0"/>
              <a:pPr/>
              <a:t>9</a:t>
            </a:fld>
            <a:endParaRPr lang="en-US"/>
          </a:p>
        </p:txBody>
      </p:sp>
    </p:spTree>
    <p:extLst>
      <p:ext uri="{BB962C8B-B14F-4D97-AF65-F5344CB8AC3E}">
        <p14:creationId xmlns:p14="http://schemas.microsoft.com/office/powerpoint/2010/main" val="2694355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defRPr/>
            </a:pPr>
            <a:r>
              <a:rPr lang="en-US" u="sng" dirty="0"/>
              <a:t>Example 1</a:t>
            </a:r>
          </a:p>
          <a:p>
            <a:pPr>
              <a:spcBef>
                <a:spcPct val="0"/>
              </a:spcBef>
              <a:defRPr/>
            </a:pPr>
            <a:r>
              <a:rPr lang="en-US" dirty="0"/>
              <a:t>If the balance equals zero (the statement value is True), display: “No money left...”</a:t>
            </a:r>
          </a:p>
          <a:p>
            <a:pPr>
              <a:spcBef>
                <a:spcPct val="0"/>
              </a:spcBef>
              <a:defRPr/>
            </a:pPr>
            <a:endParaRPr lang="en-US" dirty="0"/>
          </a:p>
          <a:p>
            <a:pPr>
              <a:spcBef>
                <a:spcPct val="0"/>
              </a:spcBef>
              <a:defRPr/>
            </a:pPr>
            <a:r>
              <a:rPr lang="en-US" u="sng" dirty="0"/>
              <a:t>Example 2</a:t>
            </a:r>
          </a:p>
          <a:p>
            <a:pPr>
              <a:spcBef>
                <a:spcPct val="0"/>
              </a:spcBef>
              <a:defRPr/>
            </a:pPr>
            <a:r>
              <a:rPr lang="en-US" dirty="0"/>
              <a:t>Is the number divisible by 7?</a:t>
            </a:r>
          </a:p>
          <a:p>
            <a:pPr>
              <a:spcBef>
                <a:spcPct val="0"/>
              </a:spcBef>
              <a:defRPr/>
            </a:pPr>
            <a:r>
              <a:rPr lang="en-US" dirty="0"/>
              <a:t>If the statement ((num % 7) = = 0) value is true, display “Can be divided by 7”</a:t>
            </a:r>
          </a:p>
          <a:p>
            <a:pPr>
              <a:spcBef>
                <a:spcPct val="0"/>
              </a:spcBef>
              <a:defRPr/>
            </a:pPr>
            <a:endParaRPr lang="en-US" dirty="0"/>
          </a:p>
          <a:p>
            <a:pPr>
              <a:spcBef>
                <a:spcPct val="0"/>
              </a:spcBef>
              <a:defRPr/>
            </a:pPr>
            <a:r>
              <a:rPr lang="en-US" b="1" dirty="0"/>
              <a:t>Note: </a:t>
            </a:r>
            <a:r>
              <a:rPr lang="en-US" dirty="0"/>
              <a:t>The whole Boolean expression is evaluated (either as true or false).</a:t>
            </a:r>
          </a:p>
          <a:p>
            <a:pPr>
              <a:spcBef>
                <a:spcPct val="0"/>
              </a:spcBef>
              <a:defRPr/>
            </a:pPr>
            <a:r>
              <a:rPr lang="en-US" dirty="0"/>
              <a:t>Non-Boolean variables </a:t>
            </a:r>
            <a:r>
              <a:rPr lang="en-US" b="1" dirty="0"/>
              <a:t>may</a:t>
            </a:r>
            <a:r>
              <a:rPr lang="en-US" dirty="0"/>
              <a:t> be included in the expression.</a:t>
            </a:r>
          </a:p>
          <a:p>
            <a:pPr>
              <a:spcBef>
                <a:spcPct val="0"/>
              </a:spcBef>
              <a:defRPr/>
            </a:pPr>
            <a:r>
              <a:rPr lang="en-US" dirty="0"/>
              <a:t>What gives the expression is Boolean nature, in this case, is the usage of the comparison operator.</a:t>
            </a:r>
          </a:p>
        </p:txBody>
      </p:sp>
      <p:sp>
        <p:nvSpPr>
          <p:cNvPr id="4" name="Slide Number Placeholder 3"/>
          <p:cNvSpPr>
            <a:spLocks noGrp="1"/>
          </p:cNvSpPr>
          <p:nvPr>
            <p:ph type="sldNum" sz="quarter" idx="10"/>
          </p:nvPr>
        </p:nvSpPr>
        <p:spPr/>
        <p:txBody>
          <a:bodyPr/>
          <a:lstStyle/>
          <a:p>
            <a:fld id="{C18343ED-3762-4D46-A439-B4D407E13EF8}" type="slidenum">
              <a:rPr lang="en-US" smtClean="0"/>
              <a:pPr/>
              <a:t>10</a:t>
            </a:fld>
            <a:endParaRPr lang="en-US"/>
          </a:p>
        </p:txBody>
      </p:sp>
    </p:spTree>
    <p:extLst>
      <p:ext uri="{BB962C8B-B14F-4D97-AF65-F5344CB8AC3E}">
        <p14:creationId xmlns:p14="http://schemas.microsoft.com/office/powerpoint/2010/main" val="3283944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defRPr/>
            </a:pPr>
            <a:r>
              <a:rPr lang="en-US" dirty="0">
                <a:cs typeface="Arial" charset="0"/>
              </a:rPr>
              <a:t>A program becomes flexible when the execution of an operation or a series of operations becomes dependent on specific circumstances.</a:t>
            </a:r>
          </a:p>
          <a:p>
            <a:pPr>
              <a:spcBef>
                <a:spcPct val="0"/>
              </a:spcBef>
              <a:defRPr/>
            </a:pPr>
            <a:endParaRPr lang="en-US" dirty="0">
              <a:cs typeface="Arial" charset="0"/>
            </a:endParaRPr>
          </a:p>
          <a:p>
            <a:pPr>
              <a:spcBef>
                <a:spcPct val="0"/>
              </a:spcBef>
              <a:defRPr/>
            </a:pPr>
            <a:r>
              <a:rPr lang="en-US" dirty="0">
                <a:cs typeface="Arial" charset="0"/>
              </a:rPr>
              <a:t>We use conditions:</a:t>
            </a:r>
          </a:p>
          <a:p>
            <a:pPr marL="171450" indent="-171450">
              <a:spcBef>
                <a:spcPct val="0"/>
              </a:spcBef>
              <a:buFont typeface="Arial" pitchFamily="34" charset="0"/>
              <a:buChar char="•"/>
              <a:defRPr/>
            </a:pPr>
            <a:r>
              <a:rPr lang="en-US" dirty="0">
                <a:cs typeface="Arial" charset="0"/>
              </a:rPr>
              <a:t>To check the values of variables – and act differently on different values.</a:t>
            </a:r>
          </a:p>
          <a:p>
            <a:pPr marL="171450" indent="-171450">
              <a:spcBef>
                <a:spcPct val="0"/>
              </a:spcBef>
              <a:buFont typeface="Arial" pitchFamily="34" charset="0"/>
              <a:buChar char="•"/>
              <a:defRPr/>
            </a:pPr>
            <a:r>
              <a:rPr lang="en-US" dirty="0">
                <a:cs typeface="Arial" charset="0"/>
              </a:rPr>
              <a:t>To check input validity – and act differently on valid input than invalid input.</a:t>
            </a:r>
          </a:p>
          <a:p>
            <a:pPr marL="171450" indent="-171450">
              <a:spcBef>
                <a:spcPct val="0"/>
              </a:spcBef>
              <a:buFont typeface="Arial" pitchFamily="34" charset="0"/>
              <a:buChar char="•"/>
              <a:defRPr/>
            </a:pPr>
            <a:r>
              <a:rPr lang="en-US" dirty="0">
                <a:cs typeface="Arial" charset="0"/>
              </a:rPr>
              <a:t>To check a graphic object’s properties.</a:t>
            </a:r>
          </a:p>
          <a:p>
            <a:pPr marL="171450" indent="-171450">
              <a:spcBef>
                <a:spcPct val="0"/>
              </a:spcBef>
              <a:buFont typeface="Arial" pitchFamily="34" charset="0"/>
              <a:buChar char="•"/>
              <a:defRPr/>
            </a:pPr>
            <a:r>
              <a:rPr lang="en-US" dirty="0">
                <a:cs typeface="Arial" charset="0"/>
              </a:rPr>
              <a:t>And more…</a:t>
            </a:r>
          </a:p>
        </p:txBody>
      </p:sp>
      <p:sp>
        <p:nvSpPr>
          <p:cNvPr id="4" name="Slide Number Placeholder 3"/>
          <p:cNvSpPr>
            <a:spLocks noGrp="1"/>
          </p:cNvSpPr>
          <p:nvPr>
            <p:ph type="sldNum" sz="quarter" idx="10"/>
          </p:nvPr>
        </p:nvSpPr>
        <p:spPr/>
        <p:txBody>
          <a:bodyPr/>
          <a:lstStyle/>
          <a:p>
            <a:fld id="{C18343ED-3762-4D46-A439-B4D407E13EF8}" type="slidenum">
              <a:rPr lang="en-US" smtClean="0"/>
              <a:pPr/>
              <a:t>12</a:t>
            </a:fld>
            <a:endParaRPr lang="en-US"/>
          </a:p>
        </p:txBody>
      </p:sp>
    </p:spTree>
    <p:extLst>
      <p:ext uri="{BB962C8B-B14F-4D97-AF65-F5344CB8AC3E}">
        <p14:creationId xmlns:p14="http://schemas.microsoft.com/office/powerpoint/2010/main" val="74348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A common coding mistake is to use the assignment operator (=)</a:t>
            </a:r>
            <a:r>
              <a:rPr lang="en-US" baseline="0" dirty="0"/>
              <a:t> instead of the comparison operator (==).</a:t>
            </a:r>
          </a:p>
          <a:p>
            <a:pPr>
              <a:spcBef>
                <a:spcPct val="0"/>
              </a:spcBef>
            </a:pPr>
            <a:r>
              <a:rPr lang="en-US" baseline="0" dirty="0"/>
              <a:t>Luckily for us, </a:t>
            </a:r>
            <a:r>
              <a:rPr lang="en-US" dirty="0"/>
              <a:t>Python</a:t>
            </a:r>
            <a:r>
              <a:rPr lang="en-US" baseline="0" dirty="0"/>
              <a:t> is a </a:t>
            </a:r>
            <a:r>
              <a:rPr lang="en-US" b="1" baseline="0" dirty="0"/>
              <a:t>strongly-typed</a:t>
            </a:r>
            <a:r>
              <a:rPr lang="en-US" b="0" baseline="0" dirty="0"/>
              <a:t> programming language.</a:t>
            </a:r>
          </a:p>
          <a:p>
            <a:pPr>
              <a:spcBef>
                <a:spcPct val="0"/>
              </a:spcBef>
            </a:pPr>
            <a:r>
              <a:rPr lang="en-US" b="0" baseline="0" dirty="0"/>
              <a:t>Therefore, using the assignment operator where a Boolean value is expected will result in a compile-time error.</a:t>
            </a:r>
          </a:p>
          <a:p>
            <a:pPr>
              <a:spcBef>
                <a:spcPct val="0"/>
              </a:spcBef>
            </a:pPr>
            <a:r>
              <a:rPr lang="en-US" b="0" baseline="0" dirty="0"/>
              <a:t>Non strongly-typed languages such as C++ allow this during compilation, and the result is most probably a run-time error, </a:t>
            </a:r>
            <a:br>
              <a:rPr lang="en-US" b="0" baseline="0" dirty="0"/>
            </a:br>
            <a:r>
              <a:rPr lang="en-US" b="0" baseline="0" dirty="0"/>
              <a:t>which is significantly harder to debug.</a:t>
            </a:r>
            <a:endParaRPr lang="he-IL" b="1"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13</a:t>
            </a:fld>
            <a:endParaRPr lang="en-US"/>
          </a:p>
        </p:txBody>
      </p:sp>
    </p:spTree>
    <p:extLst>
      <p:ext uri="{BB962C8B-B14F-4D97-AF65-F5344CB8AC3E}">
        <p14:creationId xmlns:p14="http://schemas.microsoft.com/office/powerpoint/2010/main" val="42937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C06CC-062D-45FA-BC23-8B2D07BFCA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F1425491-1C05-4F67-B7EC-AC081628AE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CC16E897-33C2-4D00-8996-3B8BC1A4F67A}"/>
              </a:ext>
            </a:extLst>
          </p:cNvPr>
          <p:cNvSpPr>
            <a:spLocks noGrp="1"/>
          </p:cNvSpPr>
          <p:nvPr>
            <p:ph type="dt" sz="half" idx="10"/>
          </p:nvPr>
        </p:nvSpPr>
        <p:spPr/>
        <p:txBody>
          <a:bodyPr/>
          <a:lstStyle/>
          <a:p>
            <a:fld id="{AB734A3E-2292-4870-B99D-F40AFCF82B81}" type="datetimeFigureOut">
              <a:rPr lang="he-IL" smtClean="0"/>
              <a:t>כ'/תמוז/תשפ"ג</a:t>
            </a:fld>
            <a:endParaRPr lang="he-IL"/>
          </a:p>
        </p:txBody>
      </p:sp>
      <p:sp>
        <p:nvSpPr>
          <p:cNvPr id="5" name="Footer Placeholder 4">
            <a:extLst>
              <a:ext uri="{FF2B5EF4-FFF2-40B4-BE49-F238E27FC236}">
                <a16:creationId xmlns:a16="http://schemas.microsoft.com/office/drawing/2014/main" id="{65713713-C93A-4405-850C-1F9F3B9F840C}"/>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23EDABFE-82C1-4F14-B4D6-90CD4AB927CA}"/>
              </a:ext>
            </a:extLst>
          </p:cNvPr>
          <p:cNvSpPr>
            <a:spLocks noGrp="1"/>
          </p:cNvSpPr>
          <p:nvPr>
            <p:ph type="sldNum" sz="quarter" idx="12"/>
          </p:nvPr>
        </p:nvSpPr>
        <p:spPr/>
        <p:txBody>
          <a:bodyPr/>
          <a:lstStyle/>
          <a:p>
            <a:fld id="{432AC5D4-2065-49F1-9480-FEFED55D9914}" type="slidenum">
              <a:rPr lang="he-IL" smtClean="0"/>
              <a:t>‹#›</a:t>
            </a:fld>
            <a:endParaRPr lang="he-IL"/>
          </a:p>
        </p:txBody>
      </p:sp>
    </p:spTree>
    <p:extLst>
      <p:ext uri="{BB962C8B-B14F-4D97-AF65-F5344CB8AC3E}">
        <p14:creationId xmlns:p14="http://schemas.microsoft.com/office/powerpoint/2010/main" val="3238967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0BED1-CFB4-40B3-90FB-700B3FC010CA}"/>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E0C561B4-62DC-48EC-9C60-3F2F9D3119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C7AF0C22-1000-47DE-A654-866CB88DC47B}"/>
              </a:ext>
            </a:extLst>
          </p:cNvPr>
          <p:cNvSpPr>
            <a:spLocks noGrp="1"/>
          </p:cNvSpPr>
          <p:nvPr>
            <p:ph type="dt" sz="half" idx="10"/>
          </p:nvPr>
        </p:nvSpPr>
        <p:spPr/>
        <p:txBody>
          <a:bodyPr/>
          <a:lstStyle/>
          <a:p>
            <a:fld id="{AB734A3E-2292-4870-B99D-F40AFCF82B81}" type="datetimeFigureOut">
              <a:rPr lang="he-IL" smtClean="0"/>
              <a:t>כ'/תמוז/תשפ"ג</a:t>
            </a:fld>
            <a:endParaRPr lang="he-IL"/>
          </a:p>
        </p:txBody>
      </p:sp>
      <p:sp>
        <p:nvSpPr>
          <p:cNvPr id="5" name="Footer Placeholder 4">
            <a:extLst>
              <a:ext uri="{FF2B5EF4-FFF2-40B4-BE49-F238E27FC236}">
                <a16:creationId xmlns:a16="http://schemas.microsoft.com/office/drawing/2014/main" id="{C5E5935A-931D-4831-9532-1D5F8BDFCCDE}"/>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09014ABD-554B-454D-87E0-24E0E65A8330}"/>
              </a:ext>
            </a:extLst>
          </p:cNvPr>
          <p:cNvSpPr>
            <a:spLocks noGrp="1"/>
          </p:cNvSpPr>
          <p:nvPr>
            <p:ph type="sldNum" sz="quarter" idx="12"/>
          </p:nvPr>
        </p:nvSpPr>
        <p:spPr/>
        <p:txBody>
          <a:bodyPr/>
          <a:lstStyle/>
          <a:p>
            <a:fld id="{432AC5D4-2065-49F1-9480-FEFED55D9914}" type="slidenum">
              <a:rPr lang="he-IL" smtClean="0"/>
              <a:t>‹#›</a:t>
            </a:fld>
            <a:endParaRPr lang="he-IL"/>
          </a:p>
        </p:txBody>
      </p:sp>
    </p:spTree>
    <p:extLst>
      <p:ext uri="{BB962C8B-B14F-4D97-AF65-F5344CB8AC3E}">
        <p14:creationId xmlns:p14="http://schemas.microsoft.com/office/powerpoint/2010/main" val="1631812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E7E385-3B99-410F-BF85-2D8C4BAFDE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C831EF5A-7547-4581-B755-F80ED332A1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C31554B9-77A0-4446-920C-D07F52C9351A}"/>
              </a:ext>
            </a:extLst>
          </p:cNvPr>
          <p:cNvSpPr>
            <a:spLocks noGrp="1"/>
          </p:cNvSpPr>
          <p:nvPr>
            <p:ph type="dt" sz="half" idx="10"/>
          </p:nvPr>
        </p:nvSpPr>
        <p:spPr/>
        <p:txBody>
          <a:bodyPr/>
          <a:lstStyle/>
          <a:p>
            <a:fld id="{AB734A3E-2292-4870-B99D-F40AFCF82B81}" type="datetimeFigureOut">
              <a:rPr lang="he-IL" smtClean="0"/>
              <a:t>כ'/תמוז/תשפ"ג</a:t>
            </a:fld>
            <a:endParaRPr lang="he-IL"/>
          </a:p>
        </p:txBody>
      </p:sp>
      <p:sp>
        <p:nvSpPr>
          <p:cNvPr id="5" name="Footer Placeholder 4">
            <a:extLst>
              <a:ext uri="{FF2B5EF4-FFF2-40B4-BE49-F238E27FC236}">
                <a16:creationId xmlns:a16="http://schemas.microsoft.com/office/drawing/2014/main" id="{83F91FDA-1C2B-44C6-9AD8-26991C7E93C4}"/>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1B4D5E1C-C42E-4D0E-A668-0813DB1E96CA}"/>
              </a:ext>
            </a:extLst>
          </p:cNvPr>
          <p:cNvSpPr>
            <a:spLocks noGrp="1"/>
          </p:cNvSpPr>
          <p:nvPr>
            <p:ph type="sldNum" sz="quarter" idx="12"/>
          </p:nvPr>
        </p:nvSpPr>
        <p:spPr/>
        <p:txBody>
          <a:bodyPr/>
          <a:lstStyle/>
          <a:p>
            <a:fld id="{432AC5D4-2065-49F1-9480-FEFED55D9914}" type="slidenum">
              <a:rPr lang="he-IL" smtClean="0"/>
              <a:t>‹#›</a:t>
            </a:fld>
            <a:endParaRPr lang="he-IL"/>
          </a:p>
        </p:txBody>
      </p:sp>
    </p:spTree>
    <p:extLst>
      <p:ext uri="{BB962C8B-B14F-4D97-AF65-F5344CB8AC3E}">
        <p14:creationId xmlns:p14="http://schemas.microsoft.com/office/powerpoint/2010/main" val="84027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oduleAgenda">
    <p:spTree>
      <p:nvGrpSpPr>
        <p:cNvPr id="1" name=""/>
        <p:cNvGrpSpPr/>
        <p:nvPr/>
      </p:nvGrpSpPr>
      <p:grpSpPr>
        <a:xfrm>
          <a:off x="0" y="0"/>
          <a:ext cx="0" cy="0"/>
          <a:chOff x="0" y="0"/>
          <a:chExt cx="0" cy="0"/>
        </a:xfrm>
      </p:grpSpPr>
      <p:sp>
        <p:nvSpPr>
          <p:cNvPr id="13" name="Text Placeholder 11"/>
          <p:cNvSpPr>
            <a:spLocks noGrp="1"/>
          </p:cNvSpPr>
          <p:nvPr>
            <p:ph type="body" sz="quarter" idx="13"/>
          </p:nvPr>
        </p:nvSpPr>
        <p:spPr>
          <a:xfrm>
            <a:off x="815413" y="1492162"/>
            <a:ext cx="1065692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a:t>Click to edit Master text styles</a:t>
            </a:r>
          </a:p>
        </p:txBody>
      </p:sp>
      <p:sp>
        <p:nvSpPr>
          <p:cNvPr id="4"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463670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CodeSnippets">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
        <p:nvSpPr>
          <p:cNvPr id="8" name="Text Placeholder 12"/>
          <p:cNvSpPr>
            <a:spLocks noGrp="1"/>
          </p:cNvSpPr>
          <p:nvPr>
            <p:ph type="body" sz="quarter" idx="15"/>
          </p:nvPr>
        </p:nvSpPr>
        <p:spPr>
          <a:xfrm>
            <a:off x="815413" y="1494177"/>
            <a:ext cx="10673019" cy="1070904"/>
          </a:xfrm>
          <a:prstGeom prst="rect">
            <a:avLst/>
          </a:prstGeom>
          <a:solidFill>
            <a:schemeClr val="bg1">
              <a:alpha val="69000"/>
            </a:schemeClr>
          </a:solidFill>
        </p:spPr>
        <p:txBody>
          <a:bodyPr tIns="90000">
            <a:normAutofit/>
          </a:bodyPr>
          <a:lstStyle>
            <a:lvl1pPr marL="342900" indent="-342900" algn="l" rtl="0">
              <a:buFontTx/>
              <a:buBlip>
                <a:blip r:embed="rId2"/>
              </a:buBlip>
              <a:defRPr baseline="0">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algn="l" rtl="0">
              <a:buFontTx/>
              <a:buBlip>
                <a:blip r:embed="rId3"/>
              </a:buBlip>
              <a:defRPr>
                <a:latin typeface="Segoe" panose="020B0502040504020203" pitchFamily="34" charset="0"/>
              </a:defRPr>
            </a:lvl3pPr>
            <a:lvl4pPr algn="l" rtl="0">
              <a:buFontTx/>
              <a:buBlip>
                <a:blip r:embed="rId3"/>
              </a:buBlip>
              <a:defRPr>
                <a:latin typeface="Segoe" panose="020B0502040504020203" pitchFamily="34" charset="0"/>
              </a:defRPr>
            </a:lvl4pPr>
            <a:lvl5pPr algn="l" rtl="0">
              <a:buFontTx/>
              <a:buBlip>
                <a:blip r:embed="rId3"/>
              </a:buBlip>
              <a:defRPr>
                <a:latin typeface="Segoe" panose="020B0502040504020203" pitchFamily="34" charset="0"/>
              </a:defRPr>
            </a:lvl5pPr>
          </a:lstStyle>
          <a:p>
            <a:pPr lvl="0"/>
            <a:r>
              <a:rPr lang="en-US"/>
              <a:t>Click to edit Master text styles</a:t>
            </a:r>
          </a:p>
        </p:txBody>
      </p:sp>
      <p:sp>
        <p:nvSpPr>
          <p:cNvPr id="9" name="Text Placeholder 14"/>
          <p:cNvSpPr>
            <a:spLocks noGrp="1"/>
          </p:cNvSpPr>
          <p:nvPr>
            <p:ph type="body" sz="quarter" idx="16"/>
          </p:nvPr>
        </p:nvSpPr>
        <p:spPr bwMode="blackWhite">
          <a:xfrm>
            <a:off x="815413" y="2630517"/>
            <a:ext cx="10684536" cy="1139423"/>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10" name="Text Placeholder 2"/>
          <p:cNvSpPr>
            <a:spLocks noGrp="1"/>
          </p:cNvSpPr>
          <p:nvPr>
            <p:ph type="body" sz="quarter" idx="17"/>
          </p:nvPr>
        </p:nvSpPr>
        <p:spPr>
          <a:xfrm>
            <a:off x="815016" y="3835374"/>
            <a:ext cx="10684933" cy="1073150"/>
          </a:xfrm>
          <a:prstGeom prst="rect">
            <a:avLst/>
          </a:prstGeom>
          <a:solidFill>
            <a:schemeClr val="bg1"/>
          </a:solidFill>
        </p:spPr>
        <p:txBody>
          <a:bodyPr/>
          <a:lstStyle>
            <a:lvl1pPr marL="0" indent="0">
              <a:buNone/>
              <a:defRPr lang="en-US" sz="2800" kern="1200" baseline="0" dirty="0">
                <a:solidFill>
                  <a:schemeClr val="tx1"/>
                </a:solidFill>
                <a:latin typeface="Segoe" panose="020B0502040504020203" pitchFamily="34" charset="0"/>
                <a:ea typeface="+mn-ea"/>
                <a:cs typeface="+mn-cs"/>
              </a:defRPr>
            </a:lvl1pPr>
            <a:lvl2pPr marL="342900" indent="-342900">
              <a:defRPr/>
            </a:lvl2pPr>
            <a:lvl3pPr marL="342900" indent="-342900">
              <a:defRPr/>
            </a:lvl3pPr>
            <a:lvl4pPr marL="342900" indent="-342900">
              <a:defRPr/>
            </a:lvl4pPr>
            <a:lvl5pPr marL="342900" indent="-342900">
              <a:defRPr/>
            </a:lvl5pPr>
          </a:lstStyle>
          <a:p>
            <a:pPr marL="342900" lvl="0" indent="-342900" algn="l" defTabSz="914400" rtl="0" eaLnBrk="1" latinLnBrk="0" hangingPunct="1">
              <a:spcBef>
                <a:spcPct val="20000"/>
              </a:spcBef>
              <a:buFontTx/>
              <a:buBlip>
                <a:blip r:embed="rId2"/>
              </a:buBlip>
            </a:pPr>
            <a:r>
              <a:rPr lang="en-US"/>
              <a:t>Click to edit Master text styles</a:t>
            </a:r>
          </a:p>
        </p:txBody>
      </p:sp>
      <p:sp>
        <p:nvSpPr>
          <p:cNvPr id="11" name="Text Placeholder 4"/>
          <p:cNvSpPr>
            <a:spLocks noGrp="1"/>
          </p:cNvSpPr>
          <p:nvPr>
            <p:ph type="body" sz="quarter" idx="18"/>
          </p:nvPr>
        </p:nvSpPr>
        <p:spPr>
          <a:xfrm>
            <a:off x="815016" y="4973960"/>
            <a:ext cx="10684933" cy="1119187"/>
          </a:xfrm>
          <a:prstGeom prst="rect">
            <a:avLst/>
          </a:prstGeom>
          <a:solidFill>
            <a:schemeClr val="accent1">
              <a:alpha val="50000"/>
            </a:schemeClr>
          </a:solidFill>
        </p:spPr>
        <p:txBody>
          <a:bodyPr/>
          <a:lstStyle>
            <a:lvl1pPr marL="0" indent="0">
              <a:defRPr lang="en-US" sz="1800" b="0" kern="1200" dirty="0" smtClean="0">
                <a:solidFill>
                  <a:schemeClr val="tx1"/>
                </a:solidFill>
                <a:latin typeface="Consolas" pitchFamily="49" charset="0"/>
                <a:ea typeface="+mn-ea"/>
                <a:cs typeface="Courier New" pitchFamily="49" charset="0"/>
              </a:defRPr>
            </a:lvl1pPr>
            <a:lvl2pPr marL="0" indent="0">
              <a:defRPr/>
            </a:lvl2pPr>
            <a:lvl3pPr marL="0" indent="0">
              <a:defRPr/>
            </a:lvl3pPr>
            <a:lvl4pPr marL="0" indent="0">
              <a:defRPr/>
            </a:lvl4pPr>
            <a:lvl5pPr marL="0" indent="0">
              <a:defRPr/>
            </a:lvl5pPr>
          </a:lstStyle>
          <a:p>
            <a:pPr marL="342900" lvl="0" indent="-342900" algn="l" defTabSz="914400" rtl="0" eaLnBrk="1" latinLnBrk="0" hangingPunct="1">
              <a:spcBef>
                <a:spcPct val="20000"/>
              </a:spcBef>
              <a:buFont typeface="Arial" pitchFamily="34" charset="0"/>
              <a:buNone/>
            </a:pPr>
            <a:r>
              <a:rPr lang="en-US"/>
              <a:t>Click to edit Master text styles</a:t>
            </a:r>
          </a:p>
        </p:txBody>
      </p:sp>
    </p:spTree>
    <p:extLst>
      <p:ext uri="{BB962C8B-B14F-4D97-AF65-F5344CB8AC3E}">
        <p14:creationId xmlns:p14="http://schemas.microsoft.com/office/powerpoint/2010/main" val="2875996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deSnippets">
    <p:spTree>
      <p:nvGrpSpPr>
        <p:cNvPr id="1" name=""/>
        <p:cNvGrpSpPr/>
        <p:nvPr/>
      </p:nvGrpSpPr>
      <p:grpSpPr>
        <a:xfrm>
          <a:off x="0" y="0"/>
          <a:ext cx="0" cy="0"/>
          <a:chOff x="0" y="0"/>
          <a:chExt cx="0" cy="0"/>
        </a:xfrm>
      </p:grpSpPr>
      <p:sp>
        <p:nvSpPr>
          <p:cNvPr id="13" name="Text Placeholder 12"/>
          <p:cNvSpPr>
            <a:spLocks noGrp="1"/>
          </p:cNvSpPr>
          <p:nvPr>
            <p:ph type="body" sz="quarter" idx="15"/>
          </p:nvPr>
        </p:nvSpPr>
        <p:spPr>
          <a:xfrm>
            <a:off x="815413" y="1494000"/>
            <a:ext cx="10656920" cy="2286000"/>
          </a:xfrm>
          <a:prstGeom prst="rect">
            <a:avLst/>
          </a:prstGeom>
          <a:solidFill>
            <a:schemeClr val="bg1">
              <a:alpha val="69000"/>
            </a:schemeClr>
          </a:solidFill>
        </p:spPr>
        <p:txBody>
          <a:bodyPr tIns="90000">
            <a:normAutofit/>
          </a:bodyPr>
          <a:lstStyle>
            <a:lvl1pPr marL="342900" indent="-342900" algn="l" rtl="0">
              <a:buFontTx/>
              <a:buBlip>
                <a:blip r:embed="rId2"/>
              </a:buBlip>
              <a:defRPr baseline="0">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marL="1143000" indent="-228600" algn="l" rtl="0">
              <a:buFontTx/>
              <a:buBlip>
                <a:blip r:embed="rId2"/>
              </a:buBlip>
              <a:defRPr>
                <a:latin typeface="Segoe" panose="020B0502040504020203" pitchFamily="34" charset="0"/>
              </a:defRPr>
            </a:lvl3pPr>
            <a:lvl4pPr marL="1600200" indent="-228600" algn="l" rtl="0">
              <a:buFontTx/>
              <a:buBlip>
                <a:blip r:embed="rId2"/>
              </a:buBlip>
              <a:defRPr>
                <a:latin typeface="Segoe" panose="020B0502040504020203" pitchFamily="34" charset="0"/>
              </a:defRPr>
            </a:lvl4pPr>
            <a:lvl5pPr marL="2057400" indent="-228600" algn="l" rtl="0">
              <a:buFontTx/>
              <a:buBlip>
                <a:blip r:embed="rId2"/>
              </a:buBlip>
              <a:defRPr>
                <a:latin typeface="Segoe" panose="020B0502040504020203" pitchFamily="34" charset="0"/>
              </a:defRPr>
            </a:lvl5pPr>
          </a:lstStyle>
          <a:p>
            <a:pPr lvl="0"/>
            <a:r>
              <a:rPr lang="en-US"/>
              <a:t>Click to edit Master text styles</a:t>
            </a:r>
          </a:p>
        </p:txBody>
      </p:sp>
      <p:sp>
        <p:nvSpPr>
          <p:cNvPr id="15" name="Text Placeholder 14"/>
          <p:cNvSpPr>
            <a:spLocks noGrp="1"/>
          </p:cNvSpPr>
          <p:nvPr>
            <p:ph type="body" sz="quarter" idx="16"/>
          </p:nvPr>
        </p:nvSpPr>
        <p:spPr bwMode="blackWhite">
          <a:xfrm>
            <a:off x="803574" y="3873732"/>
            <a:ext cx="10668420" cy="2277687"/>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5"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27226007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Demo Pag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52117" y="1124745"/>
            <a:ext cx="5510328" cy="4443617"/>
          </a:xfrm>
          <a:prstGeom prst="rect">
            <a:avLst/>
          </a:prstGeom>
          <a:effectLst>
            <a:outerShdw blurRad="50800" dist="12700" dir="2220000" sx="102000" sy="102000" algn="ctr" rotWithShape="0">
              <a:srgbClr val="000000">
                <a:alpha val="35000"/>
              </a:srgbClr>
            </a:outerShdw>
            <a:softEdge rad="0"/>
          </a:effectLst>
        </p:spPr>
      </p:pic>
      <p:sp>
        <p:nvSpPr>
          <p:cNvPr id="13" name="TextBox 12"/>
          <p:cNvSpPr txBox="1"/>
          <p:nvPr userDrawn="1"/>
        </p:nvSpPr>
        <p:spPr>
          <a:xfrm>
            <a:off x="1967541" y="2492896"/>
            <a:ext cx="3470822"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Demo</a:t>
            </a:r>
          </a:p>
        </p:txBody>
      </p:sp>
    </p:spTree>
    <p:extLst>
      <p:ext uri="{BB962C8B-B14F-4D97-AF65-F5344CB8AC3E}">
        <p14:creationId xmlns:p14="http://schemas.microsoft.com/office/powerpoint/2010/main" val="92210513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57482 2.59259E-6 L 4.72222E-6 2.59259E-6 " pathEditMode="relative" rAng="0" ptsTypes="AA" p14:bounceEnd="42000">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57482 2.59259E-6 L 4.72222E-6 2.59259E-6 " pathEditMode="relative" rAng="0" ptsTypes="AA">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16214" y="2420889"/>
            <a:ext cx="4934263" cy="2132707"/>
          </a:xfrm>
          <a:prstGeom prst="rect">
            <a:avLst/>
          </a:prstGeom>
          <a:effectLst>
            <a:outerShdw blurRad="50800" dist="12700" dir="2220000" sx="102000" sy="102000" algn="ctr" rotWithShape="0">
              <a:srgbClr val="000000">
                <a:alpha val="35000"/>
              </a:srgbClr>
            </a:outerShdw>
            <a:softEdge rad="0"/>
          </a:effectLst>
        </p:spPr>
      </p:pic>
      <p:sp>
        <p:nvSpPr>
          <p:cNvPr id="12" name="TextBox 11"/>
          <p:cNvSpPr txBox="1"/>
          <p:nvPr userDrawn="1"/>
        </p:nvSpPr>
        <p:spPr>
          <a:xfrm>
            <a:off x="1967542" y="2492896"/>
            <a:ext cx="2125903"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Lab</a:t>
            </a:r>
          </a:p>
        </p:txBody>
      </p:sp>
      <p:sp>
        <p:nvSpPr>
          <p:cNvPr id="5"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86954795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14:presetBounceEnd="42000">
                                      <p:stCondLst>
                                        <p:cond delay="500"/>
                                      </p:stCondLst>
                                      <p:childTnLst>
                                        <p:animMotion origin="layout" path="M 0.45399 2.59259E-6 L 2.77778E-7 2.59259E-6 " pathEditMode="relative" rAng="0" ptsTypes="AA" p14:bounceEnd="42000">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stCondLst>
                                        <p:cond delay="500"/>
                                      </p:stCondLst>
                                      <p:childTnLst>
                                        <p:animMotion origin="layout" path="M 0.45399 2.59259E-6 L 2.77778E-7 2.59259E-6 " pathEditMode="relative" rAng="0" ptsTypes="AA">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estions">
    <p:spTree>
      <p:nvGrpSpPr>
        <p:cNvPr id="1" name=""/>
        <p:cNvGrpSpPr/>
        <p:nvPr/>
      </p:nvGrpSpPr>
      <p:grpSpPr>
        <a:xfrm>
          <a:off x="0" y="0"/>
          <a:ext cx="0" cy="0"/>
          <a:chOff x="0" y="0"/>
          <a:chExt cx="0" cy="0"/>
        </a:xfrm>
      </p:grpSpPr>
      <p:sp>
        <p:nvSpPr>
          <p:cNvPr id="7" name="TextBox 6"/>
          <p:cNvSpPr txBox="1"/>
          <p:nvPr userDrawn="1"/>
        </p:nvSpPr>
        <p:spPr>
          <a:xfrm>
            <a:off x="1871531" y="2492896"/>
            <a:ext cx="5537093"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Questions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28947" y="1988841"/>
            <a:ext cx="2043387" cy="2844235"/>
          </a:xfrm>
          <a:prstGeom prst="rect">
            <a:avLst/>
          </a:prstGeom>
          <a:effectLst>
            <a:outerShdw blurRad="50800" dist="12700" dir="2220000" sx="102000" sy="102000" algn="ctr" rotWithShape="0">
              <a:srgbClr val="000000">
                <a:alpha val="35000"/>
              </a:srgbClr>
            </a:outerShdw>
            <a:softEdge rad="0"/>
          </a:effectLst>
        </p:spPr>
      </p:pic>
    </p:spTree>
    <p:extLst>
      <p:ext uri="{BB962C8B-B14F-4D97-AF65-F5344CB8AC3E}">
        <p14:creationId xmlns:p14="http://schemas.microsoft.com/office/powerpoint/2010/main" val="415310915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14:presetBounceEnd="42000">
                                      <p:stCondLst>
                                        <p:cond delay="500"/>
                                      </p:stCondLst>
                                      <p:childTnLst>
                                        <p:animMotion origin="layout" path="M 0.48837 2.59259E-6 L -4.16667E-6 2.59259E-6 " pathEditMode="relative" rAng="0" ptsTypes="AA" p14:bounceEnd="42000">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stCondLst>
                                        <p:cond delay="500"/>
                                      </p:stCondLst>
                                      <p:childTnLst>
                                        <p:animMotion origin="layout" path="M 0.48837 2.59259E-6 L -4.16667E-6 2.59259E-6 " pathEditMode="relative" rAng="0" ptsTypes="AA">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6_Title Slide">
  <p:cSld name="6_Title Slide">
    <p:spTree>
      <p:nvGrpSpPr>
        <p:cNvPr id="1" name="Shape 16"/>
        <p:cNvGrpSpPr/>
        <p:nvPr/>
      </p:nvGrpSpPr>
      <p:grpSpPr>
        <a:xfrm>
          <a:off x="0" y="0"/>
          <a:ext cx="0" cy="0"/>
          <a:chOff x="0" y="0"/>
          <a:chExt cx="0" cy="0"/>
        </a:xfrm>
      </p:grpSpPr>
      <p:pic>
        <p:nvPicPr>
          <p:cNvPr id="17" name="Google Shape;17;p10"/>
          <p:cNvPicPr preferRelativeResize="0"/>
          <p:nvPr/>
        </p:nvPicPr>
        <p:blipFill rotWithShape="1">
          <a:blip r:embed="rId2">
            <a:alphaModFix/>
          </a:blip>
          <a:srcRect/>
          <a:stretch/>
        </p:blipFill>
        <p:spPr>
          <a:xfrm>
            <a:off x="10668000" y="5981612"/>
            <a:ext cx="1246029" cy="511263"/>
          </a:xfrm>
          <a:prstGeom prst="rect">
            <a:avLst/>
          </a:prstGeom>
          <a:noFill/>
          <a:ln>
            <a:noFill/>
          </a:ln>
        </p:spPr>
      </p:pic>
    </p:spTree>
    <p:extLst>
      <p:ext uri="{BB962C8B-B14F-4D97-AF65-F5344CB8AC3E}">
        <p14:creationId xmlns:p14="http://schemas.microsoft.com/office/powerpoint/2010/main" val="3138810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594F6-E453-4D4C-B515-9EC60A115243}"/>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17AB99DC-F867-4F27-A5F7-FFAFB594B0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E08775C8-7B17-46B8-BF9D-2CA43128C69B}"/>
              </a:ext>
            </a:extLst>
          </p:cNvPr>
          <p:cNvSpPr>
            <a:spLocks noGrp="1"/>
          </p:cNvSpPr>
          <p:nvPr>
            <p:ph type="dt" sz="half" idx="10"/>
          </p:nvPr>
        </p:nvSpPr>
        <p:spPr/>
        <p:txBody>
          <a:bodyPr/>
          <a:lstStyle/>
          <a:p>
            <a:fld id="{AB734A3E-2292-4870-B99D-F40AFCF82B81}" type="datetimeFigureOut">
              <a:rPr lang="he-IL" smtClean="0"/>
              <a:t>כ'/תמוז/תשפ"ג</a:t>
            </a:fld>
            <a:endParaRPr lang="he-IL"/>
          </a:p>
        </p:txBody>
      </p:sp>
      <p:sp>
        <p:nvSpPr>
          <p:cNvPr id="5" name="Footer Placeholder 4">
            <a:extLst>
              <a:ext uri="{FF2B5EF4-FFF2-40B4-BE49-F238E27FC236}">
                <a16:creationId xmlns:a16="http://schemas.microsoft.com/office/drawing/2014/main" id="{14A5768E-C345-4DDF-B8DC-559707E30393}"/>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3CAE18C5-71AE-4EEA-B656-EF83CB22A765}"/>
              </a:ext>
            </a:extLst>
          </p:cNvPr>
          <p:cNvSpPr>
            <a:spLocks noGrp="1"/>
          </p:cNvSpPr>
          <p:nvPr>
            <p:ph type="sldNum" sz="quarter" idx="12"/>
          </p:nvPr>
        </p:nvSpPr>
        <p:spPr/>
        <p:txBody>
          <a:bodyPr/>
          <a:lstStyle/>
          <a:p>
            <a:fld id="{432AC5D4-2065-49F1-9480-FEFED55D9914}" type="slidenum">
              <a:rPr lang="he-IL" smtClean="0"/>
              <a:t>‹#›</a:t>
            </a:fld>
            <a:endParaRPr lang="he-IL"/>
          </a:p>
        </p:txBody>
      </p:sp>
    </p:spTree>
    <p:extLst>
      <p:ext uri="{BB962C8B-B14F-4D97-AF65-F5344CB8AC3E}">
        <p14:creationId xmlns:p14="http://schemas.microsoft.com/office/powerpoint/2010/main" val="3638308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4F597-329A-40D4-931F-3F030480F7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21A9F5E2-0DB9-4452-8DD1-DE7E0F1AC3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B9E5A4-F4B9-44C0-902C-EB03E96671E1}"/>
              </a:ext>
            </a:extLst>
          </p:cNvPr>
          <p:cNvSpPr>
            <a:spLocks noGrp="1"/>
          </p:cNvSpPr>
          <p:nvPr>
            <p:ph type="dt" sz="half" idx="10"/>
          </p:nvPr>
        </p:nvSpPr>
        <p:spPr/>
        <p:txBody>
          <a:bodyPr/>
          <a:lstStyle/>
          <a:p>
            <a:fld id="{AB734A3E-2292-4870-B99D-F40AFCF82B81}" type="datetimeFigureOut">
              <a:rPr lang="he-IL" smtClean="0"/>
              <a:t>כ'/תמוז/תשפ"ג</a:t>
            </a:fld>
            <a:endParaRPr lang="he-IL"/>
          </a:p>
        </p:txBody>
      </p:sp>
      <p:sp>
        <p:nvSpPr>
          <p:cNvPr id="5" name="Footer Placeholder 4">
            <a:extLst>
              <a:ext uri="{FF2B5EF4-FFF2-40B4-BE49-F238E27FC236}">
                <a16:creationId xmlns:a16="http://schemas.microsoft.com/office/drawing/2014/main" id="{2166CC2F-D34A-4AA7-B791-A80B2A14BACE}"/>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5D40497B-00EA-40AE-8156-4F12C7FC7CAA}"/>
              </a:ext>
            </a:extLst>
          </p:cNvPr>
          <p:cNvSpPr>
            <a:spLocks noGrp="1"/>
          </p:cNvSpPr>
          <p:nvPr>
            <p:ph type="sldNum" sz="quarter" idx="12"/>
          </p:nvPr>
        </p:nvSpPr>
        <p:spPr/>
        <p:txBody>
          <a:bodyPr/>
          <a:lstStyle/>
          <a:p>
            <a:fld id="{432AC5D4-2065-49F1-9480-FEFED55D9914}" type="slidenum">
              <a:rPr lang="he-IL" smtClean="0"/>
              <a:t>‹#›</a:t>
            </a:fld>
            <a:endParaRPr lang="he-IL"/>
          </a:p>
        </p:txBody>
      </p:sp>
    </p:spTree>
    <p:extLst>
      <p:ext uri="{BB962C8B-B14F-4D97-AF65-F5344CB8AC3E}">
        <p14:creationId xmlns:p14="http://schemas.microsoft.com/office/powerpoint/2010/main" val="368898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5A009-F798-4B1D-9847-F88C51B73599}"/>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BBB2922A-1CBE-4243-A768-222DEA259E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F4FEC9F9-79CB-4526-B40A-7BEE255D58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EF1B7070-3190-453C-8E44-715724BA2AE5}"/>
              </a:ext>
            </a:extLst>
          </p:cNvPr>
          <p:cNvSpPr>
            <a:spLocks noGrp="1"/>
          </p:cNvSpPr>
          <p:nvPr>
            <p:ph type="dt" sz="half" idx="10"/>
          </p:nvPr>
        </p:nvSpPr>
        <p:spPr/>
        <p:txBody>
          <a:bodyPr/>
          <a:lstStyle/>
          <a:p>
            <a:fld id="{AB734A3E-2292-4870-B99D-F40AFCF82B81}" type="datetimeFigureOut">
              <a:rPr lang="he-IL" smtClean="0"/>
              <a:t>כ'/תמוז/תשפ"ג</a:t>
            </a:fld>
            <a:endParaRPr lang="he-IL"/>
          </a:p>
        </p:txBody>
      </p:sp>
      <p:sp>
        <p:nvSpPr>
          <p:cNvPr id="6" name="Footer Placeholder 5">
            <a:extLst>
              <a:ext uri="{FF2B5EF4-FFF2-40B4-BE49-F238E27FC236}">
                <a16:creationId xmlns:a16="http://schemas.microsoft.com/office/drawing/2014/main" id="{06E14C41-EEAE-4B7E-8FA2-D983EBA0EB65}"/>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449F3197-B119-462A-BBE4-7501E5CEDC6E}"/>
              </a:ext>
            </a:extLst>
          </p:cNvPr>
          <p:cNvSpPr>
            <a:spLocks noGrp="1"/>
          </p:cNvSpPr>
          <p:nvPr>
            <p:ph type="sldNum" sz="quarter" idx="12"/>
          </p:nvPr>
        </p:nvSpPr>
        <p:spPr/>
        <p:txBody>
          <a:bodyPr/>
          <a:lstStyle/>
          <a:p>
            <a:fld id="{432AC5D4-2065-49F1-9480-FEFED55D9914}" type="slidenum">
              <a:rPr lang="he-IL" smtClean="0"/>
              <a:t>‹#›</a:t>
            </a:fld>
            <a:endParaRPr lang="he-IL"/>
          </a:p>
        </p:txBody>
      </p:sp>
    </p:spTree>
    <p:extLst>
      <p:ext uri="{BB962C8B-B14F-4D97-AF65-F5344CB8AC3E}">
        <p14:creationId xmlns:p14="http://schemas.microsoft.com/office/powerpoint/2010/main" val="349847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04B65-C6DA-4A6D-9952-532CEA0FCB7B}"/>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ACCC11B9-2EE6-44B6-B79C-14CCEB1970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01FA96-4A1D-4F81-A070-813DF45DE6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1C46A5E2-B61C-453A-B718-ECD275AF9B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1B0947-D68B-40BB-BE14-907D273CC8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66C787A1-B8E8-44D7-AC2E-DC3008B40DEF}"/>
              </a:ext>
            </a:extLst>
          </p:cNvPr>
          <p:cNvSpPr>
            <a:spLocks noGrp="1"/>
          </p:cNvSpPr>
          <p:nvPr>
            <p:ph type="dt" sz="half" idx="10"/>
          </p:nvPr>
        </p:nvSpPr>
        <p:spPr/>
        <p:txBody>
          <a:bodyPr/>
          <a:lstStyle/>
          <a:p>
            <a:fld id="{AB734A3E-2292-4870-B99D-F40AFCF82B81}" type="datetimeFigureOut">
              <a:rPr lang="he-IL" smtClean="0"/>
              <a:t>כ'/תמוז/תשפ"ג</a:t>
            </a:fld>
            <a:endParaRPr lang="he-IL"/>
          </a:p>
        </p:txBody>
      </p:sp>
      <p:sp>
        <p:nvSpPr>
          <p:cNvPr id="8" name="Footer Placeholder 7">
            <a:extLst>
              <a:ext uri="{FF2B5EF4-FFF2-40B4-BE49-F238E27FC236}">
                <a16:creationId xmlns:a16="http://schemas.microsoft.com/office/drawing/2014/main" id="{31FEEC35-CD23-4B60-B928-DE2BC8C0A302}"/>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137330F1-4890-4F8C-9548-6B34DE87CA3A}"/>
              </a:ext>
            </a:extLst>
          </p:cNvPr>
          <p:cNvSpPr>
            <a:spLocks noGrp="1"/>
          </p:cNvSpPr>
          <p:nvPr>
            <p:ph type="sldNum" sz="quarter" idx="12"/>
          </p:nvPr>
        </p:nvSpPr>
        <p:spPr/>
        <p:txBody>
          <a:bodyPr/>
          <a:lstStyle/>
          <a:p>
            <a:fld id="{432AC5D4-2065-49F1-9480-FEFED55D9914}" type="slidenum">
              <a:rPr lang="he-IL" smtClean="0"/>
              <a:t>‹#›</a:t>
            </a:fld>
            <a:endParaRPr lang="he-IL"/>
          </a:p>
        </p:txBody>
      </p:sp>
    </p:spTree>
    <p:extLst>
      <p:ext uri="{BB962C8B-B14F-4D97-AF65-F5344CB8AC3E}">
        <p14:creationId xmlns:p14="http://schemas.microsoft.com/office/powerpoint/2010/main" val="2725961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8E498-41F7-4AFC-B5FC-B184429496DB}"/>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58531490-5862-4B4D-B221-4ACF2D8C0D0B}"/>
              </a:ext>
            </a:extLst>
          </p:cNvPr>
          <p:cNvSpPr>
            <a:spLocks noGrp="1"/>
          </p:cNvSpPr>
          <p:nvPr>
            <p:ph type="dt" sz="half" idx="10"/>
          </p:nvPr>
        </p:nvSpPr>
        <p:spPr/>
        <p:txBody>
          <a:bodyPr/>
          <a:lstStyle/>
          <a:p>
            <a:fld id="{AB734A3E-2292-4870-B99D-F40AFCF82B81}" type="datetimeFigureOut">
              <a:rPr lang="he-IL" smtClean="0"/>
              <a:t>כ'/תמוז/תשפ"ג</a:t>
            </a:fld>
            <a:endParaRPr lang="he-IL"/>
          </a:p>
        </p:txBody>
      </p:sp>
      <p:sp>
        <p:nvSpPr>
          <p:cNvPr id="4" name="Footer Placeholder 3">
            <a:extLst>
              <a:ext uri="{FF2B5EF4-FFF2-40B4-BE49-F238E27FC236}">
                <a16:creationId xmlns:a16="http://schemas.microsoft.com/office/drawing/2014/main" id="{7F3DBE72-F641-4AEE-B901-ED6B43DF2C77}"/>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97426029-99A0-4316-82AD-D1AD97D9DA61}"/>
              </a:ext>
            </a:extLst>
          </p:cNvPr>
          <p:cNvSpPr>
            <a:spLocks noGrp="1"/>
          </p:cNvSpPr>
          <p:nvPr>
            <p:ph type="sldNum" sz="quarter" idx="12"/>
          </p:nvPr>
        </p:nvSpPr>
        <p:spPr/>
        <p:txBody>
          <a:bodyPr/>
          <a:lstStyle/>
          <a:p>
            <a:fld id="{432AC5D4-2065-49F1-9480-FEFED55D9914}" type="slidenum">
              <a:rPr lang="he-IL" smtClean="0"/>
              <a:t>‹#›</a:t>
            </a:fld>
            <a:endParaRPr lang="he-IL"/>
          </a:p>
        </p:txBody>
      </p:sp>
    </p:spTree>
    <p:extLst>
      <p:ext uri="{BB962C8B-B14F-4D97-AF65-F5344CB8AC3E}">
        <p14:creationId xmlns:p14="http://schemas.microsoft.com/office/powerpoint/2010/main" val="777245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E59630-C76B-4983-8EDB-42F276F17021}"/>
              </a:ext>
            </a:extLst>
          </p:cNvPr>
          <p:cNvSpPr>
            <a:spLocks noGrp="1"/>
          </p:cNvSpPr>
          <p:nvPr>
            <p:ph type="dt" sz="half" idx="10"/>
          </p:nvPr>
        </p:nvSpPr>
        <p:spPr/>
        <p:txBody>
          <a:bodyPr/>
          <a:lstStyle/>
          <a:p>
            <a:fld id="{AB734A3E-2292-4870-B99D-F40AFCF82B81}" type="datetimeFigureOut">
              <a:rPr lang="he-IL" smtClean="0"/>
              <a:t>כ'/תמוז/תשפ"ג</a:t>
            </a:fld>
            <a:endParaRPr lang="he-IL"/>
          </a:p>
        </p:txBody>
      </p:sp>
      <p:sp>
        <p:nvSpPr>
          <p:cNvPr id="3" name="Footer Placeholder 2">
            <a:extLst>
              <a:ext uri="{FF2B5EF4-FFF2-40B4-BE49-F238E27FC236}">
                <a16:creationId xmlns:a16="http://schemas.microsoft.com/office/drawing/2014/main" id="{C3AC6511-DAE6-4EED-88F2-112F740F158A}"/>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808B5521-3F00-4B20-9355-FD52A2A19E87}"/>
              </a:ext>
            </a:extLst>
          </p:cNvPr>
          <p:cNvSpPr>
            <a:spLocks noGrp="1"/>
          </p:cNvSpPr>
          <p:nvPr>
            <p:ph type="sldNum" sz="quarter" idx="12"/>
          </p:nvPr>
        </p:nvSpPr>
        <p:spPr/>
        <p:txBody>
          <a:bodyPr/>
          <a:lstStyle/>
          <a:p>
            <a:fld id="{432AC5D4-2065-49F1-9480-FEFED55D9914}" type="slidenum">
              <a:rPr lang="he-IL" smtClean="0"/>
              <a:t>‹#›</a:t>
            </a:fld>
            <a:endParaRPr lang="he-IL"/>
          </a:p>
        </p:txBody>
      </p:sp>
    </p:spTree>
    <p:extLst>
      <p:ext uri="{BB962C8B-B14F-4D97-AF65-F5344CB8AC3E}">
        <p14:creationId xmlns:p14="http://schemas.microsoft.com/office/powerpoint/2010/main" val="191464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E332F-10DF-441D-8EAB-5C3FF10030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7866417A-B7EE-4D0D-AF55-9E0DFD9D96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3BFC431A-E10C-45DC-8CD2-C8CF750A32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E2B6C6-804D-4134-9B50-64901E653E70}"/>
              </a:ext>
            </a:extLst>
          </p:cNvPr>
          <p:cNvSpPr>
            <a:spLocks noGrp="1"/>
          </p:cNvSpPr>
          <p:nvPr>
            <p:ph type="dt" sz="half" idx="10"/>
          </p:nvPr>
        </p:nvSpPr>
        <p:spPr/>
        <p:txBody>
          <a:bodyPr/>
          <a:lstStyle/>
          <a:p>
            <a:fld id="{AB734A3E-2292-4870-B99D-F40AFCF82B81}" type="datetimeFigureOut">
              <a:rPr lang="he-IL" smtClean="0"/>
              <a:t>כ'/תמוז/תשפ"ג</a:t>
            </a:fld>
            <a:endParaRPr lang="he-IL"/>
          </a:p>
        </p:txBody>
      </p:sp>
      <p:sp>
        <p:nvSpPr>
          <p:cNvPr id="6" name="Footer Placeholder 5">
            <a:extLst>
              <a:ext uri="{FF2B5EF4-FFF2-40B4-BE49-F238E27FC236}">
                <a16:creationId xmlns:a16="http://schemas.microsoft.com/office/drawing/2014/main" id="{7BB4FC58-0A07-49E1-A11E-F4A0F653C446}"/>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4815E422-BBB3-4C87-A0AF-0219BA686030}"/>
              </a:ext>
            </a:extLst>
          </p:cNvPr>
          <p:cNvSpPr>
            <a:spLocks noGrp="1"/>
          </p:cNvSpPr>
          <p:nvPr>
            <p:ph type="sldNum" sz="quarter" idx="12"/>
          </p:nvPr>
        </p:nvSpPr>
        <p:spPr/>
        <p:txBody>
          <a:bodyPr/>
          <a:lstStyle/>
          <a:p>
            <a:fld id="{432AC5D4-2065-49F1-9480-FEFED55D9914}" type="slidenum">
              <a:rPr lang="he-IL" smtClean="0"/>
              <a:t>‹#›</a:t>
            </a:fld>
            <a:endParaRPr lang="he-IL"/>
          </a:p>
        </p:txBody>
      </p:sp>
    </p:spTree>
    <p:extLst>
      <p:ext uri="{BB962C8B-B14F-4D97-AF65-F5344CB8AC3E}">
        <p14:creationId xmlns:p14="http://schemas.microsoft.com/office/powerpoint/2010/main" val="1376110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B0D82-ADAF-4B38-A733-F740480B8C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0A47294F-A525-4D51-8A77-05A78D6375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FC56BAAC-84E1-49DE-8B25-25807485F0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3AF314-A47A-4BED-B1E1-952C1DEE3DFB}"/>
              </a:ext>
            </a:extLst>
          </p:cNvPr>
          <p:cNvSpPr>
            <a:spLocks noGrp="1"/>
          </p:cNvSpPr>
          <p:nvPr>
            <p:ph type="dt" sz="half" idx="10"/>
          </p:nvPr>
        </p:nvSpPr>
        <p:spPr/>
        <p:txBody>
          <a:bodyPr/>
          <a:lstStyle/>
          <a:p>
            <a:fld id="{AB734A3E-2292-4870-B99D-F40AFCF82B81}" type="datetimeFigureOut">
              <a:rPr lang="he-IL" smtClean="0"/>
              <a:t>כ'/תמוז/תשפ"ג</a:t>
            </a:fld>
            <a:endParaRPr lang="he-IL"/>
          </a:p>
        </p:txBody>
      </p:sp>
      <p:sp>
        <p:nvSpPr>
          <p:cNvPr id="6" name="Footer Placeholder 5">
            <a:extLst>
              <a:ext uri="{FF2B5EF4-FFF2-40B4-BE49-F238E27FC236}">
                <a16:creationId xmlns:a16="http://schemas.microsoft.com/office/drawing/2014/main" id="{42948128-648B-487C-A5BB-28556C449D3D}"/>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595FC0C0-5CF9-41FC-9230-FD83E9FCD451}"/>
              </a:ext>
            </a:extLst>
          </p:cNvPr>
          <p:cNvSpPr>
            <a:spLocks noGrp="1"/>
          </p:cNvSpPr>
          <p:nvPr>
            <p:ph type="sldNum" sz="quarter" idx="12"/>
          </p:nvPr>
        </p:nvSpPr>
        <p:spPr/>
        <p:txBody>
          <a:bodyPr/>
          <a:lstStyle/>
          <a:p>
            <a:fld id="{432AC5D4-2065-49F1-9480-FEFED55D9914}" type="slidenum">
              <a:rPr lang="he-IL" smtClean="0"/>
              <a:t>‹#›</a:t>
            </a:fld>
            <a:endParaRPr lang="he-IL"/>
          </a:p>
        </p:txBody>
      </p:sp>
    </p:spTree>
    <p:extLst>
      <p:ext uri="{BB962C8B-B14F-4D97-AF65-F5344CB8AC3E}">
        <p14:creationId xmlns:p14="http://schemas.microsoft.com/office/powerpoint/2010/main" val="2601993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F85FDC-E70C-47F4-9D72-D2DA49FCC7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456F2269-4A68-400A-A16A-DF3D18BEAC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C2D9A58A-8CA9-4CF0-882D-A986DFEF92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734A3E-2292-4870-B99D-F40AFCF82B81}" type="datetimeFigureOut">
              <a:rPr lang="he-IL" smtClean="0"/>
              <a:t>כ'/תמוז/תשפ"ג</a:t>
            </a:fld>
            <a:endParaRPr lang="he-IL"/>
          </a:p>
        </p:txBody>
      </p:sp>
      <p:sp>
        <p:nvSpPr>
          <p:cNvPr id="5" name="Footer Placeholder 4">
            <a:extLst>
              <a:ext uri="{FF2B5EF4-FFF2-40B4-BE49-F238E27FC236}">
                <a16:creationId xmlns:a16="http://schemas.microsoft.com/office/drawing/2014/main" id="{301647C9-2914-4B36-979C-FFC0F5E317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D6FF16BF-F0A8-4FCD-A487-D956C18AAE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2AC5D4-2065-49F1-9480-FEFED55D9914}" type="slidenum">
              <a:rPr lang="he-IL" smtClean="0"/>
              <a:t>‹#›</a:t>
            </a:fld>
            <a:endParaRPr lang="he-IL"/>
          </a:p>
        </p:txBody>
      </p:sp>
    </p:spTree>
    <p:extLst>
      <p:ext uri="{BB962C8B-B14F-4D97-AF65-F5344CB8AC3E}">
        <p14:creationId xmlns:p14="http://schemas.microsoft.com/office/powerpoint/2010/main" val="2050193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6" r:id="rId16"/>
    <p:sldLayoutId id="2147483668" r:id="rId17"/>
    <p:sldLayoutId id="2147483669"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youtube.com/channel/UCwCLWJO1caWG5ltavG55qlg" TargetMode="External"/><Relationship Id="rId13" Type="http://schemas.openxmlformats.org/officeDocument/2006/relationships/image" Target="../media/image11.png"/><Relationship Id="rId3" Type="http://schemas.openxmlformats.org/officeDocument/2006/relationships/hyperlink" Target="http://www.selacloud.com/" TargetMode="External"/><Relationship Id="rId7" Type="http://schemas.openxmlformats.org/officeDocument/2006/relationships/image" Target="../media/image8.png"/><Relationship Id="rId12" Type="http://schemas.openxmlformats.org/officeDocument/2006/relationships/hyperlink" Target="https://www.instagram.com/selacloud/" TargetMode="External"/><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hyperlink" Target="https://twitter.com/SelaCloud" TargetMode="External"/><Relationship Id="rId11"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hyperlink" Target="https://www.linkedin.com/company/17810/admin" TargetMode="External"/><Relationship Id="rId4" Type="http://schemas.openxmlformats.org/officeDocument/2006/relationships/hyperlink" Target="https://www.facebook.com/selacloud" TargetMode="External"/><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5.gif"/><Relationship Id="rId5" Type="http://schemas.openxmlformats.org/officeDocument/2006/relationships/image" Target="../media/image14.gif"/><Relationship Id="rId4" Type="http://schemas.openxmlformats.org/officeDocument/2006/relationships/image" Target="../media/image13.gif"/></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
          <p:cNvSpPr/>
          <p:nvPr/>
        </p:nvSpPr>
        <p:spPr>
          <a:xfrm>
            <a:off x="753215" y="731221"/>
            <a:ext cx="1852408" cy="1804715"/>
          </a:xfrm>
          <a:prstGeom prst="rect">
            <a:avLst/>
          </a:prstGeom>
          <a:noFill/>
          <a:ln w="114300" cap="flat" cmpd="sng">
            <a:solidFill>
              <a:srgbClr val="0071F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0" b="0" i="0" u="none" strike="noStrike" cap="none">
              <a:solidFill>
                <a:schemeClr val="lt1"/>
              </a:solidFill>
              <a:latin typeface="Calibri"/>
              <a:ea typeface="Calibri"/>
              <a:cs typeface="Calibri"/>
              <a:sym typeface="Calibri"/>
            </a:endParaRPr>
          </a:p>
        </p:txBody>
      </p:sp>
      <p:sp>
        <p:nvSpPr>
          <p:cNvPr id="163" name="Google Shape;163;p3"/>
          <p:cNvSpPr/>
          <p:nvPr/>
        </p:nvSpPr>
        <p:spPr>
          <a:xfrm>
            <a:off x="1024128" y="974550"/>
            <a:ext cx="1938528" cy="122001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4" name="Google Shape;164;p3"/>
          <p:cNvSpPr txBox="1"/>
          <p:nvPr/>
        </p:nvSpPr>
        <p:spPr>
          <a:xfrm>
            <a:off x="1197504" y="1264978"/>
            <a:ext cx="9479731" cy="696987"/>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5000"/>
              <a:buFont typeface="Lexend"/>
              <a:buNone/>
            </a:pPr>
            <a:r>
              <a:rPr lang="en-US" sz="6000" b="1" dirty="0">
                <a:latin typeface="Lexend" panose="020B0604020202020204"/>
                <a:cs typeface="Levenim MT" panose="02010502060101010101" pitchFamily="2" charset="-79"/>
              </a:rPr>
              <a:t>Module 03- Flow control</a:t>
            </a:r>
            <a:endParaRPr lang="en-US" sz="2400" b="1" i="0" u="none" strike="noStrike" cap="none" dirty="0">
              <a:solidFill>
                <a:schemeClr val="tx2">
                  <a:lumMod val="25000"/>
                </a:schemeClr>
              </a:solidFill>
              <a:latin typeface="Lexend" panose="020B0604020202020204"/>
              <a:ea typeface="Lexend" panose="020B0604020202020204"/>
              <a:cs typeface="Levenim MT" panose="02010502060101010101" pitchFamily="2" charset="-79"/>
              <a:sym typeface="Lexend"/>
            </a:endParaRPr>
          </a:p>
        </p:txBody>
      </p:sp>
      <p:grpSp>
        <p:nvGrpSpPr>
          <p:cNvPr id="26" name="Group 25">
            <a:extLst>
              <a:ext uri="{FF2B5EF4-FFF2-40B4-BE49-F238E27FC236}">
                <a16:creationId xmlns:a16="http://schemas.microsoft.com/office/drawing/2014/main" id="{3707614E-B472-D72F-3362-F3D5800A79AE}"/>
              </a:ext>
            </a:extLst>
          </p:cNvPr>
          <p:cNvGrpSpPr/>
          <p:nvPr/>
        </p:nvGrpSpPr>
        <p:grpSpPr>
          <a:xfrm>
            <a:off x="4768981" y="6314787"/>
            <a:ext cx="2898939" cy="435065"/>
            <a:chOff x="4346126" y="6301065"/>
            <a:chExt cx="2898939" cy="435065"/>
          </a:xfrm>
        </p:grpSpPr>
        <p:sp>
          <p:nvSpPr>
            <p:cNvPr id="27" name="Google Shape;157;p2">
              <a:extLst>
                <a:ext uri="{FF2B5EF4-FFF2-40B4-BE49-F238E27FC236}">
                  <a16:creationId xmlns:a16="http://schemas.microsoft.com/office/drawing/2014/main" id="{4EA5EBB7-68D9-5C27-8971-C58931043AB0}"/>
                </a:ext>
              </a:extLst>
            </p:cNvPr>
            <p:cNvSpPr txBox="1"/>
            <p:nvPr/>
          </p:nvSpPr>
          <p:spPr>
            <a:xfrm>
              <a:off x="4346126" y="6301065"/>
              <a:ext cx="2898939" cy="26008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4000"/>
                <a:buFont typeface="Lexend"/>
                <a:buNone/>
              </a:pPr>
              <a:r>
                <a:rPr lang="en-US" sz="1100" b="1" i="0" u="none" strike="noStrike" cap="none" dirty="0">
                  <a:solidFill>
                    <a:srgbClr val="00DBE9"/>
                  </a:solidFill>
                  <a:latin typeface="+mn-lt"/>
                  <a:ea typeface="Lexend"/>
                  <a:cs typeface="+mn-cs"/>
                  <a:sym typeface="Lexend"/>
                  <a:hlinkClick r:id="rId3">
                    <a:extLst>
                      <a:ext uri="{A12FA001-AC4F-418D-AE19-62706E023703}">
                        <ahyp:hlinkClr xmlns:ahyp="http://schemas.microsoft.com/office/drawing/2018/hyperlinkcolor" val="tx"/>
                      </a:ext>
                    </a:extLst>
                  </a:hlinkClick>
                </a:rPr>
                <a:t>WWW.SELACLOUD.COM</a:t>
              </a:r>
              <a:endParaRPr sz="1100" dirty="0">
                <a:solidFill>
                  <a:srgbClr val="00DBE9"/>
                </a:solidFill>
                <a:latin typeface="+mn-lt"/>
                <a:cs typeface="+mn-cs"/>
              </a:endParaRPr>
            </a:p>
            <a:p>
              <a:pPr marL="0" marR="0" lvl="0" indent="0" algn="ctr" rtl="0">
                <a:lnSpc>
                  <a:spcPct val="90000"/>
                </a:lnSpc>
                <a:spcBef>
                  <a:spcPts val="0"/>
                </a:spcBef>
                <a:spcAft>
                  <a:spcPts val="0"/>
                </a:spcAft>
                <a:buClr>
                  <a:schemeClr val="lt1"/>
                </a:buClr>
                <a:buSzPts val="4000"/>
                <a:buFont typeface="Noto Sans Hebrew"/>
                <a:buNone/>
              </a:pPr>
              <a:endParaRPr sz="1100" b="1" i="0" u="none" strike="noStrike" cap="none" dirty="0">
                <a:solidFill>
                  <a:srgbClr val="00DBE9"/>
                </a:solidFill>
                <a:latin typeface="Lexend Light" pitchFamily="2" charset="0"/>
                <a:ea typeface="Lexend"/>
                <a:cs typeface="Lexend"/>
                <a:sym typeface="Lexend"/>
              </a:endParaRPr>
            </a:p>
          </p:txBody>
        </p:sp>
        <p:grpSp>
          <p:nvGrpSpPr>
            <p:cNvPr id="28" name="Group 27">
              <a:extLst>
                <a:ext uri="{FF2B5EF4-FFF2-40B4-BE49-F238E27FC236}">
                  <a16:creationId xmlns:a16="http://schemas.microsoft.com/office/drawing/2014/main" id="{60FDA890-33F8-40FC-59E2-9BD7B4CF4B60}"/>
                </a:ext>
              </a:extLst>
            </p:cNvPr>
            <p:cNvGrpSpPr/>
            <p:nvPr/>
          </p:nvGrpSpPr>
          <p:grpSpPr>
            <a:xfrm>
              <a:off x="5196988" y="6503312"/>
              <a:ext cx="1188416" cy="232818"/>
              <a:chOff x="5196988" y="6503312"/>
              <a:chExt cx="1188416" cy="232818"/>
            </a:xfrm>
          </p:grpSpPr>
          <p:pic>
            <p:nvPicPr>
              <p:cNvPr id="29" name="Picture 28" descr="Icon&#10;&#10;Description automatically generated">
                <a:hlinkClick r:id="rId4"/>
                <a:extLst>
                  <a:ext uri="{FF2B5EF4-FFF2-40B4-BE49-F238E27FC236}">
                    <a16:creationId xmlns:a16="http://schemas.microsoft.com/office/drawing/2014/main" id="{64501E28-0CD7-BEAB-240F-3FE7691367B8}"/>
                  </a:ext>
                </a:extLst>
              </p:cNvPr>
              <p:cNvPicPr>
                <a:picLocks noChangeAspect="1"/>
              </p:cNvPicPr>
              <p:nvPr/>
            </p:nvPicPr>
            <p:blipFill>
              <a:blip r:embed="rId5"/>
              <a:stretch>
                <a:fillRect/>
              </a:stretch>
            </p:blipFill>
            <p:spPr>
              <a:xfrm>
                <a:off x="5407162" y="6503312"/>
                <a:ext cx="338919" cy="232817"/>
              </a:xfrm>
              <a:prstGeom prst="rect">
                <a:avLst/>
              </a:prstGeom>
            </p:spPr>
          </p:pic>
          <p:pic>
            <p:nvPicPr>
              <p:cNvPr id="30" name="Picture 29" descr="Logo, icon&#10;&#10;Description automatically generated">
                <a:hlinkClick r:id="rId6"/>
                <a:extLst>
                  <a:ext uri="{FF2B5EF4-FFF2-40B4-BE49-F238E27FC236}">
                    <a16:creationId xmlns:a16="http://schemas.microsoft.com/office/drawing/2014/main" id="{4D899894-16A2-81DC-1AC3-0E3C481677CD}"/>
                  </a:ext>
                </a:extLst>
              </p:cNvPr>
              <p:cNvPicPr>
                <a:picLocks noChangeAspect="1"/>
              </p:cNvPicPr>
              <p:nvPr/>
            </p:nvPicPr>
            <p:blipFill>
              <a:blip r:embed="rId7"/>
              <a:stretch>
                <a:fillRect/>
              </a:stretch>
            </p:blipFill>
            <p:spPr>
              <a:xfrm>
                <a:off x="5837917" y="6503313"/>
                <a:ext cx="338919" cy="232817"/>
              </a:xfrm>
              <a:prstGeom prst="rect">
                <a:avLst/>
              </a:prstGeom>
            </p:spPr>
          </p:pic>
          <p:pic>
            <p:nvPicPr>
              <p:cNvPr id="31" name="Picture 30" descr="Logo&#10;&#10;Description automatically generated">
                <a:hlinkClick r:id="rId8"/>
                <a:extLst>
                  <a:ext uri="{FF2B5EF4-FFF2-40B4-BE49-F238E27FC236}">
                    <a16:creationId xmlns:a16="http://schemas.microsoft.com/office/drawing/2014/main" id="{6DECAAD2-14ED-D62E-83E5-01D62FD73E58}"/>
                  </a:ext>
                </a:extLst>
              </p:cNvPr>
              <p:cNvPicPr>
                <a:picLocks noChangeAspect="1"/>
              </p:cNvPicPr>
              <p:nvPr/>
            </p:nvPicPr>
            <p:blipFill>
              <a:blip r:embed="rId9"/>
              <a:stretch>
                <a:fillRect/>
              </a:stretch>
            </p:blipFill>
            <p:spPr>
              <a:xfrm>
                <a:off x="6046485" y="6503313"/>
                <a:ext cx="338919" cy="232817"/>
              </a:xfrm>
              <a:prstGeom prst="rect">
                <a:avLst/>
              </a:prstGeom>
            </p:spPr>
          </p:pic>
          <p:pic>
            <p:nvPicPr>
              <p:cNvPr id="32" name="Picture 31" descr="Icon&#10;&#10;Description automatically generated">
                <a:hlinkClick r:id="rId10"/>
                <a:extLst>
                  <a:ext uri="{FF2B5EF4-FFF2-40B4-BE49-F238E27FC236}">
                    <a16:creationId xmlns:a16="http://schemas.microsoft.com/office/drawing/2014/main" id="{DC102836-817A-8573-C7AB-C2724E6E5F1C}"/>
                  </a:ext>
                </a:extLst>
              </p:cNvPr>
              <p:cNvPicPr>
                <a:picLocks noChangeAspect="1"/>
              </p:cNvPicPr>
              <p:nvPr/>
            </p:nvPicPr>
            <p:blipFill>
              <a:blip r:embed="rId11"/>
              <a:stretch>
                <a:fillRect/>
              </a:stretch>
            </p:blipFill>
            <p:spPr>
              <a:xfrm>
                <a:off x="5196988" y="6503312"/>
                <a:ext cx="338919" cy="232817"/>
              </a:xfrm>
              <a:prstGeom prst="rect">
                <a:avLst/>
              </a:prstGeom>
            </p:spPr>
          </p:pic>
          <p:pic>
            <p:nvPicPr>
              <p:cNvPr id="33" name="Picture 32" descr="Icon&#10;&#10;Description automatically generated">
                <a:hlinkClick r:id="rId12"/>
                <a:extLst>
                  <a:ext uri="{FF2B5EF4-FFF2-40B4-BE49-F238E27FC236}">
                    <a16:creationId xmlns:a16="http://schemas.microsoft.com/office/drawing/2014/main" id="{F46B6109-4740-9E76-5C84-B96F79785CAF}"/>
                  </a:ext>
                </a:extLst>
              </p:cNvPr>
              <p:cNvPicPr>
                <a:picLocks noChangeAspect="1"/>
              </p:cNvPicPr>
              <p:nvPr/>
            </p:nvPicPr>
            <p:blipFill>
              <a:blip r:embed="rId13"/>
              <a:stretch>
                <a:fillRect/>
              </a:stretch>
            </p:blipFill>
            <p:spPr>
              <a:xfrm>
                <a:off x="5626137" y="6503312"/>
                <a:ext cx="338919" cy="232817"/>
              </a:xfrm>
              <a:prstGeom prst="rect">
                <a:avLst/>
              </a:prstGeom>
            </p:spPr>
          </p:pic>
        </p:grpSp>
      </p:grpSp>
    </p:spTree>
  </p:cSld>
  <p:clrMapOvr>
    <a:masterClrMapping/>
  </p:clrMapOvr>
  <mc:AlternateContent xmlns:mc="http://schemas.openxmlformats.org/markup-compatibility/2006" xmlns:p14="http://schemas.microsoft.com/office/powerpoint/2010/main">
    <mc:Choice Requires="p14">
      <p:transition spd="slow" p14:dur="2000" advTm="2283"/>
    </mc:Choice>
    <mc:Fallback xmlns="">
      <p:transition spd="slow" advTm="228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solidFill>
                  <a:srgbClr val="0071F6"/>
                </a:solidFill>
                <a:latin typeface="Lexend" panose="020B0604020202020204"/>
              </a:rPr>
              <a:t>For Loop</a:t>
            </a:r>
            <a:endParaRPr lang="he-IL" b="1" dirty="0">
              <a:solidFill>
                <a:srgbClr val="0071F6"/>
              </a:solidFill>
              <a:latin typeface="Lexend" panose="020B0604020202020204"/>
            </a:endParaRPr>
          </a:p>
        </p:txBody>
      </p:sp>
      <p:sp>
        <p:nvSpPr>
          <p:cNvPr id="10" name="Text Placeholder 9">
            <a:extLst>
              <a:ext uri="{FF2B5EF4-FFF2-40B4-BE49-F238E27FC236}">
                <a16:creationId xmlns:a16="http://schemas.microsoft.com/office/drawing/2014/main" id="{5B6F0601-DB2F-455B-BC48-ABD9416FF2BB}"/>
              </a:ext>
            </a:extLst>
          </p:cNvPr>
          <p:cNvSpPr>
            <a:spLocks noGrp="1"/>
          </p:cNvSpPr>
          <p:nvPr>
            <p:ph type="body" sz="quarter" idx="15"/>
          </p:nvPr>
        </p:nvSpPr>
        <p:spPr>
          <a:xfrm>
            <a:off x="815413" y="1494176"/>
            <a:ext cx="10673019" cy="4686491"/>
          </a:xfrm>
        </p:spPr>
        <p:txBody>
          <a:bodyPr>
            <a:normAutofit/>
          </a:bodyPr>
          <a:lstStyle/>
          <a:p>
            <a:pPr>
              <a:buFont typeface="Arial" panose="020B0604020202020204" pitchFamily="34" charset="0"/>
              <a:buChar char="•"/>
            </a:pPr>
            <a:r>
              <a:rPr lang="en-US" dirty="0">
                <a:latin typeface="Lexend Light"/>
              </a:rPr>
              <a:t>Python for loops iterates over the member of a sequence in order </a:t>
            </a:r>
          </a:p>
          <a:p>
            <a:pPr lvl="1">
              <a:buFont typeface="Arial" panose="020B0604020202020204" pitchFamily="34" charset="0"/>
              <a:buChar char="•"/>
            </a:pPr>
            <a:endParaRPr lang="en-US" sz="1300" dirty="0">
              <a:latin typeface="Lexend Light"/>
            </a:endParaRPr>
          </a:p>
          <a:p>
            <a:pPr marL="457200" lvl="1" indent="0">
              <a:buNone/>
            </a:pPr>
            <a:r>
              <a:rPr lang="en-US" dirty="0">
                <a:latin typeface="Lexend Light"/>
              </a:rPr>
              <a:t>Example 1:</a:t>
            </a:r>
          </a:p>
          <a:p>
            <a:pPr marL="457200" lvl="1" indent="0">
              <a:buNone/>
            </a:pPr>
            <a:endParaRPr lang="en-US" dirty="0">
              <a:latin typeface="Lexend Light"/>
            </a:endParaRPr>
          </a:p>
          <a:p>
            <a:pPr marL="457200" lvl="1" indent="0">
              <a:buNone/>
            </a:pPr>
            <a:endParaRPr lang="en-US" dirty="0">
              <a:latin typeface="Lexend Light"/>
            </a:endParaRPr>
          </a:p>
          <a:p>
            <a:pPr marL="457200" lvl="1" indent="0">
              <a:buNone/>
            </a:pPr>
            <a:r>
              <a:rPr lang="en-US" dirty="0">
                <a:latin typeface="Lexend Light"/>
              </a:rPr>
              <a:t>Example 2:</a:t>
            </a:r>
          </a:p>
          <a:p>
            <a:pPr lvl="1">
              <a:buFont typeface="Arial" panose="020B0604020202020204" pitchFamily="34" charset="0"/>
              <a:buChar char="•"/>
            </a:pPr>
            <a:endParaRPr lang="en-US" dirty="0">
              <a:latin typeface="Lexend Light"/>
            </a:endParaRPr>
          </a:p>
          <a:p>
            <a:pPr lvl="1">
              <a:buFont typeface="Arial" panose="020B0604020202020204" pitchFamily="34" charset="0"/>
              <a:buChar char="•"/>
            </a:pPr>
            <a:endParaRPr lang="en-US" dirty="0">
              <a:latin typeface="Lexend Light"/>
            </a:endParaRPr>
          </a:p>
          <a:p>
            <a:pPr lvl="1">
              <a:buFont typeface="Arial" panose="020B0604020202020204" pitchFamily="34" charset="0"/>
              <a:buChar char="•"/>
            </a:pPr>
            <a:endParaRPr lang="en-US" dirty="0">
              <a:latin typeface="Lexend Light"/>
            </a:endParaRPr>
          </a:p>
          <a:p>
            <a:pPr marL="457200" lvl="1" indent="0">
              <a:buNone/>
            </a:pPr>
            <a:r>
              <a:rPr lang="en-US" dirty="0">
                <a:latin typeface="Lexend Light"/>
              </a:rPr>
              <a:t>Example 3:</a:t>
            </a:r>
          </a:p>
          <a:p>
            <a:pPr>
              <a:buFont typeface="Arial" panose="020B0604020202020204" pitchFamily="34" charset="0"/>
              <a:buChar char="•"/>
            </a:pPr>
            <a:endParaRPr lang="en-US" dirty="0">
              <a:latin typeface="Lexend Light"/>
            </a:endParaRPr>
          </a:p>
          <a:p>
            <a:pPr>
              <a:buFont typeface="Arial" panose="020B0604020202020204" pitchFamily="34" charset="0"/>
              <a:buChar char="•"/>
            </a:pPr>
            <a:endParaRPr lang="en-US" dirty="0">
              <a:latin typeface="Lexend Light"/>
            </a:endParaRPr>
          </a:p>
        </p:txBody>
      </p:sp>
      <p:sp>
        <p:nvSpPr>
          <p:cNvPr id="3" name="Rectangle 2">
            <a:extLst>
              <a:ext uri="{FF2B5EF4-FFF2-40B4-BE49-F238E27FC236}">
                <a16:creationId xmlns:a16="http://schemas.microsoft.com/office/drawing/2014/main" id="{73F788CD-06F6-4BC6-9564-5AB0D00921B7}"/>
              </a:ext>
            </a:extLst>
          </p:cNvPr>
          <p:cNvSpPr>
            <a:spLocks noChangeArrowheads="1"/>
          </p:cNvSpPr>
          <p:nvPr/>
        </p:nvSpPr>
        <p:spPr bwMode="auto">
          <a:xfrm>
            <a:off x="1526959" y="2779463"/>
            <a:ext cx="3275861" cy="52322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Arial Unicode MS"/>
              </a:rPr>
              <a:t>for </a:t>
            </a:r>
            <a:r>
              <a:rPr kumimoji="0" lang="en-US" altLang="en-US" sz="1400" b="0" i="0" u="none" strike="noStrike" cap="none" normalizeH="0" baseline="0" dirty="0">
                <a:ln>
                  <a:noFill/>
                </a:ln>
                <a:solidFill>
                  <a:srgbClr val="A9B7C6"/>
                </a:solidFill>
                <a:effectLst/>
                <a:latin typeface="Arial Unicode MS"/>
              </a:rPr>
              <a:t>letter </a:t>
            </a:r>
            <a:r>
              <a:rPr kumimoji="0" lang="en-US" altLang="en-US" sz="1400" b="0" i="0" u="none" strike="noStrike" cap="none" normalizeH="0" baseline="0" dirty="0">
                <a:ln>
                  <a:noFill/>
                </a:ln>
                <a:solidFill>
                  <a:srgbClr val="CC7832"/>
                </a:solidFill>
                <a:effectLst/>
                <a:latin typeface="Arial Unicode MS"/>
              </a:rPr>
              <a:t>in </a:t>
            </a:r>
            <a:r>
              <a:rPr kumimoji="0" lang="en-US" altLang="en-US" sz="1400" b="0" i="0" u="none" strike="noStrike" cap="none" normalizeH="0" baseline="0" dirty="0">
                <a:ln>
                  <a:noFill/>
                </a:ln>
                <a:solidFill>
                  <a:srgbClr val="6A8759"/>
                </a:solidFill>
                <a:effectLst/>
                <a:latin typeface="Arial Unicode MS"/>
              </a:rPr>
              <a:t>'sentence'</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8888C6"/>
                </a:solidFill>
                <a:effectLst/>
                <a:latin typeface="Arial Unicode MS"/>
              </a:rPr>
              <a:t>print </a:t>
            </a:r>
            <a:r>
              <a:rPr kumimoji="0" lang="en-US" altLang="en-US" sz="1400" b="0" i="0" u="none" strike="noStrike" cap="none" normalizeH="0" baseline="0" dirty="0">
                <a:ln>
                  <a:noFill/>
                </a:ln>
                <a:solidFill>
                  <a:srgbClr val="A9B7C6"/>
                </a:solidFill>
                <a:effectLst/>
                <a:latin typeface="Arial Unicode MS"/>
              </a:rPr>
              <a:t>(letter)       </a:t>
            </a:r>
            <a:r>
              <a:rPr kumimoji="0" lang="en-US" altLang="en-US" sz="1400" b="0" i="0" u="none" strike="noStrike" cap="none" normalizeH="0" baseline="0" dirty="0">
                <a:ln>
                  <a:noFill/>
                </a:ln>
                <a:solidFill>
                  <a:srgbClr val="808080"/>
                </a:solidFill>
                <a:effectLst/>
                <a:latin typeface="Arial Unicode MS"/>
              </a:rPr>
              <a:t>#prints: s e n t e n c e</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794D0DCA-A4D9-4243-92A1-D37D486694C1}"/>
              </a:ext>
            </a:extLst>
          </p:cNvPr>
          <p:cNvSpPr>
            <a:spLocks noChangeArrowheads="1"/>
          </p:cNvSpPr>
          <p:nvPr/>
        </p:nvSpPr>
        <p:spPr bwMode="auto">
          <a:xfrm>
            <a:off x="1519241" y="3915169"/>
            <a:ext cx="4347100" cy="73866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Arial Unicode MS"/>
              </a:rPr>
              <a:t>for </a:t>
            </a:r>
            <a:r>
              <a:rPr kumimoji="0" lang="en-US" altLang="en-US" sz="1400" b="0" i="0" u="none" strike="noStrike" cap="none" normalizeH="0" baseline="0" dirty="0">
                <a:ln>
                  <a:noFill/>
                </a:ln>
                <a:solidFill>
                  <a:srgbClr val="A9B7C6"/>
                </a:solidFill>
                <a:effectLst/>
                <a:latin typeface="Arial Unicode MS"/>
              </a:rPr>
              <a:t>num </a:t>
            </a:r>
            <a:r>
              <a:rPr kumimoji="0" lang="en-US" altLang="en-US" sz="1400" b="0" i="0" u="none" strike="noStrike" cap="none" normalizeH="0" baseline="0" dirty="0">
                <a:ln>
                  <a:noFill/>
                </a:ln>
                <a:solidFill>
                  <a:srgbClr val="CC7832"/>
                </a:solidFill>
                <a:effectLst/>
                <a:latin typeface="Arial Unicode MS"/>
              </a:rPr>
              <a:t>in </a:t>
            </a:r>
            <a:r>
              <a:rPr kumimoji="0" lang="en-US" altLang="en-US" sz="1400" b="0" i="0" u="none" strike="noStrike" cap="none" normalizeH="0" baseline="0" dirty="0">
                <a:ln>
                  <a:noFill/>
                </a:ln>
                <a:solidFill>
                  <a:srgbClr val="8888C6"/>
                </a:solidFill>
                <a:effectLst/>
                <a:latin typeface="Arial Unicode MS"/>
              </a:rPr>
              <a:t>range</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897BB"/>
                </a:solidFill>
                <a:effectLst/>
                <a:latin typeface="Arial Unicode MS"/>
              </a:rPr>
              <a:t>10</a:t>
            </a:r>
            <a:r>
              <a:rPr kumimoji="0" lang="en-US" altLang="en-US" sz="1400" b="0" i="0" u="none" strike="noStrike" cap="none" normalizeH="0" baseline="0" dirty="0">
                <a:ln>
                  <a:noFill/>
                </a:ln>
                <a:solidFill>
                  <a:srgbClr val="CC7832"/>
                </a:solidFill>
                <a:effectLst/>
                <a:latin typeface="Arial Unicode MS"/>
              </a:rPr>
              <a:t>,</a:t>
            </a:r>
            <a:r>
              <a:rPr kumimoji="0" lang="en-US" altLang="en-US" sz="1400" b="0" i="0" u="none" strike="noStrike" cap="none" normalizeH="0" baseline="0" dirty="0">
                <a:ln>
                  <a:noFill/>
                </a:ln>
                <a:solidFill>
                  <a:srgbClr val="6897BB"/>
                </a:solidFill>
                <a:effectLst/>
                <a:latin typeface="Arial Unicode MS"/>
              </a:rPr>
              <a:t>20</a:t>
            </a: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808080"/>
                </a:solidFill>
                <a:effectLst/>
                <a:latin typeface="Arial Unicode MS"/>
              </a:rPr>
              <a:t>#prints 10, 11, 12 …19</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a:t>
            </a: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(num)</a:t>
            </a:r>
            <a:br>
              <a:rPr kumimoji="0" lang="en-US" altLang="en-US" sz="1400" b="0" i="0" u="none" strike="noStrike" cap="none" normalizeH="0" baseline="0" dirty="0">
                <a:ln>
                  <a:noFill/>
                </a:ln>
                <a:solidFill>
                  <a:srgbClr val="A9B7C6"/>
                </a:solidFill>
                <a:effectLst/>
                <a:latin typeface="Arial Unicode MS"/>
              </a:rPr>
            </a:b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7E655505-4B8F-4047-87DB-58EAC05C2B8E}"/>
              </a:ext>
            </a:extLst>
          </p:cNvPr>
          <p:cNvSpPr>
            <a:spLocks noChangeArrowheads="1"/>
          </p:cNvSpPr>
          <p:nvPr/>
        </p:nvSpPr>
        <p:spPr bwMode="auto">
          <a:xfrm>
            <a:off x="1519241" y="5442003"/>
            <a:ext cx="4347100" cy="73866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Arial Unicode MS"/>
              </a:rPr>
              <a:t>for </a:t>
            </a:r>
            <a:r>
              <a:rPr kumimoji="0" lang="en-US" altLang="en-US" sz="1400" b="0" i="0" u="none" strike="noStrike" cap="none" normalizeH="0" baseline="0" dirty="0">
                <a:ln>
                  <a:noFill/>
                </a:ln>
                <a:solidFill>
                  <a:srgbClr val="A9B7C6"/>
                </a:solidFill>
                <a:effectLst/>
                <a:latin typeface="Arial Unicode MS"/>
              </a:rPr>
              <a:t>num </a:t>
            </a:r>
            <a:r>
              <a:rPr kumimoji="0" lang="en-US" altLang="en-US" sz="1400" b="0" i="0" u="none" strike="noStrike" cap="none" normalizeH="0" baseline="0" dirty="0">
                <a:ln>
                  <a:noFill/>
                </a:ln>
                <a:solidFill>
                  <a:srgbClr val="CC7832"/>
                </a:solidFill>
                <a:effectLst/>
                <a:latin typeface="Arial Unicode MS"/>
              </a:rPr>
              <a:t>in </a:t>
            </a:r>
            <a:r>
              <a:rPr kumimoji="0" lang="en-US" altLang="en-US" sz="1400" b="0" i="0" u="none" strike="noStrike" cap="none" normalizeH="0" baseline="0" dirty="0">
                <a:ln>
                  <a:noFill/>
                </a:ln>
                <a:solidFill>
                  <a:srgbClr val="8888C6"/>
                </a:solidFill>
                <a:effectLst/>
                <a:latin typeface="Arial Unicode MS"/>
              </a:rPr>
              <a:t>range</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897BB"/>
                </a:solidFill>
                <a:effectLst/>
                <a:latin typeface="Arial Unicode MS"/>
              </a:rPr>
              <a:t>10</a:t>
            </a:r>
            <a:r>
              <a:rPr kumimoji="0" lang="en-US" altLang="en-US" sz="1400" b="0" i="0" u="none" strike="noStrike" cap="none" normalizeH="0" baseline="0" dirty="0">
                <a:ln>
                  <a:noFill/>
                </a:ln>
                <a:solidFill>
                  <a:srgbClr val="CC7832"/>
                </a:solidFill>
                <a:effectLst/>
                <a:latin typeface="Arial Unicode MS"/>
              </a:rPr>
              <a:t>,</a:t>
            </a:r>
            <a:r>
              <a:rPr kumimoji="0" lang="en-US" altLang="en-US" sz="1400" b="0" i="0" u="none" strike="noStrike" cap="none" normalizeH="0" baseline="0" dirty="0">
                <a:ln>
                  <a:noFill/>
                </a:ln>
                <a:solidFill>
                  <a:srgbClr val="6897BB"/>
                </a:solidFill>
                <a:effectLst/>
                <a:latin typeface="Arial Unicode MS"/>
              </a:rPr>
              <a:t>21</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2</a:t>
            </a: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808080"/>
                </a:solidFill>
                <a:effectLst/>
                <a:latin typeface="Arial Unicode MS"/>
              </a:rPr>
              <a:t>#prints 10, 12, 14 …20</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a:t>
            </a: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(num)</a:t>
            </a:r>
            <a:br>
              <a:rPr kumimoji="0" lang="en-US" altLang="en-US" sz="1400" b="0" i="0" u="none" strike="noStrike" cap="none" normalizeH="0" baseline="0" dirty="0">
                <a:ln>
                  <a:noFill/>
                </a:ln>
                <a:solidFill>
                  <a:srgbClr val="A9B7C6"/>
                </a:solidFill>
                <a:effectLst/>
                <a:latin typeface="Arial Unicode MS"/>
              </a:rPr>
            </a:b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3074" name="Picture 2" descr="Flowchart of a For Loop - codingem.com">
            <a:extLst>
              <a:ext uri="{FF2B5EF4-FFF2-40B4-BE49-F238E27FC236}">
                <a16:creationId xmlns:a16="http://schemas.microsoft.com/office/drawing/2014/main" id="{A39303F5-CA7B-4A79-AF22-F98021DAEE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5605" y="2579149"/>
            <a:ext cx="5303551" cy="3998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3803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latin typeface="Lexend Light"/>
              </a:rPr>
              <a:t>For Demo</a:t>
            </a:r>
            <a:endParaRPr lang="he-IL" b="1" dirty="0">
              <a:latin typeface="Lexend Light"/>
            </a:endParaRPr>
          </a:p>
        </p:txBody>
      </p:sp>
    </p:spTree>
    <p:extLst>
      <p:ext uri="{BB962C8B-B14F-4D97-AF65-F5344CB8AC3E}">
        <p14:creationId xmlns:p14="http://schemas.microsoft.com/office/powerpoint/2010/main" val="3035985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F34E564-AA95-4FDA-899E-877652214FAF}"/>
              </a:ext>
            </a:extLst>
          </p:cNvPr>
          <p:cNvSpPr txBox="1"/>
          <p:nvPr/>
        </p:nvSpPr>
        <p:spPr>
          <a:xfrm>
            <a:off x="497149" y="2938508"/>
            <a:ext cx="9907480" cy="3139321"/>
          </a:xfrm>
          <a:prstGeom prst="rect">
            <a:avLst/>
          </a:prstGeom>
          <a:noFill/>
        </p:spPr>
        <p:txBody>
          <a:bodyPr wrap="square" rtlCol="0">
            <a:spAutoFit/>
          </a:bodyPr>
          <a:lstStyle/>
          <a:p>
            <a:r>
              <a:rPr lang="en-US" dirty="0">
                <a:latin typeface="Lexend Light"/>
              </a:rPr>
              <a:t>In this example, the program uses a for loop to iterate over the elements of the fruits list. For each iteration, the current element is assigned to the variable fruit, and then it is printed using the print statement.</a:t>
            </a:r>
          </a:p>
          <a:p>
            <a:endParaRPr lang="en-US" dirty="0">
              <a:latin typeface="Lexend Light"/>
            </a:endParaRPr>
          </a:p>
          <a:p>
            <a:r>
              <a:rPr lang="en-US" dirty="0">
                <a:latin typeface="Lexend Light"/>
              </a:rPr>
              <a:t>When you run this code, it will output:</a:t>
            </a:r>
          </a:p>
          <a:p>
            <a:endParaRPr lang="en-US" dirty="0">
              <a:latin typeface="Lexend Light"/>
            </a:endParaRPr>
          </a:p>
          <a:p>
            <a:r>
              <a:rPr lang="en-US" dirty="0">
                <a:latin typeface="Lexend Light"/>
              </a:rPr>
              <a:t>apple</a:t>
            </a:r>
          </a:p>
          <a:p>
            <a:r>
              <a:rPr lang="en-US" dirty="0">
                <a:latin typeface="Lexend Light"/>
              </a:rPr>
              <a:t>banana</a:t>
            </a:r>
          </a:p>
          <a:p>
            <a:r>
              <a:rPr lang="en-US" dirty="0">
                <a:latin typeface="Lexend Light"/>
              </a:rPr>
              <a:t>cherry</a:t>
            </a:r>
          </a:p>
          <a:p>
            <a:r>
              <a:rPr lang="en-US" dirty="0">
                <a:latin typeface="Lexend Light"/>
              </a:rPr>
              <a:t>date</a:t>
            </a:r>
          </a:p>
          <a:p>
            <a:r>
              <a:rPr lang="en-US" dirty="0">
                <a:latin typeface="Lexend Light"/>
              </a:rPr>
              <a:t>elderberry</a:t>
            </a:r>
          </a:p>
        </p:txBody>
      </p:sp>
      <p:sp>
        <p:nvSpPr>
          <p:cNvPr id="3" name="Rectangle 1">
            <a:extLst>
              <a:ext uri="{FF2B5EF4-FFF2-40B4-BE49-F238E27FC236}">
                <a16:creationId xmlns:a16="http://schemas.microsoft.com/office/drawing/2014/main" id="{40E3FF90-94AF-4060-8E3C-4E457C3DD769}"/>
              </a:ext>
            </a:extLst>
          </p:cNvPr>
          <p:cNvSpPr>
            <a:spLocks noChangeArrowheads="1"/>
          </p:cNvSpPr>
          <p:nvPr/>
        </p:nvSpPr>
        <p:spPr bwMode="auto">
          <a:xfrm>
            <a:off x="497149" y="503172"/>
            <a:ext cx="8637973"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08080"/>
                </a:solidFill>
                <a:effectLst/>
                <a:latin typeface="Arial Unicode MS"/>
              </a:rPr>
              <a:t># A program to print the elements of a list using a for loop</a:t>
            </a:r>
            <a:br>
              <a:rPr kumimoji="0" lang="en-US" altLang="en-US" sz="2000" b="0" i="0" u="none" strike="noStrike" cap="none" normalizeH="0" baseline="0" dirty="0">
                <a:ln>
                  <a:noFill/>
                </a:ln>
                <a:solidFill>
                  <a:srgbClr val="808080"/>
                </a:solidFill>
                <a:effectLst/>
                <a:latin typeface="Arial Unicode MS"/>
              </a:rPr>
            </a:b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fruits = [</a:t>
            </a:r>
            <a:r>
              <a:rPr kumimoji="0" lang="en-US" altLang="en-US" sz="2000" b="0" i="0" u="none" strike="noStrike" cap="none" normalizeH="0" baseline="0" dirty="0">
                <a:ln>
                  <a:noFill/>
                </a:ln>
                <a:solidFill>
                  <a:srgbClr val="6A8759"/>
                </a:solidFill>
                <a:effectLst/>
                <a:latin typeface="Arial Unicode MS"/>
              </a:rPr>
              <a:t>"apple"</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6A8759"/>
                </a:solidFill>
                <a:effectLst/>
                <a:latin typeface="Arial Unicode MS"/>
              </a:rPr>
              <a:t>"banana"</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6A8759"/>
                </a:solidFill>
                <a:effectLst/>
                <a:latin typeface="Arial Unicode MS"/>
              </a:rPr>
              <a:t>"cherry"</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6A8759"/>
                </a:solidFill>
                <a:effectLst/>
                <a:latin typeface="Arial Unicode MS"/>
              </a:rPr>
              <a:t>"date"</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6A8759"/>
                </a:solidFill>
                <a:effectLst/>
                <a:latin typeface="Arial Unicode MS"/>
              </a:rPr>
              <a:t>"elderberry"</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CC7832"/>
                </a:solidFill>
                <a:effectLst/>
                <a:latin typeface="Arial Unicode MS"/>
              </a:rPr>
              <a:t>for </a:t>
            </a:r>
            <a:r>
              <a:rPr kumimoji="0" lang="en-US" altLang="en-US" sz="2000" b="0" i="0" u="none" strike="noStrike" cap="none" normalizeH="0" baseline="0" dirty="0">
                <a:ln>
                  <a:noFill/>
                </a:ln>
                <a:solidFill>
                  <a:srgbClr val="A9B7C6"/>
                </a:solidFill>
                <a:effectLst/>
                <a:latin typeface="Arial Unicode MS"/>
              </a:rPr>
              <a:t>fruit </a:t>
            </a:r>
            <a:r>
              <a:rPr kumimoji="0" lang="en-US" altLang="en-US" sz="2000" b="0" i="0" u="none" strike="noStrike" cap="none" normalizeH="0" baseline="0" dirty="0">
                <a:ln>
                  <a:noFill/>
                </a:ln>
                <a:solidFill>
                  <a:srgbClr val="CC7832"/>
                </a:solidFill>
                <a:effectLst/>
                <a:latin typeface="Arial Unicode MS"/>
              </a:rPr>
              <a:t>in </a:t>
            </a:r>
            <a:r>
              <a:rPr kumimoji="0" lang="en-US" altLang="en-US" sz="2000" b="0" i="0" u="none" strike="noStrike" cap="none" normalizeH="0" baseline="0" dirty="0">
                <a:ln>
                  <a:noFill/>
                </a:ln>
                <a:solidFill>
                  <a:srgbClr val="A9B7C6"/>
                </a:solidFill>
                <a:effectLst/>
                <a:latin typeface="Arial Unicode MS"/>
              </a:rPr>
              <a:t>fruits:</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print(fruit)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3218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815414" y="1493999"/>
            <a:ext cx="10561172" cy="4695133"/>
          </a:xfrm>
        </p:spPr>
        <p:txBody>
          <a:bodyPr>
            <a:normAutofit lnSpcReduction="10000"/>
          </a:bodyPr>
          <a:lstStyle/>
          <a:p>
            <a:pPr>
              <a:lnSpc>
                <a:spcPct val="90000"/>
              </a:lnSpc>
              <a:buFont typeface="Arial" panose="020B0604020202020204" pitchFamily="34" charset="0"/>
              <a:buChar char="•"/>
            </a:pPr>
            <a:r>
              <a:rPr lang="en-US" dirty="0">
                <a:latin typeface="Lexend Light"/>
              </a:rPr>
              <a:t>break</a:t>
            </a:r>
          </a:p>
          <a:p>
            <a:pPr marL="457200" lvl="1" indent="0">
              <a:lnSpc>
                <a:spcPct val="90000"/>
              </a:lnSpc>
              <a:buNone/>
            </a:pPr>
            <a:r>
              <a:rPr lang="en-US" dirty="0">
                <a:latin typeface="Lexend Light"/>
              </a:rPr>
              <a:t>The </a:t>
            </a:r>
            <a:r>
              <a:rPr lang="en-US" b="1" dirty="0">
                <a:latin typeface="Lexend Light"/>
              </a:rPr>
              <a:t>break</a:t>
            </a:r>
            <a:r>
              <a:rPr lang="en-US" dirty="0">
                <a:latin typeface="Lexend Light"/>
              </a:rPr>
              <a:t> statement in Python terminates the current loop and resumes execution at the next statement, just like the traditional break found in C.</a:t>
            </a:r>
          </a:p>
          <a:p>
            <a:pPr>
              <a:lnSpc>
                <a:spcPct val="90000"/>
              </a:lnSpc>
              <a:buFont typeface="Arial" panose="020B0604020202020204" pitchFamily="34" charset="0"/>
              <a:buChar char="•"/>
            </a:pPr>
            <a:r>
              <a:rPr lang="en-US" dirty="0">
                <a:latin typeface="Lexend Light"/>
              </a:rPr>
              <a:t>continue</a:t>
            </a:r>
          </a:p>
          <a:p>
            <a:pPr marL="457200" lvl="1" indent="0">
              <a:lnSpc>
                <a:spcPct val="90000"/>
              </a:lnSpc>
              <a:buNone/>
            </a:pPr>
            <a:r>
              <a:rPr lang="en-US" dirty="0">
                <a:latin typeface="Lexend Light"/>
              </a:rPr>
              <a:t>The </a:t>
            </a:r>
            <a:r>
              <a:rPr lang="en-US" b="1" dirty="0">
                <a:latin typeface="Lexend Light"/>
              </a:rPr>
              <a:t>continue</a:t>
            </a:r>
            <a:r>
              <a:rPr lang="en-US" dirty="0">
                <a:latin typeface="Lexend Light"/>
              </a:rPr>
              <a:t> statement in Python returns the control to the beginning of the while loop. </a:t>
            </a:r>
          </a:p>
          <a:p>
            <a:pPr>
              <a:lnSpc>
                <a:spcPct val="90000"/>
              </a:lnSpc>
              <a:buFont typeface="Arial" panose="020B0604020202020204" pitchFamily="34" charset="0"/>
              <a:buChar char="•"/>
            </a:pPr>
            <a:r>
              <a:rPr lang="en-US" dirty="0">
                <a:latin typeface="Lexend Light"/>
              </a:rPr>
              <a:t>pass</a:t>
            </a:r>
          </a:p>
          <a:p>
            <a:pPr marL="457200" lvl="1" indent="0">
              <a:buNone/>
            </a:pPr>
            <a:r>
              <a:rPr lang="en-US" dirty="0">
                <a:latin typeface="Lexend Light"/>
              </a:rPr>
              <a:t>The </a:t>
            </a:r>
            <a:r>
              <a:rPr lang="en-US" b="1" dirty="0">
                <a:latin typeface="Lexend Light"/>
              </a:rPr>
              <a:t>pass</a:t>
            </a:r>
            <a:r>
              <a:rPr lang="en-US" dirty="0">
                <a:latin typeface="Lexend Light"/>
              </a:rPr>
              <a:t> statement in Python is used when a statement is required syntactically but you do not want any command or code to execute.</a:t>
            </a:r>
          </a:p>
          <a:p>
            <a:pPr marL="457200" lvl="1" indent="0">
              <a:buNone/>
            </a:pPr>
            <a:r>
              <a:rPr lang="en-US" dirty="0">
                <a:latin typeface="Lexend Light"/>
              </a:rPr>
              <a:t>The </a:t>
            </a:r>
            <a:r>
              <a:rPr lang="en-US" b="1" dirty="0">
                <a:latin typeface="Lexend Light"/>
              </a:rPr>
              <a:t>pass</a:t>
            </a:r>
            <a:r>
              <a:rPr lang="en-US" dirty="0">
                <a:latin typeface="Lexend Light"/>
              </a:rPr>
              <a:t> statement is a </a:t>
            </a:r>
            <a:r>
              <a:rPr lang="en-US" i="1" dirty="0">
                <a:latin typeface="Lexend Light"/>
              </a:rPr>
              <a:t>null</a:t>
            </a:r>
            <a:r>
              <a:rPr lang="en-US" dirty="0">
                <a:latin typeface="Lexend Light"/>
              </a:rPr>
              <a:t> operation; nothing happens when it executes. The </a:t>
            </a:r>
            <a:r>
              <a:rPr lang="en-US" b="1" dirty="0">
                <a:latin typeface="Lexend Light"/>
              </a:rPr>
              <a:t>pass</a:t>
            </a:r>
            <a:r>
              <a:rPr lang="en-US" dirty="0">
                <a:latin typeface="Lexend Light"/>
              </a:rPr>
              <a:t> is also useful in places where your code will eventually go, but has not been written yet</a:t>
            </a:r>
          </a:p>
          <a:p>
            <a:pPr marL="0" indent="0">
              <a:buNone/>
            </a:pPr>
            <a:endParaRPr lang="en-US" dirty="0">
              <a:latin typeface="Lexend Light"/>
            </a:endParaRPr>
          </a:p>
        </p:txBody>
      </p:sp>
      <p:sp>
        <p:nvSpPr>
          <p:cNvPr id="4" name="Title 3"/>
          <p:cNvSpPr>
            <a:spLocks noGrp="1"/>
          </p:cNvSpPr>
          <p:nvPr>
            <p:ph type="title"/>
          </p:nvPr>
        </p:nvSpPr>
        <p:spPr/>
        <p:txBody>
          <a:bodyPr/>
          <a:lstStyle/>
          <a:p>
            <a:r>
              <a:rPr lang="en-US" b="1" dirty="0">
                <a:solidFill>
                  <a:srgbClr val="0071F6"/>
                </a:solidFill>
                <a:effectLst/>
                <a:latin typeface="Lexend" panose="020B0604020202020204"/>
              </a:rPr>
              <a:t>Loop Control Statements</a:t>
            </a:r>
            <a:endParaRPr lang="he-IL" b="1" dirty="0">
              <a:solidFill>
                <a:srgbClr val="0071F6"/>
              </a:solidFill>
              <a:latin typeface="Lexend" panose="020B0604020202020204"/>
            </a:endParaRPr>
          </a:p>
        </p:txBody>
      </p:sp>
    </p:spTree>
    <p:extLst>
      <p:ext uri="{BB962C8B-B14F-4D97-AF65-F5344CB8AC3E}">
        <p14:creationId xmlns:p14="http://schemas.microsoft.com/office/powerpoint/2010/main" val="3043315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solidFill>
                  <a:srgbClr val="0071F6"/>
                </a:solidFill>
                <a:effectLst/>
                <a:latin typeface="Lexend" panose="020B0604020202020204"/>
              </a:rPr>
              <a:t>Loop Control Statements – cont’d</a:t>
            </a:r>
            <a:endParaRPr lang="he-IL" b="1" dirty="0">
              <a:solidFill>
                <a:srgbClr val="0071F6"/>
              </a:solidFill>
              <a:latin typeface="Lexend" panose="020B0604020202020204"/>
            </a:endParaRPr>
          </a:p>
        </p:txBody>
      </p:sp>
      <p:sp>
        <p:nvSpPr>
          <p:cNvPr id="6" name="Rectangle 1">
            <a:extLst>
              <a:ext uri="{FF2B5EF4-FFF2-40B4-BE49-F238E27FC236}">
                <a16:creationId xmlns:a16="http://schemas.microsoft.com/office/drawing/2014/main" id="{AE4D9F09-FB20-4120-AC3D-7CCF288D57E0}"/>
              </a:ext>
            </a:extLst>
          </p:cNvPr>
          <p:cNvSpPr>
            <a:spLocks noChangeArrowheads="1"/>
          </p:cNvSpPr>
          <p:nvPr/>
        </p:nvSpPr>
        <p:spPr bwMode="auto">
          <a:xfrm>
            <a:off x="815414" y="1744975"/>
            <a:ext cx="8905635" cy="440120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7832"/>
                </a:solidFill>
                <a:effectLst/>
                <a:latin typeface="Arial Unicode MS"/>
              </a:rPr>
              <a:t>import </a:t>
            </a:r>
            <a:r>
              <a:rPr kumimoji="0" lang="en-US" altLang="en-US" sz="2000" b="0" i="0" u="none" strike="noStrike" cap="none" normalizeH="0" baseline="0" dirty="0">
                <a:ln>
                  <a:noFill/>
                </a:ln>
                <a:solidFill>
                  <a:srgbClr val="A9B7C6"/>
                </a:solidFill>
                <a:effectLst/>
                <a:latin typeface="Arial Unicode MS"/>
              </a:rPr>
              <a:t>math</a:t>
            </a:r>
            <a:br>
              <a:rPr kumimoji="0" lang="en-US" altLang="en-US" sz="2000" b="0" i="0" u="none" strike="noStrike" cap="none" normalizeH="0" baseline="0" dirty="0">
                <a:ln>
                  <a:noFill/>
                </a:ln>
                <a:solidFill>
                  <a:srgbClr val="A9B7C6"/>
                </a:solidFill>
                <a:effectLst/>
                <a:latin typeface="Arial Unicode MS"/>
              </a:rPr>
            </a:b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err="1">
                <a:ln>
                  <a:noFill/>
                </a:ln>
                <a:solidFill>
                  <a:srgbClr val="A9B7C6"/>
                </a:solidFill>
                <a:effectLst/>
                <a:latin typeface="Arial Unicode MS"/>
              </a:rPr>
              <a:t>i</a:t>
            </a:r>
            <a:r>
              <a:rPr kumimoji="0" lang="en-US" altLang="en-US" sz="2000" b="0" i="0" u="none" strike="noStrike" cap="none" normalizeH="0" baseline="0" dirty="0">
                <a:ln>
                  <a:noFill/>
                </a:ln>
                <a:solidFill>
                  <a:srgbClr val="A9B7C6"/>
                </a:solidFill>
                <a:effectLst/>
                <a:latin typeface="Arial Unicode MS"/>
              </a:rPr>
              <a:t> = </a:t>
            </a:r>
            <a:r>
              <a:rPr kumimoji="0" lang="en-US" altLang="en-US" sz="2000" b="0" i="0" u="none" strike="noStrike" cap="none" normalizeH="0" baseline="0" dirty="0">
                <a:ln>
                  <a:noFill/>
                </a:ln>
                <a:solidFill>
                  <a:srgbClr val="6897BB"/>
                </a:solidFill>
                <a:effectLst/>
                <a:latin typeface="Arial Unicode MS"/>
              </a:rPr>
              <a:t>5</a:t>
            </a:r>
            <a:br>
              <a:rPr kumimoji="0" lang="en-US" altLang="en-US" sz="2000" b="0" i="0" u="none" strike="noStrike" cap="none" normalizeH="0" baseline="0" dirty="0">
                <a:ln>
                  <a:noFill/>
                </a:ln>
                <a:solidFill>
                  <a:srgbClr val="6897BB"/>
                </a:solidFill>
                <a:effectLst/>
                <a:latin typeface="Arial Unicode MS"/>
              </a:rPr>
            </a:br>
            <a:r>
              <a:rPr kumimoji="0" lang="en-US" altLang="en-US" sz="2000" b="0" i="0" u="none" strike="noStrike" cap="none" normalizeH="0" baseline="0" dirty="0">
                <a:ln>
                  <a:noFill/>
                </a:ln>
                <a:solidFill>
                  <a:srgbClr val="8888C6"/>
                </a:solidFill>
                <a:effectLst/>
                <a:latin typeface="Arial Unicode MS"/>
              </a:rPr>
              <a:t>print</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"I will print the square root of 5 non-negative numbers (0 to exit)"</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CC7832"/>
                </a:solidFill>
                <a:effectLst/>
                <a:latin typeface="Arial Unicode MS"/>
              </a:rPr>
              <a:t>while </a:t>
            </a:r>
            <a:r>
              <a:rPr kumimoji="0" lang="en-US" altLang="en-US" sz="2000" b="0" i="0" u="none" strike="noStrike" cap="none" normalizeH="0" baseline="0" dirty="0">
                <a:ln>
                  <a:noFill/>
                </a:ln>
                <a:solidFill>
                  <a:srgbClr val="A9B7C6"/>
                </a:solidFill>
                <a:effectLst/>
                <a:latin typeface="Arial Unicode MS"/>
              </a:rPr>
              <a:t>i:</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s = </a:t>
            </a:r>
            <a:r>
              <a:rPr kumimoji="0" lang="en-US" altLang="en-US" sz="2000" b="0" i="0" u="none" strike="noStrike" cap="none" normalizeH="0" baseline="0" dirty="0">
                <a:ln>
                  <a:noFill/>
                </a:ln>
                <a:solidFill>
                  <a:srgbClr val="8888C6"/>
                </a:solidFill>
                <a:effectLst/>
                <a:latin typeface="Arial Unicode MS"/>
              </a:rPr>
              <a:t>input</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"Enter the next number =&gt; "</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num = </a:t>
            </a:r>
            <a:r>
              <a:rPr kumimoji="0" lang="en-US" altLang="en-US" sz="2000" b="0" i="0" u="none" strike="noStrike" cap="none" normalizeH="0" baseline="0" dirty="0">
                <a:ln>
                  <a:noFill/>
                </a:ln>
                <a:solidFill>
                  <a:srgbClr val="8888C6"/>
                </a:solidFill>
                <a:effectLst/>
                <a:latin typeface="Arial Unicode MS"/>
              </a:rPr>
              <a:t>int</a:t>
            </a:r>
            <a:r>
              <a:rPr kumimoji="0" lang="en-US" altLang="en-US" sz="2000" b="0" i="0" u="none" strike="noStrike" cap="none" normalizeH="0" baseline="0" dirty="0">
                <a:ln>
                  <a:noFill/>
                </a:ln>
                <a:solidFill>
                  <a:srgbClr val="A9B7C6"/>
                </a:solidFill>
                <a:effectLst/>
                <a:latin typeface="Arial Unicode MS"/>
              </a:rPr>
              <a:t>(s)</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if </a:t>
            </a:r>
            <a:r>
              <a:rPr kumimoji="0" lang="en-US" altLang="en-US" sz="2000" b="0" i="0" u="none" strike="noStrike" cap="none" normalizeH="0" baseline="0" dirty="0">
                <a:ln>
                  <a:noFill/>
                </a:ln>
                <a:solidFill>
                  <a:srgbClr val="A9B7C6"/>
                </a:solidFill>
                <a:effectLst/>
                <a:latin typeface="Arial Unicode MS"/>
              </a:rPr>
              <a:t>num == </a:t>
            </a:r>
            <a:r>
              <a:rPr kumimoji="0" lang="en-US" altLang="en-US" sz="2000" b="0" i="0" u="none" strike="noStrike" cap="none" normalizeH="0" baseline="0" dirty="0">
                <a:ln>
                  <a:noFill/>
                </a:ln>
                <a:solidFill>
                  <a:srgbClr val="6897BB"/>
                </a:solidFill>
                <a:effectLst/>
                <a:latin typeface="Arial Unicode MS"/>
              </a:rPr>
              <a:t>0</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08080"/>
                </a:solidFill>
                <a:effectLst/>
                <a:latin typeface="Arial Unicode MS"/>
              </a:rPr>
              <a:t># user wants to exit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08080"/>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 break</a:t>
            </a: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808080"/>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if </a:t>
            </a:r>
            <a:r>
              <a:rPr kumimoji="0" lang="en-US" altLang="en-US" sz="2000" b="0" i="0" u="none" strike="noStrike" cap="none" normalizeH="0" baseline="0" dirty="0">
                <a:ln>
                  <a:noFill/>
                </a:ln>
                <a:solidFill>
                  <a:srgbClr val="A9B7C6"/>
                </a:solidFill>
                <a:effectLst/>
                <a:latin typeface="Arial Unicode MS"/>
              </a:rPr>
              <a:t>num &lt; </a:t>
            </a:r>
            <a:r>
              <a:rPr kumimoji="0" lang="en-US" altLang="en-US" sz="2000" b="0" i="0" u="none" strike="noStrike" cap="none" normalizeH="0" baseline="0" dirty="0">
                <a:ln>
                  <a:noFill/>
                </a:ln>
                <a:solidFill>
                  <a:srgbClr val="6897BB"/>
                </a:solidFill>
                <a:effectLst/>
                <a:latin typeface="Arial Unicode MS"/>
              </a:rPr>
              <a:t>0</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continue</a:t>
            </a:r>
            <a:br>
              <a:rPr kumimoji="0" lang="en-US" altLang="en-US" sz="2000" b="0" i="0" u="none" strike="noStrike" cap="none" normalizeH="0" baseline="0" dirty="0">
                <a:ln>
                  <a:noFill/>
                </a:ln>
                <a:solidFill>
                  <a:srgbClr val="CC7832"/>
                </a:solidFill>
                <a:effectLst/>
                <a:latin typeface="Arial Unicode MS"/>
              </a:rPr>
            </a:b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err="1">
                <a:ln>
                  <a:noFill/>
                </a:ln>
                <a:solidFill>
                  <a:srgbClr val="A9B7C6"/>
                </a:solidFill>
                <a:effectLst/>
                <a:latin typeface="Arial Unicode MS"/>
              </a:rPr>
              <a:t>i</a:t>
            </a:r>
            <a:r>
              <a:rPr kumimoji="0" lang="en-US" altLang="en-US" sz="2000" b="0" i="0" u="none" strike="noStrike" cap="none" normalizeH="0" baseline="0" dirty="0">
                <a:ln>
                  <a:noFill/>
                </a:ln>
                <a:solidFill>
                  <a:srgbClr val="A9B7C6"/>
                </a:solidFill>
                <a:effectLst/>
                <a:latin typeface="Arial Unicode MS"/>
              </a:rPr>
              <a:t> -= </a:t>
            </a:r>
            <a:r>
              <a:rPr kumimoji="0" lang="en-US" altLang="en-US" sz="2000" b="0" i="0" u="none" strike="noStrike" cap="none" normalizeH="0" baseline="0" dirty="0">
                <a:ln>
                  <a:noFill/>
                </a:ln>
                <a:solidFill>
                  <a:srgbClr val="6897BB"/>
                </a:solidFill>
                <a:effectLst/>
                <a:latin typeface="Arial Unicode MS"/>
              </a:rPr>
              <a:t>1</a:t>
            </a:r>
            <a:br>
              <a:rPr kumimoji="0" lang="en-US" altLang="en-US" sz="2000" b="0" i="0" u="none" strike="noStrike" cap="none" normalizeH="0" baseline="0" dirty="0">
                <a:ln>
                  <a:noFill/>
                </a:ln>
                <a:solidFill>
                  <a:srgbClr val="6897BB"/>
                </a:solidFill>
                <a:effectLst/>
                <a:latin typeface="Arial Unicode MS"/>
              </a:rPr>
            </a:br>
            <a:r>
              <a:rPr kumimoji="0" lang="en-US" altLang="en-US" sz="2000" b="0" i="0" u="none" strike="noStrike" cap="none" normalizeH="0" baseline="0" dirty="0">
                <a:ln>
                  <a:noFill/>
                </a:ln>
                <a:solidFill>
                  <a:srgbClr val="6897BB"/>
                </a:solidFill>
                <a:effectLst/>
                <a:latin typeface="Arial Unicode MS"/>
              </a:rPr>
              <a:t>    </a:t>
            </a:r>
            <a:r>
              <a:rPr kumimoji="0" lang="en-US" altLang="en-US" sz="2000" b="0" i="0" u="none" strike="noStrike" cap="none" normalizeH="0" baseline="0" dirty="0">
                <a:ln>
                  <a:noFill/>
                </a:ln>
                <a:solidFill>
                  <a:srgbClr val="8888C6"/>
                </a:solidFill>
                <a:effectLst/>
                <a:latin typeface="Arial Unicode MS"/>
              </a:rPr>
              <a:t>print</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err="1">
                <a:ln>
                  <a:noFill/>
                </a:ln>
                <a:solidFill>
                  <a:srgbClr val="A9B7C6"/>
                </a:solidFill>
                <a:effectLst/>
                <a:latin typeface="Arial Unicode MS"/>
              </a:rPr>
              <a:t>math.sqrt</a:t>
            </a:r>
            <a:r>
              <a:rPr kumimoji="0" lang="en-US" altLang="en-US" sz="2000" b="0" i="0" u="none" strike="noStrike" cap="none" normalizeH="0" baseline="0" dirty="0">
                <a:ln>
                  <a:noFill/>
                </a:ln>
                <a:solidFill>
                  <a:srgbClr val="A9B7C6"/>
                </a:solidFill>
                <a:effectLst/>
                <a:latin typeface="Arial Unicode MS"/>
              </a:rPr>
              <a:t>(num))</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038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err="1">
                <a:latin typeface="Lexend Light"/>
              </a:rPr>
              <a:t>Conslution</a:t>
            </a:r>
            <a:r>
              <a:rPr lang="en-US" b="1" dirty="0">
                <a:latin typeface="Lexend Light"/>
              </a:rPr>
              <a:t> Labs 01-08</a:t>
            </a:r>
            <a:endParaRPr lang="he-IL" b="1" dirty="0">
              <a:latin typeface="Lexend Light"/>
            </a:endParaRPr>
          </a:p>
        </p:txBody>
      </p:sp>
    </p:spTree>
    <p:extLst>
      <p:ext uri="{BB962C8B-B14F-4D97-AF65-F5344CB8AC3E}">
        <p14:creationId xmlns:p14="http://schemas.microsoft.com/office/powerpoint/2010/main" val="2867632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5277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pPr>
              <a:spcAft>
                <a:spcPts val="1200"/>
              </a:spcAft>
            </a:pPr>
            <a:r>
              <a:rPr lang="en-US" altLang="he-IL" dirty="0">
                <a:latin typeface="Lexend Light"/>
              </a:rPr>
              <a:t>Relational and Logical Operators</a:t>
            </a:r>
          </a:p>
          <a:p>
            <a:pPr>
              <a:spcAft>
                <a:spcPts val="1200"/>
              </a:spcAft>
            </a:pPr>
            <a:r>
              <a:rPr lang="en-US" dirty="0">
                <a:latin typeface="Lexend Light"/>
              </a:rPr>
              <a:t>If statement</a:t>
            </a:r>
          </a:p>
          <a:p>
            <a:r>
              <a:rPr lang="en-US" dirty="0">
                <a:latin typeface="Lexend Light"/>
              </a:rPr>
              <a:t>While loop</a:t>
            </a:r>
          </a:p>
          <a:p>
            <a:pPr>
              <a:lnSpc>
                <a:spcPct val="150000"/>
              </a:lnSpc>
            </a:pPr>
            <a:r>
              <a:rPr lang="en-US" dirty="0">
                <a:latin typeface="Lexend Light"/>
              </a:rPr>
              <a:t>For loop</a:t>
            </a:r>
          </a:p>
          <a:p>
            <a:pPr>
              <a:lnSpc>
                <a:spcPct val="150000"/>
              </a:lnSpc>
            </a:pPr>
            <a:r>
              <a:rPr lang="en-US" dirty="0">
                <a:latin typeface="Lexend Light"/>
              </a:rPr>
              <a:t>Loop Control Statements</a:t>
            </a:r>
          </a:p>
        </p:txBody>
      </p:sp>
      <p:sp>
        <p:nvSpPr>
          <p:cNvPr id="4" name="Title 3"/>
          <p:cNvSpPr>
            <a:spLocks noGrp="1"/>
          </p:cNvSpPr>
          <p:nvPr>
            <p:ph type="title"/>
          </p:nvPr>
        </p:nvSpPr>
        <p:spPr/>
        <p:txBody>
          <a:bodyPr/>
          <a:lstStyle/>
          <a:p>
            <a:r>
              <a:rPr lang="en-US" b="1" dirty="0">
                <a:solidFill>
                  <a:srgbClr val="0071F6"/>
                </a:solidFill>
                <a:latin typeface="Lexend" panose="020B0604020202020204"/>
              </a:rPr>
              <a:t>Agenda</a:t>
            </a:r>
            <a:endParaRPr lang="he-IL" b="1" dirty="0">
              <a:solidFill>
                <a:srgbClr val="0071F6"/>
              </a:solidFill>
              <a:latin typeface="Lexend" panose="020B0604020202020204"/>
            </a:endParaRPr>
          </a:p>
        </p:txBody>
      </p:sp>
    </p:spTree>
    <p:extLst>
      <p:ext uri="{BB962C8B-B14F-4D97-AF65-F5344CB8AC3E}">
        <p14:creationId xmlns:p14="http://schemas.microsoft.com/office/powerpoint/2010/main" val="2393691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he-IL" b="1" dirty="0">
                <a:solidFill>
                  <a:srgbClr val="0071F6"/>
                </a:solidFill>
                <a:latin typeface="Lexend" panose="020B0604020202020204"/>
              </a:rPr>
              <a:t>Relational and Logical Operators</a:t>
            </a:r>
            <a:endParaRPr lang="he-IL" b="1" dirty="0">
              <a:solidFill>
                <a:srgbClr val="0071F6"/>
              </a:solidFill>
              <a:latin typeface="Lexend" panose="020B0604020202020204"/>
            </a:endParaRPr>
          </a:p>
        </p:txBody>
      </p:sp>
      <p:sp>
        <p:nvSpPr>
          <p:cNvPr id="3" name="Content Placeholder 2"/>
          <p:cNvSpPr>
            <a:spLocks noGrp="1"/>
          </p:cNvSpPr>
          <p:nvPr>
            <p:ph idx="1"/>
          </p:nvPr>
        </p:nvSpPr>
        <p:spPr>
          <a:xfrm>
            <a:off x="838200" y="1464816"/>
            <a:ext cx="10515600" cy="4577210"/>
          </a:xfrm>
        </p:spPr>
        <p:txBody>
          <a:bodyPr>
            <a:normAutofit/>
          </a:bodyPr>
          <a:lstStyle/>
          <a:p>
            <a:pPr algn="l" rtl="0"/>
            <a:r>
              <a:rPr lang="en-US" altLang="he-IL" sz="2000" dirty="0">
                <a:latin typeface="Lexend Light"/>
              </a:rPr>
              <a:t>Logical Operators:</a:t>
            </a:r>
          </a:p>
          <a:p>
            <a:pPr algn="l" rtl="0"/>
            <a:endParaRPr lang="en-US" altLang="he-IL" sz="2000" dirty="0">
              <a:latin typeface="Lexend Light"/>
            </a:endParaRPr>
          </a:p>
          <a:p>
            <a:pPr algn="l" rtl="0"/>
            <a:endParaRPr lang="en-US" altLang="he-IL" sz="2000" dirty="0">
              <a:latin typeface="Lexend Light"/>
            </a:endParaRPr>
          </a:p>
          <a:p>
            <a:pPr algn="l" rtl="0"/>
            <a:endParaRPr lang="en-US" altLang="he-IL" sz="2000" dirty="0">
              <a:latin typeface="Lexend Light"/>
            </a:endParaRPr>
          </a:p>
          <a:p>
            <a:pPr algn="l" rtl="0"/>
            <a:endParaRPr lang="en-US" altLang="he-IL" sz="2000" dirty="0">
              <a:latin typeface="Lexend Light"/>
            </a:endParaRPr>
          </a:p>
          <a:p>
            <a:pPr marL="0" indent="0" algn="l" rtl="0">
              <a:buNone/>
            </a:pPr>
            <a:r>
              <a:rPr lang="en-US" altLang="he-IL" sz="2000" dirty="0">
                <a:latin typeface="Lexend Light"/>
              </a:rPr>
              <a:t>         Logical AND			Logical OR			Logical NOT</a:t>
            </a:r>
          </a:p>
          <a:p>
            <a:r>
              <a:rPr lang="en-US" altLang="he-IL" sz="2000" dirty="0">
                <a:latin typeface="Lexend Light"/>
              </a:rPr>
              <a:t>Two sets of relational operators:</a:t>
            </a:r>
          </a:p>
        </p:txBody>
      </p:sp>
      <p:graphicFrame>
        <p:nvGraphicFramePr>
          <p:cNvPr id="4" name="Group 92"/>
          <p:cNvGraphicFramePr>
            <a:graphicFrameLocks noGrp="1"/>
          </p:cNvGraphicFramePr>
          <p:nvPr>
            <p:extLst>
              <p:ext uri="{D42A27DB-BD31-4B8C-83A1-F6EECF244321}">
                <p14:modId xmlns:p14="http://schemas.microsoft.com/office/powerpoint/2010/main" val="3987656991"/>
              </p:ext>
            </p:extLst>
          </p:nvPr>
        </p:nvGraphicFramePr>
        <p:xfrm>
          <a:off x="1151543" y="4229099"/>
          <a:ext cx="6864994" cy="2420278"/>
        </p:xfrm>
        <a:graphic>
          <a:graphicData uri="http://schemas.openxmlformats.org/drawingml/2006/table">
            <a:tbl>
              <a:tblPr>
                <a:tableStyleId>{3C2FFA5D-87B4-456A-9821-1D502468CF0F}</a:tableStyleId>
              </a:tblPr>
              <a:tblGrid>
                <a:gridCol w="1953411">
                  <a:extLst>
                    <a:ext uri="{9D8B030D-6E8A-4147-A177-3AD203B41FA5}">
                      <a16:colId xmlns:a16="http://schemas.microsoft.com/office/drawing/2014/main" val="20000"/>
                    </a:ext>
                  </a:extLst>
                </a:gridCol>
                <a:gridCol w="3965543">
                  <a:extLst>
                    <a:ext uri="{9D8B030D-6E8A-4147-A177-3AD203B41FA5}">
                      <a16:colId xmlns:a16="http://schemas.microsoft.com/office/drawing/2014/main" val="20001"/>
                    </a:ext>
                  </a:extLst>
                </a:gridCol>
                <a:gridCol w="946040">
                  <a:extLst>
                    <a:ext uri="{9D8B030D-6E8A-4147-A177-3AD203B41FA5}">
                      <a16:colId xmlns:a16="http://schemas.microsoft.com/office/drawing/2014/main" val="20002"/>
                    </a:ext>
                  </a:extLst>
                </a:gridCol>
              </a:tblGrid>
              <a:tr h="34575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Example Expression</a:t>
                      </a:r>
                      <a:endParaRPr kumimoji="0" lang="en-US" sz="1500" b="1" i="0" u="none" strike="noStrike" cap="none" normalizeH="0" baseline="0" dirty="0">
                        <a:ln>
                          <a:noFill/>
                        </a:ln>
                        <a:solidFill>
                          <a:schemeClr val="bg1"/>
                        </a:solidFill>
                        <a:effectLst/>
                        <a:latin typeface="Arial" charset="0"/>
                        <a:cs typeface="Times New Roman" pitchFamily="18" charset="0"/>
                      </a:endParaRPr>
                    </a:p>
                  </a:txBody>
                  <a:tcPr marL="84918" marR="84918" marT="44157" marB="44157"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Relational operator</a:t>
                      </a:r>
                      <a:endParaRPr kumimoji="0" lang="en-US" sz="1500" b="1" i="0" u="none" strike="noStrike" cap="none" normalizeH="0" baseline="0" dirty="0">
                        <a:ln>
                          <a:noFill/>
                        </a:ln>
                        <a:solidFill>
                          <a:schemeClr val="bg1"/>
                        </a:solidFill>
                        <a:effectLst/>
                        <a:latin typeface="Arial" charset="0"/>
                        <a:cs typeface="Times New Roman" pitchFamily="18" charset="0"/>
                      </a:endParaRPr>
                    </a:p>
                  </a:txBody>
                  <a:tcPr marL="84918" marR="84918" marT="44157" marB="44157"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500" u="none" strike="noStrike" cap="none" normalizeH="0" baseline="0" dirty="0">
                          <a:ln>
                            <a:noFill/>
                          </a:ln>
                          <a:effectLst/>
                        </a:rPr>
                        <a:t>Symbol</a:t>
                      </a:r>
                      <a:endParaRPr kumimoji="0" lang="en-US" sz="1500" b="1" i="0" u="none" strike="noStrike" cap="none" normalizeH="0" baseline="0" dirty="0">
                        <a:ln>
                          <a:noFill/>
                        </a:ln>
                        <a:solidFill>
                          <a:schemeClr val="bg1"/>
                        </a:solidFill>
                        <a:effectLst/>
                        <a:latin typeface="Arial" charset="0"/>
                        <a:cs typeface="Times New Roman" pitchFamily="18" charset="0"/>
                      </a:endParaRPr>
                    </a:p>
                  </a:txBody>
                  <a:tcPr marL="84918" marR="84918" marT="44157" marB="44157" anchor="ctr" horzOverflow="overflow"/>
                </a:tc>
                <a:extLst>
                  <a:ext uri="{0D108BD9-81ED-4DB2-BD59-A6C34878D82A}">
                    <a16:rowId xmlns:a16="http://schemas.microsoft.com/office/drawing/2014/main" val="10000"/>
                  </a:ext>
                </a:extLst>
              </a:tr>
              <a:tr h="34575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u="none" strike="noStrike" kern="1200" cap="none" normalizeH="0" baseline="0" dirty="0">
                          <a:ln>
                            <a:noFill/>
                          </a:ln>
                          <a:effectLst/>
                        </a:rPr>
                        <a:t>result = val2 == val3</a:t>
                      </a:r>
                      <a:endParaRPr kumimoji="0" lang="en-US" sz="1500" b="1" i="0" u="none" strike="noStrike" cap="none" normalizeH="0" baseline="0" dirty="0">
                        <a:ln>
                          <a:noFill/>
                        </a:ln>
                        <a:solidFill>
                          <a:schemeClr val="bg1"/>
                        </a:solidFill>
                        <a:effectLst/>
                        <a:latin typeface="Arial" charset="0"/>
                        <a:cs typeface="Times New Roman" pitchFamily="18" charset="0"/>
                      </a:endParaRPr>
                    </a:p>
                  </a:txBody>
                  <a:tcPr marL="84918" marR="84918" marT="44157" marB="44157"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Is val2 equal to val3?</a:t>
                      </a:r>
                      <a:endParaRPr kumimoji="0" lang="en-US" sz="1500" b="1" i="0" u="none" strike="noStrike" cap="none" normalizeH="0" baseline="0" dirty="0">
                        <a:ln>
                          <a:noFill/>
                        </a:ln>
                        <a:solidFill>
                          <a:schemeClr val="bg1"/>
                        </a:solidFill>
                        <a:effectLst/>
                        <a:latin typeface="Arial" charset="0"/>
                        <a:cs typeface="Times New Roman" pitchFamily="18" charset="0"/>
                      </a:endParaRPr>
                    </a:p>
                  </a:txBody>
                  <a:tcPr marL="84918" marR="84918" marT="44157" marB="44157"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500" u="none" strike="noStrike" cap="none" normalizeH="0" baseline="0" dirty="0">
                          <a:ln>
                            <a:noFill/>
                          </a:ln>
                          <a:effectLst/>
                        </a:rPr>
                        <a:t>==</a:t>
                      </a:r>
                      <a:endParaRPr kumimoji="0" lang="en-US" sz="1500" b="1" i="0" u="none" strike="noStrike" cap="none" normalizeH="0" baseline="0" dirty="0">
                        <a:ln>
                          <a:noFill/>
                        </a:ln>
                        <a:solidFill>
                          <a:schemeClr val="bg1"/>
                        </a:solidFill>
                        <a:effectLst/>
                        <a:latin typeface="Arial" charset="0"/>
                        <a:cs typeface="Times New Roman" pitchFamily="18" charset="0"/>
                      </a:endParaRPr>
                    </a:p>
                  </a:txBody>
                  <a:tcPr marL="84918" marR="84918" marT="44157" marB="44157" anchor="ctr" horzOverflow="overflow"/>
                </a:tc>
                <a:extLst>
                  <a:ext uri="{0D108BD9-81ED-4DB2-BD59-A6C34878D82A}">
                    <a16:rowId xmlns:a16="http://schemas.microsoft.com/office/drawing/2014/main" val="10001"/>
                  </a:ext>
                </a:extLst>
              </a:tr>
              <a:tr h="34575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result = val2 != val3</a:t>
                      </a:r>
                      <a:endParaRPr kumimoji="0" lang="en-US" sz="1500" b="1" i="0" u="none" strike="noStrike" cap="none" normalizeH="0" baseline="0" dirty="0">
                        <a:ln>
                          <a:noFill/>
                        </a:ln>
                        <a:solidFill>
                          <a:schemeClr val="bg1"/>
                        </a:solidFill>
                        <a:effectLst/>
                        <a:latin typeface="Arial" charset="0"/>
                        <a:cs typeface="Times New Roman" pitchFamily="18" charset="0"/>
                      </a:endParaRPr>
                    </a:p>
                  </a:txBody>
                  <a:tcPr marL="84918" marR="84918" marT="44157" marB="44157"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Is val2 not equal to val3?</a:t>
                      </a:r>
                      <a:endParaRPr kumimoji="0" lang="en-US" sz="1500" b="1" i="0" u="none" strike="noStrike" cap="none" normalizeH="0" baseline="0" dirty="0">
                        <a:ln>
                          <a:noFill/>
                        </a:ln>
                        <a:solidFill>
                          <a:schemeClr val="bg1"/>
                        </a:solidFill>
                        <a:effectLst/>
                        <a:latin typeface="Arial" charset="0"/>
                        <a:cs typeface="Times New Roman" pitchFamily="18" charset="0"/>
                      </a:endParaRPr>
                    </a:p>
                  </a:txBody>
                  <a:tcPr marL="84918" marR="84918" marT="44157" marB="44157"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500" u="none" strike="noStrike" cap="none" normalizeH="0" baseline="0">
                          <a:ln>
                            <a:noFill/>
                          </a:ln>
                          <a:effectLst/>
                        </a:rPr>
                        <a:t>!=</a:t>
                      </a:r>
                      <a:endParaRPr kumimoji="0" lang="en-US" sz="1500" b="1" i="0" u="none" strike="noStrike" cap="none" normalizeH="0" baseline="0">
                        <a:ln>
                          <a:noFill/>
                        </a:ln>
                        <a:solidFill>
                          <a:schemeClr val="bg1"/>
                        </a:solidFill>
                        <a:effectLst/>
                        <a:latin typeface="Comic Sans MS" pitchFamily="66" charset="0"/>
                        <a:cs typeface="Arial" charset="0"/>
                      </a:endParaRPr>
                    </a:p>
                  </a:txBody>
                  <a:tcPr marL="84918" marR="84918" marT="44157" marB="44157" anchor="ctr" horzOverflow="overflow"/>
                </a:tc>
                <a:extLst>
                  <a:ext uri="{0D108BD9-81ED-4DB2-BD59-A6C34878D82A}">
                    <a16:rowId xmlns:a16="http://schemas.microsoft.com/office/drawing/2014/main" val="10002"/>
                  </a:ext>
                </a:extLst>
              </a:tr>
              <a:tr h="34575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result = val2 &gt; val3</a:t>
                      </a:r>
                      <a:endParaRPr kumimoji="0" lang="en-US" sz="1500" b="1" i="0" u="none" strike="noStrike" cap="none" normalizeH="0" baseline="0" dirty="0">
                        <a:ln>
                          <a:noFill/>
                        </a:ln>
                        <a:solidFill>
                          <a:schemeClr val="bg1"/>
                        </a:solidFill>
                        <a:effectLst/>
                        <a:latin typeface="Arial" charset="0"/>
                        <a:cs typeface="Times New Roman" pitchFamily="18" charset="0"/>
                      </a:endParaRPr>
                    </a:p>
                  </a:txBody>
                  <a:tcPr marL="84918" marR="84918" marT="44157" marB="44157"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Is val2 greater than val3?</a:t>
                      </a:r>
                      <a:endParaRPr kumimoji="0" lang="en-US" sz="1500" b="1" i="0" u="none" strike="noStrike" cap="none" normalizeH="0" baseline="0" dirty="0">
                        <a:ln>
                          <a:noFill/>
                        </a:ln>
                        <a:solidFill>
                          <a:schemeClr val="bg1"/>
                        </a:solidFill>
                        <a:effectLst/>
                        <a:latin typeface="Arial" charset="0"/>
                        <a:cs typeface="Times New Roman" pitchFamily="18" charset="0"/>
                      </a:endParaRPr>
                    </a:p>
                  </a:txBody>
                  <a:tcPr marL="84918" marR="84918" marT="44157" marB="44157"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he-IL" sz="1500" u="none" strike="noStrike" cap="none" normalizeH="0" baseline="0">
                          <a:ln>
                            <a:noFill/>
                          </a:ln>
                          <a:effectLst/>
                        </a:rPr>
                        <a:t>&lt;</a:t>
                      </a:r>
                      <a:endParaRPr kumimoji="0" lang="en-US" sz="1500" b="1" i="0" u="none" strike="noStrike" cap="none" normalizeH="0" baseline="0">
                        <a:ln>
                          <a:noFill/>
                        </a:ln>
                        <a:solidFill>
                          <a:schemeClr val="bg1"/>
                        </a:solidFill>
                        <a:effectLst/>
                        <a:latin typeface="Comic Sans MS" pitchFamily="66" charset="0"/>
                        <a:cs typeface="Arial" charset="0"/>
                      </a:endParaRPr>
                    </a:p>
                  </a:txBody>
                  <a:tcPr marL="84918" marR="84918" marT="44157" marB="44157" anchor="ctr" horzOverflow="overflow"/>
                </a:tc>
                <a:extLst>
                  <a:ext uri="{0D108BD9-81ED-4DB2-BD59-A6C34878D82A}">
                    <a16:rowId xmlns:a16="http://schemas.microsoft.com/office/drawing/2014/main" val="10003"/>
                  </a:ext>
                </a:extLst>
              </a:tr>
              <a:tr h="34575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result = val2 </a:t>
                      </a:r>
                      <a:r>
                        <a:rPr kumimoji="0" lang="he-IL" sz="1500" u="none" strike="noStrike" cap="none" normalizeH="0" baseline="0" dirty="0">
                          <a:ln>
                            <a:noFill/>
                          </a:ln>
                          <a:effectLst/>
                        </a:rPr>
                        <a:t>=&lt;</a:t>
                      </a:r>
                      <a:r>
                        <a:rPr kumimoji="0" lang="en-US" sz="1500" u="none" strike="noStrike" cap="none" normalizeH="0" baseline="0" dirty="0">
                          <a:ln>
                            <a:noFill/>
                          </a:ln>
                          <a:effectLst/>
                        </a:rPr>
                        <a:t> val3 </a:t>
                      </a:r>
                      <a:endParaRPr kumimoji="0" lang="en-US" sz="1500" b="1" i="0" u="none" strike="noStrike" cap="none" normalizeH="0" baseline="0" dirty="0">
                        <a:ln>
                          <a:noFill/>
                        </a:ln>
                        <a:solidFill>
                          <a:schemeClr val="bg1"/>
                        </a:solidFill>
                        <a:effectLst/>
                        <a:latin typeface="Arial" charset="0"/>
                        <a:cs typeface="Times New Roman" pitchFamily="18" charset="0"/>
                      </a:endParaRPr>
                    </a:p>
                  </a:txBody>
                  <a:tcPr marL="84918" marR="84918" marT="44157" marB="44157"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Is val2 greater than or equal to val3?</a:t>
                      </a:r>
                      <a:endParaRPr kumimoji="0" lang="en-US" sz="1500" b="1" i="0" u="none" strike="noStrike" cap="none" normalizeH="0" baseline="0" dirty="0">
                        <a:ln>
                          <a:noFill/>
                        </a:ln>
                        <a:solidFill>
                          <a:schemeClr val="bg1"/>
                        </a:solidFill>
                        <a:effectLst/>
                        <a:latin typeface="Arial" charset="0"/>
                        <a:cs typeface="Times New Roman" pitchFamily="18" charset="0"/>
                      </a:endParaRPr>
                    </a:p>
                  </a:txBody>
                  <a:tcPr marL="84918" marR="84918" marT="44157" marB="44157"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he-IL" sz="1500" u="none" strike="noStrike" cap="none" normalizeH="0" baseline="0" dirty="0">
                          <a:ln>
                            <a:noFill/>
                          </a:ln>
                          <a:effectLst/>
                        </a:rPr>
                        <a:t>=&lt;</a:t>
                      </a:r>
                      <a:endParaRPr kumimoji="0" lang="en-US" sz="1500" b="1" i="0" u="none" strike="noStrike" cap="none" normalizeH="0" baseline="0" dirty="0">
                        <a:ln>
                          <a:noFill/>
                        </a:ln>
                        <a:solidFill>
                          <a:schemeClr val="bg1"/>
                        </a:solidFill>
                        <a:effectLst/>
                        <a:latin typeface="Comic Sans MS" pitchFamily="66" charset="0"/>
                        <a:cs typeface="Arial" charset="0"/>
                      </a:endParaRPr>
                    </a:p>
                  </a:txBody>
                  <a:tcPr marL="84918" marR="84918" marT="44157" marB="44157" anchor="ctr" horzOverflow="overflow"/>
                </a:tc>
                <a:extLst>
                  <a:ext uri="{0D108BD9-81ED-4DB2-BD59-A6C34878D82A}">
                    <a16:rowId xmlns:a16="http://schemas.microsoft.com/office/drawing/2014/main" val="10004"/>
                  </a:ext>
                </a:extLst>
              </a:tr>
              <a:tr h="34575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result = val2 &lt; val3</a:t>
                      </a:r>
                      <a:endParaRPr kumimoji="0" lang="en-US" sz="1500" b="1" i="0" u="none" strike="noStrike" cap="none" normalizeH="0" baseline="0" dirty="0">
                        <a:ln>
                          <a:noFill/>
                        </a:ln>
                        <a:solidFill>
                          <a:schemeClr val="bg1"/>
                        </a:solidFill>
                        <a:effectLst/>
                        <a:latin typeface="Arial" charset="0"/>
                        <a:cs typeface="Times New Roman" pitchFamily="18" charset="0"/>
                      </a:endParaRPr>
                    </a:p>
                  </a:txBody>
                  <a:tcPr marL="84918" marR="84918" marT="44157" marB="44157"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Is val2 smaller than val3?</a:t>
                      </a:r>
                      <a:endParaRPr kumimoji="0" lang="en-US" sz="1500" b="1" i="0" u="none" strike="noStrike" cap="none" normalizeH="0" baseline="0" dirty="0">
                        <a:ln>
                          <a:noFill/>
                        </a:ln>
                        <a:solidFill>
                          <a:schemeClr val="bg1"/>
                        </a:solidFill>
                        <a:effectLst/>
                        <a:latin typeface="Arial" charset="0"/>
                        <a:cs typeface="Times New Roman" pitchFamily="18" charset="0"/>
                      </a:endParaRPr>
                    </a:p>
                  </a:txBody>
                  <a:tcPr marL="84918" marR="84918" marT="44157" marB="44157"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he-IL" sz="1500" u="none" strike="noStrike" cap="none" normalizeH="0" baseline="0">
                          <a:ln>
                            <a:noFill/>
                          </a:ln>
                          <a:effectLst/>
                        </a:rPr>
                        <a:t>&gt;</a:t>
                      </a:r>
                      <a:endParaRPr kumimoji="0" lang="en-US" sz="1500" b="1" i="0" u="none" strike="noStrike" cap="none" normalizeH="0" baseline="0">
                        <a:ln>
                          <a:noFill/>
                        </a:ln>
                        <a:solidFill>
                          <a:schemeClr val="bg1"/>
                        </a:solidFill>
                        <a:effectLst/>
                        <a:latin typeface="Comic Sans MS" pitchFamily="66" charset="0"/>
                        <a:cs typeface="Arial" charset="0"/>
                      </a:endParaRPr>
                    </a:p>
                  </a:txBody>
                  <a:tcPr marL="84918" marR="84918" marT="44157" marB="44157" anchor="ctr" horzOverflow="overflow"/>
                </a:tc>
                <a:extLst>
                  <a:ext uri="{0D108BD9-81ED-4DB2-BD59-A6C34878D82A}">
                    <a16:rowId xmlns:a16="http://schemas.microsoft.com/office/drawing/2014/main" val="10005"/>
                  </a:ext>
                </a:extLst>
              </a:tr>
              <a:tr h="34575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result = val2 </a:t>
                      </a:r>
                      <a:r>
                        <a:rPr kumimoji="0" lang="he-IL" sz="1500" u="none" strike="noStrike" cap="none" normalizeH="0" baseline="0" dirty="0">
                          <a:ln>
                            <a:noFill/>
                          </a:ln>
                          <a:effectLst/>
                        </a:rPr>
                        <a:t>=&gt;</a:t>
                      </a:r>
                      <a:r>
                        <a:rPr kumimoji="0" lang="en-US" sz="1500" u="none" strike="noStrike" cap="none" normalizeH="0" baseline="0" dirty="0">
                          <a:ln>
                            <a:noFill/>
                          </a:ln>
                          <a:effectLst/>
                        </a:rPr>
                        <a:t> val3</a:t>
                      </a:r>
                      <a:endParaRPr kumimoji="0" lang="en-US" sz="1500" b="1" i="0" u="none" strike="noStrike" cap="none" normalizeH="0" baseline="0" dirty="0">
                        <a:ln>
                          <a:noFill/>
                        </a:ln>
                        <a:solidFill>
                          <a:schemeClr val="bg1"/>
                        </a:solidFill>
                        <a:effectLst/>
                        <a:latin typeface="Arial" charset="0"/>
                        <a:cs typeface="Times New Roman" pitchFamily="18" charset="0"/>
                      </a:endParaRPr>
                    </a:p>
                  </a:txBody>
                  <a:tcPr marL="84918" marR="84918" marT="44157" marB="44157"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Is val2 smaller than or equal to val3?</a:t>
                      </a:r>
                      <a:endParaRPr kumimoji="0" lang="en-US" sz="1500" b="1" i="0" u="none" strike="noStrike" cap="none" normalizeH="0" baseline="0" dirty="0">
                        <a:ln>
                          <a:noFill/>
                        </a:ln>
                        <a:solidFill>
                          <a:schemeClr val="bg1"/>
                        </a:solidFill>
                        <a:effectLst/>
                        <a:latin typeface="Arial" charset="0"/>
                        <a:cs typeface="Times New Roman" pitchFamily="18" charset="0"/>
                      </a:endParaRPr>
                    </a:p>
                  </a:txBody>
                  <a:tcPr marL="84918" marR="84918" marT="44157" marB="44157"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he-IL" sz="1500" u="none" strike="noStrike" cap="none" normalizeH="0" baseline="0" dirty="0">
                          <a:ln>
                            <a:noFill/>
                          </a:ln>
                          <a:effectLst/>
                        </a:rPr>
                        <a:t>=&gt;</a:t>
                      </a:r>
                      <a:endParaRPr kumimoji="0" lang="en-US" sz="1500" b="1" i="0" u="none" strike="noStrike" cap="none" normalizeH="0" baseline="0" dirty="0">
                        <a:ln>
                          <a:noFill/>
                        </a:ln>
                        <a:solidFill>
                          <a:schemeClr val="bg1"/>
                        </a:solidFill>
                        <a:effectLst/>
                        <a:latin typeface="Comic Sans MS" pitchFamily="66" charset="0"/>
                        <a:cs typeface="Arial" charset="0"/>
                      </a:endParaRPr>
                    </a:p>
                  </a:txBody>
                  <a:tcPr marL="84918" marR="84918" marT="44157" marB="44157" anchor="ctr" horzOverflow="overflow"/>
                </a:tc>
                <a:extLst>
                  <a:ext uri="{0D108BD9-81ED-4DB2-BD59-A6C34878D82A}">
                    <a16:rowId xmlns:a16="http://schemas.microsoft.com/office/drawing/2014/main" val="10006"/>
                  </a:ext>
                </a:extLst>
              </a:tr>
            </a:tbl>
          </a:graphicData>
        </a:graphic>
      </p:graphicFrame>
      <p:pic>
        <p:nvPicPr>
          <p:cNvPr id="1030" name="Picture 6" descr="OR operator Venn diagram">
            <a:extLst>
              <a:ext uri="{FF2B5EF4-FFF2-40B4-BE49-F238E27FC236}">
                <a16:creationId xmlns:a16="http://schemas.microsoft.com/office/drawing/2014/main" id="{E4F425FB-C5F1-43B7-BF4A-3415754ABD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8938" y="1842572"/>
            <a:ext cx="2562225"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ND operator Venn diagram">
            <a:extLst>
              <a:ext uri="{FF2B5EF4-FFF2-40B4-BE49-F238E27FC236}">
                <a16:creationId xmlns:a16="http://schemas.microsoft.com/office/drawing/2014/main" id="{21BEA653-4FCD-46D0-824B-5C5FC102E0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842865"/>
            <a:ext cx="2562225"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NOT operator Venn diagram">
            <a:extLst>
              <a:ext uri="{FF2B5EF4-FFF2-40B4-BE49-F238E27FC236}">
                <a16:creationId xmlns:a16="http://schemas.microsoft.com/office/drawing/2014/main" id="{42372837-E05D-44E6-84F8-8F993DCD5E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67420" y="1766541"/>
            <a:ext cx="256222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9953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solidFill>
                  <a:srgbClr val="0071F6"/>
                </a:solidFill>
                <a:latin typeface="Lexend" panose="020B0604020202020204"/>
              </a:rPr>
              <a:t>If </a:t>
            </a:r>
            <a:r>
              <a:rPr lang="en-US" sz="4400" b="1" dirty="0" err="1">
                <a:solidFill>
                  <a:srgbClr val="0071F6"/>
                </a:solidFill>
                <a:latin typeface="Lexend" panose="020B0604020202020204"/>
              </a:rPr>
              <a:t>statment</a:t>
            </a:r>
            <a:endParaRPr lang="he-IL" b="1" dirty="0">
              <a:solidFill>
                <a:srgbClr val="0071F6"/>
              </a:solidFill>
              <a:latin typeface="Lexend" panose="020B0604020202020204"/>
            </a:endParaRPr>
          </a:p>
        </p:txBody>
      </p:sp>
      <p:sp>
        <p:nvSpPr>
          <p:cNvPr id="3" name="Content Placeholder 2"/>
          <p:cNvSpPr>
            <a:spLocks noGrp="1"/>
          </p:cNvSpPr>
          <p:nvPr>
            <p:ph idx="1"/>
          </p:nvPr>
        </p:nvSpPr>
        <p:spPr/>
        <p:txBody>
          <a:bodyPr>
            <a:normAutofit/>
          </a:bodyPr>
          <a:lstStyle/>
          <a:p>
            <a:pPr marL="0" indent="0">
              <a:buNone/>
            </a:pPr>
            <a:r>
              <a:rPr lang="en-US" sz="2000" dirty="0">
                <a:latin typeface="Lexend Light"/>
              </a:rPr>
              <a:t>if statement1: </a:t>
            </a:r>
          </a:p>
          <a:p>
            <a:pPr marL="0" lvl="1" indent="0">
              <a:buNone/>
            </a:pPr>
            <a:r>
              <a:rPr lang="en-US" sz="2000" dirty="0">
                <a:latin typeface="Lexend Light"/>
              </a:rPr>
              <a:t>	…	</a:t>
            </a:r>
          </a:p>
          <a:p>
            <a:pPr marL="0" indent="0">
              <a:buNone/>
            </a:pPr>
            <a:r>
              <a:rPr lang="en-US" sz="2000" dirty="0" err="1">
                <a:latin typeface="Lexend Light"/>
              </a:rPr>
              <a:t>elif</a:t>
            </a:r>
            <a:r>
              <a:rPr lang="en-US" sz="2000" dirty="0">
                <a:latin typeface="Lexend Light"/>
              </a:rPr>
              <a:t> statement2: </a:t>
            </a:r>
          </a:p>
          <a:p>
            <a:pPr marL="0" lvl="1" indent="0">
              <a:buNone/>
            </a:pPr>
            <a:r>
              <a:rPr lang="en-US" sz="2000" dirty="0">
                <a:latin typeface="Lexend Light"/>
              </a:rPr>
              <a:t>	……..</a:t>
            </a:r>
          </a:p>
          <a:p>
            <a:pPr marL="0" indent="0">
              <a:buNone/>
            </a:pPr>
            <a:r>
              <a:rPr lang="en-US" sz="2000" dirty="0">
                <a:latin typeface="Lexend Light"/>
              </a:rPr>
              <a:t>else: </a:t>
            </a:r>
          </a:p>
          <a:p>
            <a:pPr marL="0" indent="0">
              <a:buNone/>
            </a:pPr>
            <a:r>
              <a:rPr lang="en-US" sz="2000" dirty="0">
                <a:latin typeface="Lexend Light"/>
              </a:rPr>
              <a:t>	……</a:t>
            </a:r>
          </a:p>
          <a:p>
            <a:r>
              <a:rPr lang="en-US" sz="2000" i="1" dirty="0" err="1">
                <a:latin typeface="Lexend Light"/>
              </a:rPr>
              <a:t>elif</a:t>
            </a:r>
            <a:r>
              <a:rPr lang="en-US" sz="2000" dirty="0">
                <a:latin typeface="Lexend Light"/>
              </a:rPr>
              <a:t> and </a:t>
            </a:r>
            <a:r>
              <a:rPr lang="en-US" sz="2000" i="1" dirty="0">
                <a:latin typeface="Lexend Light"/>
              </a:rPr>
              <a:t>else</a:t>
            </a:r>
            <a:r>
              <a:rPr lang="en-US" sz="2000" dirty="0">
                <a:latin typeface="Lexend Light"/>
              </a:rPr>
              <a:t> statements are optional</a:t>
            </a:r>
          </a:p>
          <a:p>
            <a:endParaRPr lang="en-US" sz="1200" dirty="0">
              <a:latin typeface="Lexend Light"/>
            </a:endParaRPr>
          </a:p>
          <a:p>
            <a:r>
              <a:rPr lang="en-US" sz="2000" dirty="0">
                <a:latin typeface="Lexend Light"/>
              </a:rPr>
              <a:t>Example:</a:t>
            </a:r>
          </a:p>
        </p:txBody>
      </p:sp>
      <p:sp>
        <p:nvSpPr>
          <p:cNvPr id="4" name="Rectangle 1">
            <a:extLst>
              <a:ext uri="{FF2B5EF4-FFF2-40B4-BE49-F238E27FC236}">
                <a16:creationId xmlns:a16="http://schemas.microsoft.com/office/drawing/2014/main" id="{09711621-8ACD-450C-B9F6-D1E44F6ACFB7}"/>
              </a:ext>
            </a:extLst>
          </p:cNvPr>
          <p:cNvSpPr>
            <a:spLocks noChangeArrowheads="1"/>
          </p:cNvSpPr>
          <p:nvPr/>
        </p:nvSpPr>
        <p:spPr bwMode="auto">
          <a:xfrm>
            <a:off x="2485747" y="4825713"/>
            <a:ext cx="2441359"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A9B7C6"/>
                </a:solidFill>
                <a:effectLst/>
                <a:latin typeface="Arial Unicode MS"/>
              </a:rPr>
              <a:t>number = </a:t>
            </a:r>
            <a:r>
              <a:rPr kumimoji="0" lang="en-US" altLang="en-US" sz="1200" b="0" i="0" u="none" strike="noStrike" cap="none" normalizeH="0" baseline="0" dirty="0">
                <a:ln>
                  <a:noFill/>
                </a:ln>
                <a:solidFill>
                  <a:srgbClr val="6897BB"/>
                </a:solidFill>
                <a:effectLst/>
                <a:latin typeface="Arial Unicode MS"/>
              </a:rPr>
              <a:t>10</a:t>
            </a:r>
            <a:br>
              <a:rPr kumimoji="0" lang="en-US" altLang="en-US" sz="1200" b="0" i="0" u="none" strike="noStrike" cap="none" normalizeH="0" baseline="0" dirty="0">
                <a:ln>
                  <a:noFill/>
                </a:ln>
                <a:solidFill>
                  <a:srgbClr val="6897BB"/>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if </a:t>
            </a:r>
            <a:r>
              <a:rPr kumimoji="0" lang="en-US" altLang="en-US" sz="1200" b="0" i="0" u="none" strike="noStrike" cap="none" normalizeH="0" baseline="0" dirty="0">
                <a:ln>
                  <a:noFill/>
                </a:ln>
                <a:solidFill>
                  <a:srgbClr val="A9B7C6"/>
                </a:solidFill>
                <a:effectLst/>
                <a:latin typeface="Arial Unicode MS"/>
              </a:rPr>
              <a:t>number %</a:t>
            </a:r>
            <a:r>
              <a:rPr kumimoji="0" lang="en-US" altLang="en-US" sz="1200" b="0" i="0" u="none" strike="noStrike" cap="none" normalizeH="0" baseline="0" dirty="0">
                <a:ln>
                  <a:noFill/>
                </a:ln>
                <a:solidFill>
                  <a:srgbClr val="6897BB"/>
                </a:solidFill>
                <a:effectLst/>
                <a:latin typeface="Arial Unicode MS"/>
              </a:rPr>
              <a:t>2 </a:t>
            </a: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0</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8888C6"/>
                </a:solidFill>
                <a:effectLst/>
                <a:latin typeface="Arial Unicode MS"/>
              </a:rPr>
              <a:t>print </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A8759"/>
                </a:solidFill>
                <a:effectLst/>
                <a:latin typeface="Arial Unicode MS"/>
              </a:rPr>
              <a:t>"The number is even"</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else</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8888C6"/>
                </a:solidFill>
                <a:effectLst/>
                <a:latin typeface="Arial Unicode MS"/>
              </a:rPr>
              <a:t>print </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A8759"/>
                </a:solidFill>
                <a:effectLst/>
                <a:latin typeface="Arial Unicode MS"/>
              </a:rPr>
              <a:t>"The number is odd"</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4096893A-E5DD-4AE3-B24C-2090B7696A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1753" y="948015"/>
            <a:ext cx="4350250" cy="5078027"/>
          </a:xfrm>
          <a:prstGeom prst="rect">
            <a:avLst/>
          </a:prstGeom>
        </p:spPr>
      </p:pic>
    </p:spTree>
    <p:extLst>
      <p:ext uri="{BB962C8B-B14F-4D97-AF65-F5344CB8AC3E}">
        <p14:creationId xmlns:p14="http://schemas.microsoft.com/office/powerpoint/2010/main" val="1132371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latin typeface="Lexend Light"/>
              </a:rPr>
              <a:t>If Demo</a:t>
            </a:r>
            <a:endParaRPr lang="he-IL" b="1" dirty="0">
              <a:latin typeface="Lexend Light"/>
            </a:endParaRPr>
          </a:p>
        </p:txBody>
      </p:sp>
    </p:spTree>
    <p:extLst>
      <p:ext uri="{BB962C8B-B14F-4D97-AF65-F5344CB8AC3E}">
        <p14:creationId xmlns:p14="http://schemas.microsoft.com/office/powerpoint/2010/main" val="3016809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AE4B9510-E9CF-496E-9A71-C848CA91CDDB}"/>
              </a:ext>
            </a:extLst>
          </p:cNvPr>
          <p:cNvSpPr>
            <a:spLocks noChangeArrowheads="1"/>
          </p:cNvSpPr>
          <p:nvPr/>
        </p:nvSpPr>
        <p:spPr bwMode="auto">
          <a:xfrm>
            <a:off x="727969" y="1170746"/>
            <a:ext cx="6027938" cy="255454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08080"/>
                </a:solidFill>
                <a:effectLst/>
                <a:latin typeface="Arial Unicode MS"/>
              </a:rPr>
              <a:t># A simple program to check if a number is positive or negative</a:t>
            </a:r>
            <a:br>
              <a:rPr kumimoji="0" lang="en-US" altLang="en-US" sz="1600" b="0" i="0" u="none" strike="noStrike" cap="none" normalizeH="0" baseline="0" dirty="0">
                <a:ln>
                  <a:noFill/>
                </a:ln>
                <a:solidFill>
                  <a:srgbClr val="808080"/>
                </a:solidFill>
                <a:effectLst/>
                <a:latin typeface="Arial Unicode MS"/>
              </a:rPr>
            </a:br>
            <a:br>
              <a:rPr kumimoji="0" lang="en-US" altLang="en-US" sz="1600" b="0" i="0" u="none" strike="noStrike" cap="none" normalizeH="0" baseline="0" dirty="0">
                <a:ln>
                  <a:noFill/>
                </a:ln>
                <a:solidFill>
                  <a:srgbClr val="808080"/>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number = int(input(</a:t>
            </a:r>
            <a:r>
              <a:rPr kumimoji="0" lang="en-US" altLang="en-US" sz="1600" b="0" i="0" u="none" strike="noStrike" cap="none" normalizeH="0" baseline="0" dirty="0">
                <a:ln>
                  <a:noFill/>
                </a:ln>
                <a:solidFill>
                  <a:srgbClr val="6A8759"/>
                </a:solidFill>
                <a:effectLst/>
                <a:latin typeface="Arial Unicode MS"/>
              </a:rPr>
              <a:t>"Enter a number: "</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CC7832"/>
                </a:solidFill>
                <a:effectLst/>
                <a:latin typeface="Arial Unicode MS"/>
              </a:rPr>
              <a:t>if </a:t>
            </a:r>
            <a:r>
              <a:rPr kumimoji="0" lang="en-US" altLang="en-US" sz="1600" b="0" i="0" u="none" strike="noStrike" cap="none" normalizeH="0" baseline="0" dirty="0">
                <a:ln>
                  <a:noFill/>
                </a:ln>
                <a:solidFill>
                  <a:srgbClr val="A9B7C6"/>
                </a:solidFill>
                <a:effectLst/>
                <a:latin typeface="Arial Unicode MS"/>
              </a:rPr>
              <a:t>number &gt; </a:t>
            </a:r>
            <a:r>
              <a:rPr kumimoji="0" lang="en-US" altLang="en-US" sz="1600" b="0" i="0" u="none" strike="noStrike" cap="none" normalizeH="0" baseline="0" dirty="0">
                <a:ln>
                  <a:noFill/>
                </a:ln>
                <a:solidFill>
                  <a:srgbClr val="6897BB"/>
                </a:solidFill>
                <a:effectLst/>
                <a:latin typeface="Arial Unicode MS"/>
              </a:rPr>
              <a:t>0</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print(</a:t>
            </a:r>
            <a:r>
              <a:rPr kumimoji="0" lang="en-US" altLang="en-US" sz="1600" b="0" i="0" u="none" strike="noStrike" cap="none" normalizeH="0" baseline="0" dirty="0">
                <a:ln>
                  <a:noFill/>
                </a:ln>
                <a:solidFill>
                  <a:srgbClr val="6A8759"/>
                </a:solidFill>
                <a:effectLst/>
                <a:latin typeface="Arial Unicode MS"/>
              </a:rPr>
              <a:t>"The number is positive."</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err="1">
                <a:ln>
                  <a:noFill/>
                </a:ln>
                <a:solidFill>
                  <a:srgbClr val="CC7832"/>
                </a:solidFill>
                <a:effectLst/>
                <a:latin typeface="Arial Unicode MS"/>
              </a:rPr>
              <a:t>elif</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number &lt; </a:t>
            </a:r>
            <a:r>
              <a:rPr kumimoji="0" lang="en-US" altLang="en-US" sz="1600" b="0" i="0" u="none" strike="noStrike" cap="none" normalizeH="0" baseline="0" dirty="0">
                <a:ln>
                  <a:noFill/>
                </a:ln>
                <a:solidFill>
                  <a:srgbClr val="6897BB"/>
                </a:solidFill>
                <a:effectLst/>
                <a:latin typeface="Arial Unicode MS"/>
              </a:rPr>
              <a:t>0</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print(</a:t>
            </a:r>
            <a:r>
              <a:rPr kumimoji="0" lang="en-US" altLang="en-US" sz="1600" b="0" i="0" u="none" strike="noStrike" cap="none" normalizeH="0" baseline="0" dirty="0">
                <a:ln>
                  <a:noFill/>
                </a:ln>
                <a:solidFill>
                  <a:srgbClr val="6A8759"/>
                </a:solidFill>
                <a:effectLst/>
                <a:latin typeface="Arial Unicode MS"/>
              </a:rPr>
              <a:t>"The number is negative."</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CC7832"/>
                </a:solidFill>
                <a:effectLst/>
                <a:latin typeface="Arial Unicode MS"/>
              </a:rPr>
              <a:t>else</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print(</a:t>
            </a:r>
            <a:r>
              <a:rPr kumimoji="0" lang="en-US" altLang="en-US" sz="1600" b="0" i="0" u="none" strike="noStrike" cap="none" normalizeH="0" baseline="0" dirty="0">
                <a:ln>
                  <a:noFill/>
                </a:ln>
                <a:solidFill>
                  <a:srgbClr val="6A8759"/>
                </a:solidFill>
                <a:effectLst/>
                <a:latin typeface="Arial Unicode MS"/>
              </a:rPr>
              <a:t>"The number is zero."</a:t>
            </a:r>
            <a:r>
              <a:rPr kumimoji="0" lang="en-US" altLang="en-US" sz="1600" b="0" i="0" u="none" strike="noStrike" cap="none" normalizeH="0" baseline="0" dirty="0">
                <a:ln>
                  <a:noFill/>
                </a:ln>
                <a:solidFill>
                  <a:srgbClr val="A9B7C6"/>
                </a:solidFill>
                <a:effectLst/>
                <a:latin typeface="Arial Unicode MS"/>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8F34E564-AA95-4FDA-899E-877652214FAF}"/>
              </a:ext>
            </a:extLst>
          </p:cNvPr>
          <p:cNvSpPr txBox="1"/>
          <p:nvPr/>
        </p:nvSpPr>
        <p:spPr>
          <a:xfrm>
            <a:off x="692458" y="4225770"/>
            <a:ext cx="9907480" cy="1200329"/>
          </a:xfrm>
          <a:prstGeom prst="rect">
            <a:avLst/>
          </a:prstGeom>
          <a:noFill/>
        </p:spPr>
        <p:txBody>
          <a:bodyPr wrap="square" rtlCol="0">
            <a:spAutoFit/>
          </a:bodyPr>
          <a:lstStyle/>
          <a:p>
            <a:r>
              <a:rPr lang="en-US" dirty="0">
                <a:latin typeface="Lexend Light"/>
              </a:rPr>
              <a:t>In this example, the program asks the user to enter a number. It then uses the if statement to check whether the number is positive, negative, or zero. If the number is greater than zero, it prints "The number is positive." If the number is less than zero, it prints "The number is negative." Otherwise, if the number is zero, it prints "The number is zero."</a:t>
            </a:r>
          </a:p>
        </p:txBody>
      </p:sp>
    </p:spTree>
    <p:extLst>
      <p:ext uri="{BB962C8B-B14F-4D97-AF65-F5344CB8AC3E}">
        <p14:creationId xmlns:p14="http://schemas.microsoft.com/office/powerpoint/2010/main" val="4245307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1F6"/>
                </a:solidFill>
                <a:latin typeface="Lexend" panose="020B0604020202020204"/>
              </a:rPr>
              <a:t>While loop</a:t>
            </a:r>
            <a:endParaRPr lang="he-IL" b="1" dirty="0">
              <a:solidFill>
                <a:srgbClr val="0071F6"/>
              </a:solidFill>
              <a:latin typeface="Lexend" panose="020B0604020202020204"/>
            </a:endParaRPr>
          </a:p>
        </p:txBody>
      </p:sp>
      <p:sp>
        <p:nvSpPr>
          <p:cNvPr id="21" name="TextBox 20">
            <a:extLst>
              <a:ext uri="{FF2B5EF4-FFF2-40B4-BE49-F238E27FC236}">
                <a16:creationId xmlns:a16="http://schemas.microsoft.com/office/drawing/2014/main" id="{219EB270-D7C7-4B44-8516-C507B8A9BFCD}"/>
              </a:ext>
            </a:extLst>
          </p:cNvPr>
          <p:cNvSpPr txBox="1"/>
          <p:nvPr/>
        </p:nvSpPr>
        <p:spPr>
          <a:xfrm>
            <a:off x="838200" y="1854200"/>
            <a:ext cx="10066867" cy="3662541"/>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Lexend Light"/>
              </a:rPr>
              <a:t>Python</a:t>
            </a:r>
            <a:r>
              <a:rPr lang="he-IL" dirty="0">
                <a:latin typeface="Lexend Light"/>
              </a:rPr>
              <a:t> </a:t>
            </a:r>
            <a:r>
              <a:rPr lang="en-US" sz="1800" dirty="0">
                <a:latin typeface="Lexend Light"/>
              </a:rPr>
              <a:t>while loops are used for repeating sections of code - but unlike a for loop, the while loop will run as long as defined condition is met. </a:t>
            </a:r>
          </a:p>
          <a:p>
            <a:pPr marL="171450" indent="-171450">
              <a:buFont typeface="Arial" panose="020B0604020202020204" pitchFamily="34" charset="0"/>
              <a:buChar char="•"/>
            </a:pPr>
            <a:endParaRPr lang="en-US" sz="1000" dirty="0">
              <a:latin typeface="Lexend Light"/>
            </a:endParaRPr>
          </a:p>
          <a:p>
            <a:pPr marL="285750" indent="-285750">
              <a:buFont typeface="Arial" panose="020B0604020202020204" pitchFamily="34" charset="0"/>
              <a:buChar char="•"/>
            </a:pPr>
            <a:r>
              <a:rPr lang="en-US" sz="1800" dirty="0">
                <a:latin typeface="Lexend Light"/>
              </a:rPr>
              <a:t>while expression:</a:t>
            </a:r>
          </a:p>
          <a:p>
            <a:r>
              <a:rPr lang="en-US" dirty="0">
                <a:latin typeface="Lexend Light"/>
              </a:rPr>
              <a:t>	</a:t>
            </a:r>
            <a:r>
              <a:rPr lang="en-US" sz="1800" dirty="0">
                <a:latin typeface="Lexend Light"/>
              </a:rPr>
              <a:t> statement(s)</a:t>
            </a:r>
          </a:p>
          <a:p>
            <a:pPr marL="0" indent="0">
              <a:buFont typeface="Arial" pitchFamily="34" charset="0"/>
              <a:buNone/>
            </a:pPr>
            <a:endParaRPr lang="en-US" sz="1000" dirty="0">
              <a:latin typeface="Lexend Light"/>
            </a:endParaRPr>
          </a:p>
          <a:p>
            <a:pPr marL="0" indent="0">
              <a:buFont typeface="Arial" pitchFamily="34" charset="0"/>
              <a:buNone/>
            </a:pPr>
            <a:r>
              <a:rPr lang="en-US" sz="1600" dirty="0">
                <a:latin typeface="Lexend Light"/>
              </a:rPr>
              <a:t>Example 1:</a:t>
            </a:r>
          </a:p>
          <a:p>
            <a:pPr marL="0" indent="0">
              <a:buFont typeface="Arial" pitchFamily="34" charset="0"/>
              <a:buNone/>
            </a:pPr>
            <a:endParaRPr lang="en-US" sz="1600" dirty="0">
              <a:latin typeface="Lexend Light"/>
            </a:endParaRPr>
          </a:p>
          <a:p>
            <a:pPr marL="0" indent="0">
              <a:buFont typeface="Arial" pitchFamily="34" charset="0"/>
              <a:buNone/>
            </a:pPr>
            <a:endParaRPr lang="en-US" sz="1600" dirty="0">
              <a:latin typeface="Lexend Light"/>
            </a:endParaRPr>
          </a:p>
          <a:p>
            <a:pPr marL="0" indent="0">
              <a:buFont typeface="Arial" pitchFamily="34" charset="0"/>
              <a:buNone/>
            </a:pPr>
            <a:endParaRPr lang="en-US" sz="1600" dirty="0">
              <a:latin typeface="Lexend Light"/>
            </a:endParaRPr>
          </a:p>
          <a:p>
            <a:pPr marL="0" indent="0">
              <a:buFont typeface="Arial" pitchFamily="34" charset="0"/>
              <a:buNone/>
            </a:pPr>
            <a:endParaRPr lang="en-US" sz="1600" dirty="0">
              <a:latin typeface="Lexend Light"/>
            </a:endParaRPr>
          </a:p>
          <a:p>
            <a:pPr marL="0" indent="0">
              <a:buFont typeface="Arial" pitchFamily="34" charset="0"/>
              <a:buNone/>
            </a:pPr>
            <a:endParaRPr lang="en-US" sz="1600" dirty="0">
              <a:latin typeface="Lexend Light"/>
            </a:endParaRPr>
          </a:p>
          <a:p>
            <a:pPr marL="0" indent="0">
              <a:buFont typeface="Arial" pitchFamily="34" charset="0"/>
              <a:buNone/>
            </a:pPr>
            <a:endParaRPr lang="en-US" sz="1000" dirty="0">
              <a:latin typeface="Lexend Light"/>
            </a:endParaRPr>
          </a:p>
          <a:p>
            <a:pPr marL="0" indent="0">
              <a:buFont typeface="Arial" pitchFamily="34" charset="0"/>
              <a:buNone/>
            </a:pPr>
            <a:r>
              <a:rPr lang="en-US" sz="1600" dirty="0">
                <a:latin typeface="Lexend Light"/>
              </a:rPr>
              <a:t>Example 2:</a:t>
            </a:r>
          </a:p>
          <a:p>
            <a:endParaRPr lang="en-US" dirty="0">
              <a:latin typeface="Lexend Light"/>
            </a:endParaRPr>
          </a:p>
        </p:txBody>
      </p:sp>
      <p:sp>
        <p:nvSpPr>
          <p:cNvPr id="3" name="Rectangle 1">
            <a:extLst>
              <a:ext uri="{FF2B5EF4-FFF2-40B4-BE49-F238E27FC236}">
                <a16:creationId xmlns:a16="http://schemas.microsoft.com/office/drawing/2014/main" id="{60F43FD7-B6AD-4321-9587-B41A8F9F05E8}"/>
              </a:ext>
            </a:extLst>
          </p:cNvPr>
          <p:cNvSpPr>
            <a:spLocks noChangeArrowheads="1"/>
          </p:cNvSpPr>
          <p:nvPr/>
        </p:nvSpPr>
        <p:spPr bwMode="auto">
          <a:xfrm>
            <a:off x="2136560" y="3254583"/>
            <a:ext cx="2317072" cy="110799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A9B7C6"/>
                </a:solidFill>
                <a:effectLst/>
                <a:latin typeface="Arial Unicode MS"/>
              </a:rPr>
              <a:t>count = </a:t>
            </a:r>
            <a:r>
              <a:rPr kumimoji="0" lang="en-US" altLang="en-US" sz="1200" b="0" i="0" u="none" strike="noStrike" cap="none" normalizeH="0" baseline="0" dirty="0">
                <a:ln>
                  <a:noFill/>
                </a:ln>
                <a:solidFill>
                  <a:srgbClr val="6897BB"/>
                </a:solidFill>
                <a:effectLst/>
                <a:latin typeface="Arial Unicode MS"/>
              </a:rPr>
              <a:t>0</a:t>
            </a:r>
            <a:br>
              <a:rPr kumimoji="0" lang="en-US" altLang="en-US" sz="1200" b="0" i="0" u="none" strike="noStrike" cap="none" normalizeH="0" baseline="0" dirty="0">
                <a:ln>
                  <a:noFill/>
                </a:ln>
                <a:solidFill>
                  <a:srgbClr val="6897BB"/>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while  </a:t>
            </a:r>
            <a:r>
              <a:rPr kumimoji="0" lang="en-US" altLang="en-US" sz="1200" b="0" i="0" u="none" strike="noStrike" cap="none" normalizeH="0" baseline="0" dirty="0">
                <a:ln>
                  <a:noFill/>
                </a:ln>
                <a:solidFill>
                  <a:srgbClr val="A9B7C6"/>
                </a:solidFill>
                <a:effectLst/>
                <a:latin typeface="Arial Unicode MS"/>
              </a:rPr>
              <a:t>count &lt; </a:t>
            </a:r>
            <a:r>
              <a:rPr kumimoji="0" lang="en-US" altLang="en-US" sz="1200" b="0" i="0" u="none" strike="noStrike" cap="none" normalizeH="0" baseline="0" dirty="0">
                <a:ln>
                  <a:noFill/>
                </a:ln>
                <a:solidFill>
                  <a:srgbClr val="6897BB"/>
                </a:solidFill>
                <a:effectLst/>
                <a:latin typeface="Arial Unicode MS"/>
              </a:rPr>
              <a:t>9</a:t>
            </a:r>
            <a:r>
              <a:rPr kumimoji="0" lang="en-US" altLang="en-US" sz="1200" b="0" i="0" u="none" strike="noStrike" cap="none" normalizeH="0" baseline="0" dirty="0">
                <a:ln>
                  <a:noFill/>
                </a:ln>
                <a:solidFill>
                  <a:srgbClr val="A9B7C6"/>
                </a:solidFill>
                <a:effectLst/>
                <a:latin typeface="Arial Unicode MS"/>
              </a:rPr>
              <a:t>: </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8888C6"/>
                </a:solidFill>
                <a:effectLst/>
                <a:latin typeface="Arial Unicode MS"/>
              </a:rPr>
              <a:t>print </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A8759"/>
                </a:solidFill>
                <a:effectLst/>
                <a:latin typeface="Arial Unicode MS"/>
              </a:rPr>
              <a:t>'The count is:'</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A9B7C6"/>
                </a:solidFill>
                <a:effectLst/>
                <a:latin typeface="Arial Unicode MS"/>
              </a:rPr>
              <a:t>count)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count += </a:t>
            </a:r>
            <a:r>
              <a:rPr kumimoji="0" lang="en-US" altLang="en-US" sz="1200" b="0" i="0" u="none" strike="noStrike" cap="none" normalizeH="0" baseline="0" dirty="0">
                <a:ln>
                  <a:noFill/>
                </a:ln>
                <a:solidFill>
                  <a:srgbClr val="6897BB"/>
                </a:solidFill>
                <a:effectLst/>
                <a:latin typeface="Arial Unicode MS"/>
              </a:rPr>
              <a:t>1</a:t>
            </a:r>
            <a:br>
              <a:rPr kumimoji="0" lang="en-US" altLang="en-US" sz="1000" b="0" i="0" u="none" strike="noStrike" cap="none" normalizeH="0" baseline="0" dirty="0">
                <a:ln>
                  <a:noFill/>
                </a:ln>
                <a:solidFill>
                  <a:srgbClr val="6897BB"/>
                </a:solidFill>
                <a:effectLst/>
                <a:latin typeface="Arial Unicode MS"/>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A60B82FB-F0D6-46E2-8058-1784A57240E6}"/>
              </a:ext>
            </a:extLst>
          </p:cNvPr>
          <p:cNvSpPr>
            <a:spLocks noChangeArrowheads="1"/>
          </p:cNvSpPr>
          <p:nvPr/>
        </p:nvSpPr>
        <p:spPr bwMode="auto">
          <a:xfrm>
            <a:off x="2136560" y="4931965"/>
            <a:ext cx="2317072"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A9B7C6"/>
                </a:solidFill>
                <a:effectLst/>
                <a:latin typeface="Arial Unicode MS"/>
              </a:rPr>
              <a:t>n = </a:t>
            </a:r>
            <a:r>
              <a:rPr kumimoji="0" lang="en-US" altLang="en-US" sz="1200" b="0" i="0" u="none" strike="noStrike" cap="none" normalizeH="0" baseline="0" dirty="0">
                <a:ln>
                  <a:noFill/>
                </a:ln>
                <a:solidFill>
                  <a:srgbClr val="8888C6"/>
                </a:solidFill>
                <a:effectLst/>
                <a:latin typeface="Arial Unicode MS"/>
              </a:rPr>
              <a:t>input</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A8759"/>
                </a:solidFill>
                <a:effectLst/>
                <a:latin typeface="Arial Unicode MS"/>
              </a:rPr>
              <a:t>"Please enter 'hello':"</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while </a:t>
            </a:r>
            <a:r>
              <a:rPr kumimoji="0" lang="en-US" altLang="en-US" sz="1200" b="0" i="0" u="none" strike="noStrike" cap="none" normalizeH="0" baseline="0" dirty="0" err="1">
                <a:ln>
                  <a:noFill/>
                </a:ln>
                <a:solidFill>
                  <a:srgbClr val="A9B7C6"/>
                </a:solidFill>
                <a:effectLst/>
                <a:latin typeface="Arial Unicode MS"/>
              </a:rPr>
              <a:t>n.strip</a:t>
            </a:r>
            <a:r>
              <a:rPr kumimoji="0" lang="en-US" altLang="en-US" sz="1200" b="0" i="0" u="none" strike="noStrike" cap="none" normalizeH="0" baseline="0" dirty="0">
                <a:ln>
                  <a:noFill/>
                </a:ln>
                <a:solidFill>
                  <a:srgbClr val="A9B7C6"/>
                </a:solidFill>
                <a:effectLst/>
                <a:latin typeface="Arial Unicode MS"/>
              </a:rPr>
              <a:t>() != </a:t>
            </a:r>
            <a:r>
              <a:rPr kumimoji="0" lang="en-US" altLang="en-US" sz="1200" b="0" i="0" u="none" strike="noStrike" cap="none" normalizeH="0" baseline="0" dirty="0">
                <a:ln>
                  <a:noFill/>
                </a:ln>
                <a:solidFill>
                  <a:srgbClr val="6A8759"/>
                </a:solidFill>
                <a:effectLst/>
                <a:latin typeface="Arial Unicode MS"/>
              </a:rPr>
              <a:t>'hello'</a:t>
            </a:r>
            <a:r>
              <a:rPr kumimoji="0" lang="en-US" altLang="en-US" sz="1200" b="0" i="0" u="none" strike="noStrike" cap="none" normalizeH="0" baseline="0" dirty="0">
                <a:ln>
                  <a:noFill/>
                </a:ln>
                <a:solidFill>
                  <a:srgbClr val="A9B7C6"/>
                </a:solidFill>
                <a:effectLst/>
                <a:latin typeface="Arial Unicode MS"/>
              </a:rPr>
              <a:t>: </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n = </a:t>
            </a:r>
            <a:r>
              <a:rPr kumimoji="0" lang="en-US" altLang="en-US" sz="1200" b="0" i="0" u="none" strike="noStrike" cap="none" normalizeH="0" baseline="0" dirty="0">
                <a:ln>
                  <a:noFill/>
                </a:ln>
                <a:solidFill>
                  <a:srgbClr val="8888C6"/>
                </a:solidFill>
                <a:effectLst/>
                <a:latin typeface="Arial Unicode MS"/>
              </a:rPr>
              <a:t>input</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A8759"/>
                </a:solidFill>
                <a:effectLst/>
                <a:latin typeface="Arial Unicode MS"/>
              </a:rPr>
              <a:t>"Please enter 'hello':"</a:t>
            </a:r>
            <a:r>
              <a:rPr kumimoji="0" lang="en-US" altLang="en-US" sz="1200" b="0" i="0" u="none" strike="noStrike" cap="none" normalizeH="0" baseline="0" dirty="0">
                <a:ln>
                  <a:noFill/>
                </a:ln>
                <a:solidFill>
                  <a:srgbClr val="A9B7C6"/>
                </a:solidFill>
                <a:effectLst/>
                <a:latin typeface="Arial Unicode MS"/>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2050" name="Picture 2" descr="Python while Loop (With Examples)">
            <a:extLst>
              <a:ext uri="{FF2B5EF4-FFF2-40B4-BE49-F238E27FC236}">
                <a16:creationId xmlns:a16="http://schemas.microsoft.com/office/drawing/2014/main" id="{93C8958A-74DF-47BC-8569-4B0CB6FFFD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1390" y="2525192"/>
            <a:ext cx="5433677" cy="3954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9273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latin typeface="Lexend Light"/>
              </a:rPr>
              <a:t>While Demo</a:t>
            </a:r>
            <a:endParaRPr lang="he-IL" b="1" dirty="0">
              <a:latin typeface="Lexend Light"/>
            </a:endParaRPr>
          </a:p>
        </p:txBody>
      </p:sp>
    </p:spTree>
    <p:extLst>
      <p:ext uri="{BB962C8B-B14F-4D97-AF65-F5344CB8AC3E}">
        <p14:creationId xmlns:p14="http://schemas.microsoft.com/office/powerpoint/2010/main" val="3951026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F34E564-AA95-4FDA-899E-877652214FAF}"/>
              </a:ext>
            </a:extLst>
          </p:cNvPr>
          <p:cNvSpPr txBox="1"/>
          <p:nvPr/>
        </p:nvSpPr>
        <p:spPr>
          <a:xfrm>
            <a:off x="497149" y="2938508"/>
            <a:ext cx="9907480" cy="3416320"/>
          </a:xfrm>
          <a:prstGeom prst="rect">
            <a:avLst/>
          </a:prstGeom>
          <a:noFill/>
        </p:spPr>
        <p:txBody>
          <a:bodyPr wrap="square" rtlCol="0">
            <a:spAutoFit/>
          </a:bodyPr>
          <a:lstStyle/>
          <a:p>
            <a:r>
              <a:rPr lang="en-US" dirty="0">
                <a:latin typeface="Lexend Light"/>
              </a:rPr>
              <a:t>In this example, the program uses a while loop to print numbers from 1 to 5. The loop continues as long as the number variable is less than or equal to 5. Inside the loop, the current value of number is printed, and then the number variable is incremented by 1 using number += 1.</a:t>
            </a:r>
          </a:p>
          <a:p>
            <a:endParaRPr lang="en-US" dirty="0">
              <a:latin typeface="Lexend Light"/>
            </a:endParaRPr>
          </a:p>
          <a:p>
            <a:r>
              <a:rPr lang="en-US" dirty="0">
                <a:latin typeface="Lexend Light"/>
              </a:rPr>
              <a:t>When you run this code, it will output:</a:t>
            </a:r>
          </a:p>
          <a:p>
            <a:endParaRPr lang="en-US" dirty="0">
              <a:latin typeface="Lexend Light"/>
            </a:endParaRPr>
          </a:p>
          <a:p>
            <a:endParaRPr lang="en-US" dirty="0">
              <a:latin typeface="Lexend Light"/>
            </a:endParaRPr>
          </a:p>
          <a:p>
            <a:r>
              <a:rPr lang="en-US" dirty="0">
                <a:latin typeface="Lexend Light"/>
              </a:rPr>
              <a:t>1</a:t>
            </a:r>
          </a:p>
          <a:p>
            <a:r>
              <a:rPr lang="en-US" dirty="0">
                <a:latin typeface="Lexend Light"/>
              </a:rPr>
              <a:t>2</a:t>
            </a:r>
          </a:p>
          <a:p>
            <a:r>
              <a:rPr lang="en-US" dirty="0">
                <a:latin typeface="Lexend Light"/>
              </a:rPr>
              <a:t>3</a:t>
            </a:r>
          </a:p>
          <a:p>
            <a:r>
              <a:rPr lang="en-US" dirty="0">
                <a:latin typeface="Lexend Light"/>
              </a:rPr>
              <a:t>4</a:t>
            </a:r>
          </a:p>
          <a:p>
            <a:r>
              <a:rPr lang="en-US" dirty="0">
                <a:latin typeface="Lexend Light"/>
              </a:rPr>
              <a:t>5</a:t>
            </a:r>
          </a:p>
        </p:txBody>
      </p:sp>
      <p:sp>
        <p:nvSpPr>
          <p:cNvPr id="2" name="Rectangle 1">
            <a:extLst>
              <a:ext uri="{FF2B5EF4-FFF2-40B4-BE49-F238E27FC236}">
                <a16:creationId xmlns:a16="http://schemas.microsoft.com/office/drawing/2014/main" id="{A6D2E021-21FF-439C-B161-B2A8E0EBC9D1}"/>
              </a:ext>
            </a:extLst>
          </p:cNvPr>
          <p:cNvSpPr>
            <a:spLocks noChangeArrowheads="1"/>
          </p:cNvSpPr>
          <p:nvPr/>
        </p:nvSpPr>
        <p:spPr bwMode="auto">
          <a:xfrm>
            <a:off x="497149" y="600905"/>
            <a:ext cx="7812350" cy="20313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08080"/>
                </a:solidFill>
                <a:effectLst/>
                <a:latin typeface="Arial Unicode MS"/>
              </a:rPr>
              <a:t># A program to print numbers from 1 to 5 using a while loop</a:t>
            </a:r>
            <a:br>
              <a:rPr kumimoji="0" lang="en-US" altLang="en-US" b="0" i="0" u="none" strike="noStrike" cap="none" normalizeH="0" baseline="0" dirty="0">
                <a:ln>
                  <a:noFill/>
                </a:ln>
                <a:solidFill>
                  <a:srgbClr val="808080"/>
                </a:solidFill>
                <a:effectLst/>
                <a:latin typeface="Arial Unicode MS"/>
              </a:rPr>
            </a:br>
            <a:br>
              <a:rPr kumimoji="0" lang="en-US" altLang="en-US" b="0" i="0" u="none" strike="noStrike" cap="none" normalizeH="0" baseline="0" dirty="0">
                <a:ln>
                  <a:noFill/>
                </a:ln>
                <a:solidFill>
                  <a:srgbClr val="808080"/>
                </a:solidFill>
                <a:effectLst/>
                <a:latin typeface="Arial Unicode MS"/>
              </a:rPr>
            </a:br>
            <a:r>
              <a:rPr kumimoji="0" lang="en-US" altLang="en-US" b="0" i="0" u="none" strike="noStrike" cap="none" normalizeH="0" baseline="0" dirty="0">
                <a:ln>
                  <a:noFill/>
                </a:ln>
                <a:solidFill>
                  <a:srgbClr val="A9B7C6"/>
                </a:solidFill>
                <a:effectLst/>
                <a:latin typeface="Arial Unicode MS"/>
              </a:rPr>
              <a:t>number = </a:t>
            </a:r>
            <a:r>
              <a:rPr kumimoji="0" lang="en-US" altLang="en-US" b="0" i="0" u="none" strike="noStrike" cap="none" normalizeH="0" baseline="0" dirty="0">
                <a:ln>
                  <a:noFill/>
                </a:ln>
                <a:solidFill>
                  <a:srgbClr val="6897BB"/>
                </a:solidFill>
                <a:effectLst/>
                <a:latin typeface="Arial Unicode MS"/>
              </a:rPr>
              <a:t>1</a:t>
            </a:r>
            <a:br>
              <a:rPr kumimoji="0" lang="en-US" altLang="en-US" b="0" i="0" u="none" strike="noStrike" cap="none" normalizeH="0" baseline="0" dirty="0">
                <a:ln>
                  <a:noFill/>
                </a:ln>
                <a:solidFill>
                  <a:srgbClr val="6897BB"/>
                </a:solidFill>
                <a:effectLst/>
                <a:latin typeface="Arial Unicode MS"/>
              </a:rPr>
            </a:br>
            <a:br>
              <a:rPr kumimoji="0" lang="en-US" altLang="en-US" b="0" i="0" u="none" strike="noStrike" cap="none" normalizeH="0" baseline="0" dirty="0">
                <a:ln>
                  <a:noFill/>
                </a:ln>
                <a:solidFill>
                  <a:srgbClr val="6897BB"/>
                </a:solidFill>
                <a:effectLst/>
                <a:latin typeface="Arial Unicode MS"/>
              </a:rPr>
            </a:br>
            <a:r>
              <a:rPr kumimoji="0" lang="en-US" altLang="en-US" b="0" i="0" u="none" strike="noStrike" cap="none" normalizeH="0" baseline="0" dirty="0">
                <a:ln>
                  <a:noFill/>
                </a:ln>
                <a:solidFill>
                  <a:srgbClr val="CC7832"/>
                </a:solidFill>
                <a:effectLst/>
                <a:latin typeface="Arial Unicode MS"/>
              </a:rPr>
              <a:t>while </a:t>
            </a:r>
            <a:r>
              <a:rPr kumimoji="0" lang="en-US" altLang="en-US" b="0" i="0" u="none" strike="noStrike" cap="none" normalizeH="0" baseline="0" dirty="0">
                <a:ln>
                  <a:noFill/>
                </a:ln>
                <a:solidFill>
                  <a:srgbClr val="A9B7C6"/>
                </a:solidFill>
                <a:effectLst/>
                <a:latin typeface="Arial Unicode MS"/>
              </a:rPr>
              <a:t>number &lt;= </a:t>
            </a:r>
            <a:r>
              <a:rPr kumimoji="0" lang="en-US" altLang="en-US" b="0" i="0" u="none" strike="noStrike" cap="none" normalizeH="0" baseline="0" dirty="0">
                <a:ln>
                  <a:noFill/>
                </a:ln>
                <a:solidFill>
                  <a:srgbClr val="6897BB"/>
                </a:solidFill>
                <a:effectLst/>
                <a:latin typeface="Arial Unicode MS"/>
              </a:rPr>
              <a:t>5</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print(number)</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number += </a:t>
            </a:r>
            <a:r>
              <a:rPr kumimoji="0" lang="en-US" altLang="en-US" b="0" i="0" u="none" strike="noStrike" cap="none" normalizeH="0" baseline="0" dirty="0">
                <a:ln>
                  <a:noFill/>
                </a:ln>
                <a:solidFill>
                  <a:srgbClr val="6897BB"/>
                </a:solidFill>
                <a:effectLst/>
                <a:latin typeface="Arial Unicode MS"/>
              </a:rPr>
              <a:t>1</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093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1921</Words>
  <Application>Microsoft Office PowerPoint</Application>
  <PresentationFormat>Widescreen</PresentationFormat>
  <Paragraphs>207</Paragraphs>
  <Slides>16</Slides>
  <Notes>10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16</vt:i4>
      </vt:variant>
    </vt:vector>
  </HeadingPairs>
  <TitlesOfParts>
    <vt:vector size="29" baseType="lpstr">
      <vt:lpstr>Arial</vt:lpstr>
      <vt:lpstr>Arial Unicode MS</vt:lpstr>
      <vt:lpstr>Calibri</vt:lpstr>
      <vt:lpstr>Calibri Light</vt:lpstr>
      <vt:lpstr>Comic Sans MS</vt:lpstr>
      <vt:lpstr>Consolas</vt:lpstr>
      <vt:lpstr>Lexend</vt:lpstr>
      <vt:lpstr>Lexend Light</vt:lpstr>
      <vt:lpstr>Noto Sans Hebrew</vt:lpstr>
      <vt:lpstr>Segoe</vt:lpstr>
      <vt:lpstr>Segoe Light</vt:lpstr>
      <vt:lpstr>Wingdings</vt:lpstr>
      <vt:lpstr>Office Theme</vt:lpstr>
      <vt:lpstr>PowerPoint Presentation</vt:lpstr>
      <vt:lpstr>Agenda</vt:lpstr>
      <vt:lpstr>Relational and Logical Operators</vt:lpstr>
      <vt:lpstr>If statment</vt:lpstr>
      <vt:lpstr>If Demo</vt:lpstr>
      <vt:lpstr>PowerPoint Presentation</vt:lpstr>
      <vt:lpstr>While loop</vt:lpstr>
      <vt:lpstr>While Demo</vt:lpstr>
      <vt:lpstr>PowerPoint Presentation</vt:lpstr>
      <vt:lpstr>For Loop</vt:lpstr>
      <vt:lpstr>For Demo</vt:lpstr>
      <vt:lpstr>PowerPoint Presentation</vt:lpstr>
      <vt:lpstr>Loop Control Statements</vt:lpstr>
      <vt:lpstr>Loop Control Statements – cont’d</vt:lpstr>
      <vt:lpstr>Conslution Labs 01-08</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06: Conditions</dc:title>
  <dc:creator>Tomer Avishar</dc:creator>
  <cp:lastModifiedBy>Alexandr Gotlib</cp:lastModifiedBy>
  <cp:revision>140</cp:revision>
  <dcterms:created xsi:type="dcterms:W3CDTF">2021-12-06T14:03:04Z</dcterms:created>
  <dcterms:modified xsi:type="dcterms:W3CDTF">2023-07-09T13:26:42Z</dcterms:modified>
</cp:coreProperties>
</file>