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4"/>
  </p:notesMasterIdLst>
  <p:sldIdLst>
    <p:sldId id="257" r:id="rId2"/>
    <p:sldId id="258" r:id="rId3"/>
    <p:sldId id="264" r:id="rId4"/>
    <p:sldId id="321" r:id="rId5"/>
    <p:sldId id="265" r:id="rId6"/>
    <p:sldId id="320" r:id="rId7"/>
    <p:sldId id="266" r:id="rId8"/>
    <p:sldId id="267" r:id="rId9"/>
    <p:sldId id="322" r:id="rId10"/>
    <p:sldId id="323" r:id="rId11"/>
    <p:sldId id="324" r:id="rId12"/>
    <p:sldId id="325" r:id="rId13"/>
    <p:sldId id="326" r:id="rId14"/>
    <p:sldId id="327" r:id="rId15"/>
    <p:sldId id="328" r:id="rId16"/>
    <p:sldId id="329" r:id="rId17"/>
    <p:sldId id="330" r:id="rId18"/>
    <p:sldId id="332" r:id="rId19"/>
    <p:sldId id="333" r:id="rId20"/>
    <p:sldId id="334" r:id="rId21"/>
    <p:sldId id="335" r:id="rId22"/>
    <p:sldId id="336" r:id="rId23"/>
    <p:sldId id="337" r:id="rId24"/>
    <p:sldId id="338" r:id="rId25"/>
    <p:sldId id="341" r:id="rId26"/>
    <p:sldId id="342" r:id="rId27"/>
    <p:sldId id="308" r:id="rId28"/>
    <p:sldId id="343" r:id="rId29"/>
    <p:sldId id="339" r:id="rId30"/>
    <p:sldId id="340" r:id="rId31"/>
    <p:sldId id="294"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03E3F-62B1-4E58-A617-0C8BD9481F1D}" v="25" dt="2023-06-27T08:42:49.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Gotlib" userId="S::alexanderg@sela.co.il::ecaa1ea6-0ac0-4997-886b-e4a61a588c34" providerId="AD" clId="Web-{E0560987-A678-7011-C436-4C0A86D5401F}"/>
    <pc:docChg chg="addSld modSld">
      <pc:chgData name="Alexander Gotlib" userId="S::alexanderg@sela.co.il::ecaa1ea6-0ac0-4997-886b-e4a61a588c34" providerId="AD" clId="Web-{E0560987-A678-7011-C436-4C0A86D5401F}" dt="2023-06-15T16:19:25.152" v="88"/>
      <pc:docMkLst>
        <pc:docMk/>
      </pc:docMkLst>
      <pc:sldChg chg="addSp delSp modSp mod setBg">
        <pc:chgData name="Alexander Gotlib" userId="S::alexanderg@sela.co.il::ecaa1ea6-0ac0-4997-886b-e4a61a588c34" providerId="AD" clId="Web-{E0560987-A678-7011-C436-4C0A86D5401F}" dt="2023-06-15T16:07:46.735" v="28" actId="20577"/>
        <pc:sldMkLst>
          <pc:docMk/>
          <pc:sldMk cId="89284741" sldId="264"/>
        </pc:sldMkLst>
        <pc:spChg chg="mod">
          <ac:chgData name="Alexander Gotlib" userId="S::alexanderg@sela.co.il::ecaa1ea6-0ac0-4997-886b-e4a61a588c34" providerId="AD" clId="Web-{E0560987-A678-7011-C436-4C0A86D5401F}" dt="2023-06-15T16:07:24.328" v="23"/>
          <ac:spMkLst>
            <pc:docMk/>
            <pc:sldMk cId="89284741" sldId="264"/>
            <ac:spMk id="2" creationId="{00000000-0000-0000-0000-000000000000}"/>
          </ac:spMkLst>
        </pc:spChg>
        <pc:spChg chg="mod">
          <ac:chgData name="Alexander Gotlib" userId="S::alexanderg@sela.co.il::ecaa1ea6-0ac0-4997-886b-e4a61a588c34" providerId="AD" clId="Web-{E0560987-A678-7011-C436-4C0A86D5401F}" dt="2023-06-15T16:07:46.735" v="28" actId="20577"/>
          <ac:spMkLst>
            <pc:docMk/>
            <pc:sldMk cId="89284741" sldId="264"/>
            <ac:spMk id="3" creationId="{00000000-0000-0000-0000-000000000000}"/>
          </ac:spMkLst>
        </pc:spChg>
        <pc:spChg chg="add del">
          <ac:chgData name="Alexander Gotlib" userId="S::alexanderg@sela.co.il::ecaa1ea6-0ac0-4997-886b-e4a61a588c34" providerId="AD" clId="Web-{E0560987-A678-7011-C436-4C0A86D5401F}" dt="2023-06-15T16:07:24.328" v="23"/>
          <ac:spMkLst>
            <pc:docMk/>
            <pc:sldMk cId="89284741" sldId="264"/>
            <ac:spMk id="8" creationId="{1BB867FF-FC45-48F7-8104-F89BE54909F1}"/>
          </ac:spMkLst>
        </pc:spChg>
        <pc:spChg chg="add del">
          <ac:chgData name="Alexander Gotlib" userId="S::alexanderg@sela.co.il::ecaa1ea6-0ac0-4997-886b-e4a61a588c34" providerId="AD" clId="Web-{E0560987-A678-7011-C436-4C0A86D5401F}" dt="2023-06-15T16:07:24.328" v="23"/>
          <ac:spMkLst>
            <pc:docMk/>
            <pc:sldMk cId="89284741" sldId="264"/>
            <ac:spMk id="10" creationId="{8BB56887-D0D5-4F0C-9E19-7247EB83C8B7}"/>
          </ac:spMkLst>
        </pc:spChg>
        <pc:spChg chg="add del">
          <ac:chgData name="Alexander Gotlib" userId="S::alexanderg@sela.co.il::ecaa1ea6-0ac0-4997-886b-e4a61a588c34" providerId="AD" clId="Web-{E0560987-A678-7011-C436-4C0A86D5401F}" dt="2023-06-15T16:07:24.328" v="23"/>
          <ac:spMkLst>
            <pc:docMk/>
            <pc:sldMk cId="89284741" sldId="264"/>
            <ac:spMk id="12" creationId="{081E4A58-353D-44AE-B2FC-2A74E2E400F7}"/>
          </ac:spMkLst>
        </pc:spChg>
      </pc:sldChg>
      <pc:sldChg chg="addSp delSp modSp mod setBg">
        <pc:chgData name="Alexander Gotlib" userId="S::alexanderg@sela.co.il::ecaa1ea6-0ac0-4997-886b-e4a61a588c34" providerId="AD" clId="Web-{E0560987-A678-7011-C436-4C0A86D5401F}" dt="2023-06-15T16:19:03.619" v="87" actId="20577"/>
        <pc:sldMkLst>
          <pc:docMk/>
          <pc:sldMk cId="651895460" sldId="265"/>
        </pc:sldMkLst>
        <pc:spChg chg="mod">
          <ac:chgData name="Alexander Gotlib" userId="S::alexanderg@sela.co.il::ecaa1ea6-0ac0-4997-886b-e4a61a588c34" providerId="AD" clId="Web-{E0560987-A678-7011-C436-4C0A86D5401F}" dt="2023-06-15T16:14:43.447" v="42"/>
          <ac:spMkLst>
            <pc:docMk/>
            <pc:sldMk cId="651895460" sldId="265"/>
            <ac:spMk id="2" creationId="{00000000-0000-0000-0000-000000000000}"/>
          </ac:spMkLst>
        </pc:spChg>
        <pc:spChg chg="mod ord">
          <ac:chgData name="Alexander Gotlib" userId="S::alexanderg@sela.co.il::ecaa1ea6-0ac0-4997-886b-e4a61a588c34" providerId="AD" clId="Web-{E0560987-A678-7011-C436-4C0A86D5401F}" dt="2023-06-15T16:19:03.619" v="87" actId="20577"/>
          <ac:spMkLst>
            <pc:docMk/>
            <pc:sldMk cId="651895460" sldId="265"/>
            <ac:spMk id="3" creationId="{C05E8B18-012B-4322-8484-47CA00D4C0F1}"/>
          </ac:spMkLst>
        </pc:spChg>
        <pc:spChg chg="add del">
          <ac:chgData name="Alexander Gotlib" userId="S::alexanderg@sela.co.il::ecaa1ea6-0ac0-4997-886b-e4a61a588c34" providerId="AD" clId="Web-{E0560987-A678-7011-C436-4C0A86D5401F}" dt="2023-06-15T16:17:43.599" v="74"/>
          <ac:spMkLst>
            <pc:docMk/>
            <pc:sldMk cId="651895460" sldId="265"/>
            <ac:spMk id="10" creationId="{84ECDE7A-6944-466D-8FFE-149A29BA6BAE}"/>
          </ac:spMkLst>
        </pc:spChg>
        <pc:spChg chg="add del">
          <ac:chgData name="Alexander Gotlib" userId="S::alexanderg@sela.co.il::ecaa1ea6-0ac0-4997-886b-e4a61a588c34" providerId="AD" clId="Web-{E0560987-A678-7011-C436-4C0A86D5401F}" dt="2023-06-15T16:17:43.599" v="74"/>
          <ac:spMkLst>
            <pc:docMk/>
            <pc:sldMk cId="651895460" sldId="265"/>
            <ac:spMk id="12" creationId="{B3420082-9415-44EC-802E-C77D71D59C57}"/>
          </ac:spMkLst>
        </pc:spChg>
        <pc:spChg chg="add del">
          <ac:chgData name="Alexander Gotlib" userId="S::alexanderg@sela.co.il::ecaa1ea6-0ac0-4997-886b-e4a61a588c34" providerId="AD" clId="Web-{E0560987-A678-7011-C436-4C0A86D5401F}" dt="2023-06-15T16:17:43.599" v="74"/>
          <ac:spMkLst>
            <pc:docMk/>
            <pc:sldMk cId="651895460" sldId="265"/>
            <ac:spMk id="14" creationId="{55A52C45-1FCB-4636-A80F-2849B8226C01}"/>
          </ac:spMkLst>
        </pc:spChg>
        <pc:spChg chg="add del">
          <ac:chgData name="Alexander Gotlib" userId="S::alexanderg@sela.co.il::ecaa1ea6-0ac0-4997-886b-e4a61a588c34" providerId="AD" clId="Web-{E0560987-A678-7011-C436-4C0A86D5401F}" dt="2023-06-15T16:17:43.599" v="74"/>
          <ac:spMkLst>
            <pc:docMk/>
            <pc:sldMk cId="651895460" sldId="265"/>
            <ac:spMk id="16" creationId="{768EB4DD-3704-43AD-92B3-C4E0C6EA92CB}"/>
          </ac:spMkLst>
        </pc:spChg>
        <pc:spChg chg="add">
          <ac:chgData name="Alexander Gotlib" userId="S::alexanderg@sela.co.il::ecaa1ea6-0ac0-4997-886b-e4a61a588c34" providerId="AD" clId="Web-{E0560987-A678-7011-C436-4C0A86D5401F}" dt="2023-06-15T16:17:43.599" v="74"/>
          <ac:spMkLst>
            <pc:docMk/>
            <pc:sldMk cId="651895460" sldId="265"/>
            <ac:spMk id="21" creationId="{84ECDE7A-6944-466D-8FFE-149A29BA6BAE}"/>
          </ac:spMkLst>
        </pc:spChg>
        <pc:spChg chg="add">
          <ac:chgData name="Alexander Gotlib" userId="S::alexanderg@sela.co.il::ecaa1ea6-0ac0-4997-886b-e4a61a588c34" providerId="AD" clId="Web-{E0560987-A678-7011-C436-4C0A86D5401F}" dt="2023-06-15T16:17:43.599" v="74"/>
          <ac:spMkLst>
            <pc:docMk/>
            <pc:sldMk cId="651895460" sldId="265"/>
            <ac:spMk id="23" creationId="{B3420082-9415-44EC-802E-C77D71D59C57}"/>
          </ac:spMkLst>
        </pc:spChg>
        <pc:spChg chg="add">
          <ac:chgData name="Alexander Gotlib" userId="S::alexanderg@sela.co.il::ecaa1ea6-0ac0-4997-886b-e4a61a588c34" providerId="AD" clId="Web-{E0560987-A678-7011-C436-4C0A86D5401F}" dt="2023-06-15T16:17:43.599" v="74"/>
          <ac:spMkLst>
            <pc:docMk/>
            <pc:sldMk cId="651895460" sldId="265"/>
            <ac:spMk id="25" creationId="{55A52C45-1FCB-4636-A80F-2849B8226C01}"/>
          </ac:spMkLst>
        </pc:spChg>
        <pc:spChg chg="add">
          <ac:chgData name="Alexander Gotlib" userId="S::alexanderg@sela.co.il::ecaa1ea6-0ac0-4997-886b-e4a61a588c34" providerId="AD" clId="Web-{E0560987-A678-7011-C436-4C0A86D5401F}" dt="2023-06-15T16:17:43.599" v="74"/>
          <ac:spMkLst>
            <pc:docMk/>
            <pc:sldMk cId="651895460" sldId="265"/>
            <ac:spMk id="27" creationId="{768EB4DD-3704-43AD-92B3-C4E0C6EA92CB}"/>
          </ac:spMkLst>
        </pc:spChg>
        <pc:picChg chg="mod">
          <ac:chgData name="Alexander Gotlib" userId="S::alexanderg@sela.co.il::ecaa1ea6-0ac0-4997-886b-e4a61a588c34" providerId="AD" clId="Web-{E0560987-A678-7011-C436-4C0A86D5401F}" dt="2023-06-15T16:17:43.599" v="74"/>
          <ac:picMkLst>
            <pc:docMk/>
            <pc:sldMk cId="651895460" sldId="265"/>
            <ac:picMk id="5" creationId="{52B9F7ED-4E1B-41D5-9555-14FE5E89120C}"/>
          </ac:picMkLst>
        </pc:picChg>
      </pc:sldChg>
      <pc:sldChg chg="addSp modSp mod setBg">
        <pc:chgData name="Alexander Gotlib" userId="S::alexanderg@sela.co.il::ecaa1ea6-0ac0-4997-886b-e4a61a588c34" providerId="AD" clId="Web-{E0560987-A678-7011-C436-4C0A86D5401F}" dt="2023-06-15T16:19:25.152" v="88"/>
        <pc:sldMkLst>
          <pc:docMk/>
          <pc:sldMk cId="4072950382" sldId="320"/>
        </pc:sldMkLst>
        <pc:spChg chg="mod">
          <ac:chgData name="Alexander Gotlib" userId="S::alexanderg@sela.co.il::ecaa1ea6-0ac0-4997-886b-e4a61a588c34" providerId="AD" clId="Web-{E0560987-A678-7011-C436-4C0A86D5401F}" dt="2023-06-15T16:19:25.152" v="88"/>
          <ac:spMkLst>
            <pc:docMk/>
            <pc:sldMk cId="4072950382" sldId="320"/>
            <ac:spMk id="2" creationId="{F62CC4D0-94A6-43AA-B3FB-91CB745292A5}"/>
          </ac:spMkLst>
        </pc:spChg>
        <pc:spChg chg="mod">
          <ac:chgData name="Alexander Gotlib" userId="S::alexanderg@sela.co.il::ecaa1ea6-0ac0-4997-886b-e4a61a588c34" providerId="AD" clId="Web-{E0560987-A678-7011-C436-4C0A86D5401F}" dt="2023-06-15T16:19:25.152" v="88"/>
          <ac:spMkLst>
            <pc:docMk/>
            <pc:sldMk cId="4072950382" sldId="320"/>
            <ac:spMk id="6" creationId="{775AF8E9-DC67-4D8D-8B85-681B629C462B}"/>
          </ac:spMkLst>
        </pc:spChg>
        <pc:spChg chg="add">
          <ac:chgData name="Alexander Gotlib" userId="S::alexanderg@sela.co.il::ecaa1ea6-0ac0-4997-886b-e4a61a588c34" providerId="AD" clId="Web-{E0560987-A678-7011-C436-4C0A86D5401F}" dt="2023-06-15T16:19:25.152" v="88"/>
          <ac:spMkLst>
            <pc:docMk/>
            <pc:sldMk cId="4072950382" sldId="320"/>
            <ac:spMk id="13" creationId="{8F7AFB9A-7364-478C-B48B-8523CDD9AE8D}"/>
          </ac:spMkLst>
        </pc:spChg>
        <pc:spChg chg="add">
          <ac:chgData name="Alexander Gotlib" userId="S::alexanderg@sela.co.il::ecaa1ea6-0ac0-4997-886b-e4a61a588c34" providerId="AD" clId="Web-{E0560987-A678-7011-C436-4C0A86D5401F}" dt="2023-06-15T16:19:25.152" v="88"/>
          <ac:spMkLst>
            <pc:docMk/>
            <pc:sldMk cId="4072950382" sldId="320"/>
            <ac:spMk id="15" creationId="{36678033-86B6-40E6-BE90-78D8ED4E3A31}"/>
          </ac:spMkLst>
        </pc:spChg>
        <pc:spChg chg="add">
          <ac:chgData name="Alexander Gotlib" userId="S::alexanderg@sela.co.il::ecaa1ea6-0ac0-4997-886b-e4a61a588c34" providerId="AD" clId="Web-{E0560987-A678-7011-C436-4C0A86D5401F}" dt="2023-06-15T16:19:25.152" v="88"/>
          <ac:spMkLst>
            <pc:docMk/>
            <pc:sldMk cId="4072950382" sldId="320"/>
            <ac:spMk id="17" creationId="{D2542E1A-076E-4A34-BB67-2BF961754E0C}"/>
          </ac:spMkLst>
        </pc:spChg>
        <pc:spChg chg="add">
          <ac:chgData name="Alexander Gotlib" userId="S::alexanderg@sela.co.il::ecaa1ea6-0ac0-4997-886b-e4a61a588c34" providerId="AD" clId="Web-{E0560987-A678-7011-C436-4C0A86D5401F}" dt="2023-06-15T16:19:25.152" v="88"/>
          <ac:spMkLst>
            <pc:docMk/>
            <pc:sldMk cId="4072950382" sldId="320"/>
            <ac:spMk id="19" creationId="{75C56826-D4E5-42ED-8529-079651CB3005}"/>
          </ac:spMkLst>
        </pc:spChg>
        <pc:spChg chg="add">
          <ac:chgData name="Alexander Gotlib" userId="S::alexanderg@sela.co.il::ecaa1ea6-0ac0-4997-886b-e4a61a588c34" providerId="AD" clId="Web-{E0560987-A678-7011-C436-4C0A86D5401F}" dt="2023-06-15T16:19:25.152" v="88"/>
          <ac:spMkLst>
            <pc:docMk/>
            <pc:sldMk cId="4072950382" sldId="320"/>
            <ac:spMk id="21" creationId="{82095FCE-EF05-4443-B97A-85DEE3A5CA17}"/>
          </ac:spMkLst>
        </pc:spChg>
        <pc:picChg chg="mod ord">
          <ac:chgData name="Alexander Gotlib" userId="S::alexanderg@sela.co.il::ecaa1ea6-0ac0-4997-886b-e4a61a588c34" providerId="AD" clId="Web-{E0560987-A678-7011-C436-4C0A86D5401F}" dt="2023-06-15T16:19:25.152" v="88"/>
          <ac:picMkLst>
            <pc:docMk/>
            <pc:sldMk cId="4072950382" sldId="320"/>
            <ac:picMk id="7" creationId="{12701E18-0121-40E6-8FA5-BD5A18EF804C}"/>
          </ac:picMkLst>
        </pc:picChg>
        <pc:picChg chg="mod">
          <ac:chgData name="Alexander Gotlib" userId="S::alexanderg@sela.co.il::ecaa1ea6-0ac0-4997-886b-e4a61a588c34" providerId="AD" clId="Web-{E0560987-A678-7011-C436-4C0A86D5401F}" dt="2023-06-15T16:19:25.152" v="88"/>
          <ac:picMkLst>
            <pc:docMk/>
            <pc:sldMk cId="4072950382" sldId="320"/>
            <ac:picMk id="8" creationId="{084C8174-DBB2-4630-A8D2-B85CCF581A24}"/>
          </ac:picMkLst>
        </pc:picChg>
      </pc:sldChg>
      <pc:sldChg chg="modSp add replId">
        <pc:chgData name="Alexander Gotlib" userId="S::alexanderg@sela.co.il::ecaa1ea6-0ac0-4997-886b-e4a61a588c34" providerId="AD" clId="Web-{E0560987-A678-7011-C436-4C0A86D5401F}" dt="2023-06-15T16:17:25.894" v="73" actId="20577"/>
        <pc:sldMkLst>
          <pc:docMk/>
          <pc:sldMk cId="2421455932" sldId="321"/>
        </pc:sldMkLst>
        <pc:spChg chg="mod">
          <ac:chgData name="Alexander Gotlib" userId="S::alexanderg@sela.co.il::ecaa1ea6-0ac0-4997-886b-e4a61a588c34" providerId="AD" clId="Web-{E0560987-A678-7011-C436-4C0A86D5401F}" dt="2023-06-15T16:17:05.909" v="70" actId="20577"/>
          <ac:spMkLst>
            <pc:docMk/>
            <pc:sldMk cId="2421455932" sldId="321"/>
            <ac:spMk id="2" creationId="{00000000-0000-0000-0000-000000000000}"/>
          </ac:spMkLst>
        </pc:spChg>
        <pc:spChg chg="mod">
          <ac:chgData name="Alexander Gotlib" userId="S::alexanderg@sela.co.il::ecaa1ea6-0ac0-4997-886b-e4a61a588c34" providerId="AD" clId="Web-{E0560987-A678-7011-C436-4C0A86D5401F}" dt="2023-06-15T16:17:25.894" v="73" actId="20577"/>
          <ac:spMkLst>
            <pc:docMk/>
            <pc:sldMk cId="2421455932" sldId="321"/>
            <ac:spMk id="3" creationId="{00000000-0000-0000-0000-000000000000}"/>
          </ac:spMkLst>
        </pc:spChg>
      </pc:sldChg>
    </pc:docChg>
  </pc:docChgLst>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name="Grace Alison Yurkov" userId="b81c3101a651c776" providerId="LiveId" clId="{A2A03E3F-62B1-4E58-A617-0C8BD9481F1D}"/>
    <pc:docChg chg="undo custSel addSld modSld sldOrd">
      <pc:chgData name="Grace Alison Yurkov" userId="b81c3101a651c776" providerId="LiveId" clId="{A2A03E3F-62B1-4E58-A617-0C8BD9481F1D}" dt="2023-06-27T08:44:01.416" v="133" actId="14100"/>
      <pc:docMkLst>
        <pc:docMk/>
      </pc:docMkLst>
      <pc:sldChg chg="modSp mod ord">
        <pc:chgData name="Grace Alison Yurkov" userId="b81c3101a651c776" providerId="LiveId" clId="{A2A03E3F-62B1-4E58-A617-0C8BD9481F1D}" dt="2023-06-27T08:37:21.347" v="47" actId="20577"/>
        <pc:sldMkLst>
          <pc:docMk/>
          <pc:sldMk cId="3816041889" sldId="308"/>
        </pc:sldMkLst>
        <pc:spChg chg="mod">
          <ac:chgData name="Grace Alison Yurkov" userId="b81c3101a651c776" providerId="LiveId" clId="{A2A03E3F-62B1-4E58-A617-0C8BD9481F1D}" dt="2023-06-27T08:37:21.347" v="47" actId="20577"/>
          <ac:spMkLst>
            <pc:docMk/>
            <pc:sldMk cId="3816041889" sldId="308"/>
            <ac:spMk id="7" creationId="{00000000-0000-0000-0000-000000000000}"/>
          </ac:spMkLst>
        </pc:spChg>
      </pc:sldChg>
      <pc:sldChg chg="modSp add mod">
        <pc:chgData name="Grace Alison Yurkov" userId="b81c3101a651c776" providerId="LiveId" clId="{A2A03E3F-62B1-4E58-A617-0C8BD9481F1D}" dt="2023-06-27T08:34:11.228" v="11" actId="27636"/>
        <pc:sldMkLst>
          <pc:docMk/>
          <pc:sldMk cId="702368095" sldId="341"/>
        </pc:sldMkLst>
        <pc:spChg chg="mod">
          <ac:chgData name="Grace Alison Yurkov" userId="b81c3101a651c776" providerId="LiveId" clId="{A2A03E3F-62B1-4E58-A617-0C8BD9481F1D}" dt="2023-06-27T08:33:06.368" v="9" actId="20577"/>
          <ac:spMkLst>
            <pc:docMk/>
            <pc:sldMk cId="702368095" sldId="341"/>
            <ac:spMk id="2" creationId="{00000000-0000-0000-0000-000000000000}"/>
          </ac:spMkLst>
        </pc:spChg>
        <pc:spChg chg="mod">
          <ac:chgData name="Grace Alison Yurkov" userId="b81c3101a651c776" providerId="LiveId" clId="{A2A03E3F-62B1-4E58-A617-0C8BD9481F1D}" dt="2023-06-27T08:34:11.228" v="11" actId="27636"/>
          <ac:spMkLst>
            <pc:docMk/>
            <pc:sldMk cId="702368095" sldId="341"/>
            <ac:spMk id="3" creationId="{00000000-0000-0000-0000-000000000000}"/>
          </ac:spMkLst>
        </pc:spChg>
      </pc:sldChg>
      <pc:sldChg chg="modSp add mod">
        <pc:chgData name="Grace Alison Yurkov" userId="b81c3101a651c776" providerId="LiveId" clId="{A2A03E3F-62B1-4E58-A617-0C8BD9481F1D}" dt="2023-06-27T08:36:40.221" v="32" actId="113"/>
        <pc:sldMkLst>
          <pc:docMk/>
          <pc:sldMk cId="3387540484" sldId="342"/>
        </pc:sldMkLst>
        <pc:spChg chg="mod">
          <ac:chgData name="Grace Alison Yurkov" userId="b81c3101a651c776" providerId="LiveId" clId="{A2A03E3F-62B1-4E58-A617-0C8BD9481F1D}" dt="2023-06-27T08:34:21.784" v="23" actId="20577"/>
          <ac:spMkLst>
            <pc:docMk/>
            <pc:sldMk cId="3387540484" sldId="342"/>
            <ac:spMk id="2" creationId="{00000000-0000-0000-0000-000000000000}"/>
          </ac:spMkLst>
        </pc:spChg>
        <pc:spChg chg="mod">
          <ac:chgData name="Grace Alison Yurkov" userId="b81c3101a651c776" providerId="LiveId" clId="{A2A03E3F-62B1-4E58-A617-0C8BD9481F1D}" dt="2023-06-27T08:36:40.221" v="32" actId="113"/>
          <ac:spMkLst>
            <pc:docMk/>
            <pc:sldMk cId="3387540484" sldId="342"/>
            <ac:spMk id="3" creationId="{00000000-0000-0000-0000-000000000000}"/>
          </ac:spMkLst>
        </pc:spChg>
      </pc:sldChg>
      <pc:sldChg chg="addSp delSp modSp add mod ord">
        <pc:chgData name="Grace Alison Yurkov" userId="b81c3101a651c776" providerId="LiveId" clId="{A2A03E3F-62B1-4E58-A617-0C8BD9481F1D}" dt="2023-06-27T08:44:01.416" v="133" actId="14100"/>
        <pc:sldMkLst>
          <pc:docMk/>
          <pc:sldMk cId="155986256" sldId="343"/>
        </pc:sldMkLst>
        <pc:spChg chg="mod">
          <ac:chgData name="Grace Alison Yurkov" userId="b81c3101a651c776" providerId="LiveId" clId="{A2A03E3F-62B1-4E58-A617-0C8BD9481F1D}" dt="2023-06-27T08:37:30.956" v="53" actId="20577"/>
          <ac:spMkLst>
            <pc:docMk/>
            <pc:sldMk cId="155986256" sldId="343"/>
            <ac:spMk id="2" creationId="{00000000-0000-0000-0000-000000000000}"/>
          </ac:spMkLst>
        </pc:spChg>
        <pc:spChg chg="mod">
          <ac:chgData name="Grace Alison Yurkov" userId="b81c3101a651c776" providerId="LiveId" clId="{A2A03E3F-62B1-4E58-A617-0C8BD9481F1D}" dt="2023-06-27T08:40:44.911" v="75"/>
          <ac:spMkLst>
            <pc:docMk/>
            <pc:sldMk cId="155986256" sldId="343"/>
            <ac:spMk id="3" creationId="{00000000-0000-0000-0000-000000000000}"/>
          </ac:spMkLst>
        </pc:spChg>
        <pc:spChg chg="add mod">
          <ac:chgData name="Grace Alison Yurkov" userId="b81c3101a651c776" providerId="LiveId" clId="{A2A03E3F-62B1-4E58-A617-0C8BD9481F1D}" dt="2023-06-27T08:41:23.047" v="83" actId="1076"/>
          <ac:spMkLst>
            <pc:docMk/>
            <pc:sldMk cId="155986256" sldId="343"/>
            <ac:spMk id="4" creationId="{A85D0F14-442C-49F7-ADFB-99D77B2DDF95}"/>
          </ac:spMkLst>
        </pc:spChg>
        <pc:spChg chg="add mod">
          <ac:chgData name="Grace Alison Yurkov" userId="b81c3101a651c776" providerId="LiveId" clId="{A2A03E3F-62B1-4E58-A617-0C8BD9481F1D}" dt="2023-06-27T08:41:20.070" v="82" actId="1076"/>
          <ac:spMkLst>
            <pc:docMk/>
            <pc:sldMk cId="155986256" sldId="343"/>
            <ac:spMk id="5" creationId="{82A847D9-4ED2-EE2B-0051-DBD80C0458EC}"/>
          </ac:spMkLst>
        </pc:spChg>
        <pc:spChg chg="add mod">
          <ac:chgData name="Grace Alison Yurkov" userId="b81c3101a651c776" providerId="LiveId" clId="{A2A03E3F-62B1-4E58-A617-0C8BD9481F1D}" dt="2023-06-27T08:41:26.397" v="84" actId="1076"/>
          <ac:spMkLst>
            <pc:docMk/>
            <pc:sldMk cId="155986256" sldId="343"/>
            <ac:spMk id="6" creationId="{6D563575-3803-076C-98B5-CD348B7CD569}"/>
          </ac:spMkLst>
        </pc:spChg>
        <pc:spChg chg="add del mod">
          <ac:chgData name="Grace Alison Yurkov" userId="b81c3101a651c776" providerId="LiveId" clId="{A2A03E3F-62B1-4E58-A617-0C8BD9481F1D}" dt="2023-06-27T08:41:57.464" v="99" actId="478"/>
          <ac:spMkLst>
            <pc:docMk/>
            <pc:sldMk cId="155986256" sldId="343"/>
            <ac:spMk id="7" creationId="{20B2C227-3DAE-5EB1-9410-D325A0B4BEAA}"/>
          </ac:spMkLst>
        </pc:spChg>
        <pc:spChg chg="add mod">
          <ac:chgData name="Grace Alison Yurkov" userId="b81c3101a651c776" providerId="LiveId" clId="{A2A03E3F-62B1-4E58-A617-0C8BD9481F1D}" dt="2023-06-27T08:44:01.416" v="133" actId="14100"/>
          <ac:spMkLst>
            <pc:docMk/>
            <pc:sldMk cId="155986256" sldId="343"/>
            <ac:spMk id="8" creationId="{9C77D842-28C8-1066-22D7-AA317B24DD43}"/>
          </ac:spMkLst>
        </pc:spChg>
        <pc:spChg chg="add del">
          <ac:chgData name="Grace Alison Yurkov" userId="b81c3101a651c776" providerId="LiveId" clId="{A2A03E3F-62B1-4E58-A617-0C8BD9481F1D}" dt="2023-06-27T08:42:25.597" v="122" actId="478"/>
          <ac:spMkLst>
            <pc:docMk/>
            <pc:sldMk cId="155986256" sldId="343"/>
            <ac:spMk id="10" creationId="{69A5BD03-AEBD-27CF-B16E-FB03BD5181B9}"/>
          </ac:spMkLst>
        </pc:spChg>
        <pc:spChg chg="add mod">
          <ac:chgData name="Grace Alison Yurkov" userId="b81c3101a651c776" providerId="LiveId" clId="{A2A03E3F-62B1-4E58-A617-0C8BD9481F1D}" dt="2023-06-27T08:42:38.825" v="127" actId="1076"/>
          <ac:spMkLst>
            <pc:docMk/>
            <pc:sldMk cId="155986256" sldId="343"/>
            <ac:spMk id="11" creationId="{BD666A9C-C093-DAAB-8433-E94D1807ECE5}"/>
          </ac:spMkLst>
        </pc:spChg>
        <pc:spChg chg="add mod">
          <ac:chgData name="Grace Alison Yurkov" userId="b81c3101a651c776" providerId="LiveId" clId="{A2A03E3F-62B1-4E58-A617-0C8BD9481F1D}" dt="2023-06-27T08:42:49.896" v="129"/>
          <ac:spMkLst>
            <pc:docMk/>
            <pc:sldMk cId="155986256" sldId="343"/>
            <ac:spMk id="12" creationId="{88412B13-816F-7D10-A841-CDCB5B0C51F2}"/>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ט"ז/תמוז/תשפ"ג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3735406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876707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245223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167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104266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32302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47254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611647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1586231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50094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3729556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2674211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1096976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3707584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3481021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252861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193973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08443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9349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5766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3458740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5836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19C7-47F1-4600-AC07-729DDAC23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CC4FC-BACC-4733-82E0-D876AB637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3C0DD-1AA6-4EE4-85E0-9C272688F481}"/>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3B718C1B-38E0-4A93-8F8C-94D3BECFCD6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503D4D2-C2F4-421A-88DE-421C498F5AC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33883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CE3B-557F-4405-98C9-B4127A362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5F38D-2D8C-4BC7-82C4-A2CDC94CD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20ABE-5838-43BB-AA2D-96D4016F7823}"/>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378E1541-BA8E-4128-962C-DCB3AA2340E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3A229BF-911F-477B-A6B0-6145F8B2D267}"/>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5856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FA1AB-8F15-46C4-9E5D-B667ADB59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F414-ABC3-4D32-A3C7-ED48116DB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4B18-0F58-4FF7-9596-6E5090A7D8F4}"/>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07740272-3649-472E-9A36-05DFDE8C09A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01CA8E8-8093-4F4D-8811-3E13082BEA8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4510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332297190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69337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25017788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2718483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3154593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3097902926"/>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0E9F-4CC1-45E7-BC4D-098776EE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9599D-6E1E-4188-B3F0-B4C1368B6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C770C-F215-4897-9E20-59B5E7C86AC7}"/>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C16D09AA-D0CB-4AA0-9293-A6E93EA4EE4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0E38BE7-AFF4-4BC4-9B24-A9B4BE400059}"/>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2576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8C2A-5740-410C-9DCD-5E6786242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AC1C4-CB24-4873-BE18-018FD7035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04AE0-0307-4E32-9633-864A1BE8661A}"/>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2824A8EF-80B3-48AB-B4EB-AC74F3098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9C9D42-80C5-4A85-BF9A-42B80FEADD3E}"/>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769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0AF1-E5FB-49F9-9D03-CB362D8DE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9BEDB-081C-48FB-8E0A-96FDE01DF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5F4AD-E9AD-49E5-9AD2-097E47AB5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039E0-2FBB-411D-BAE7-07A19E39A76E}"/>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6" name="Footer Placeholder 5">
            <a:extLst>
              <a:ext uri="{FF2B5EF4-FFF2-40B4-BE49-F238E27FC236}">
                <a16:creationId xmlns:a16="http://schemas.microsoft.com/office/drawing/2014/main" id="{78AC2397-10BC-433B-983A-67A82F12A1F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EA2D9D3-A9BE-4A43-A74C-96763BE380F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0335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6338-E411-44A4-AAE4-9CE5CD4DA4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0EF52-065B-4C9F-B24C-9A6D6245F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9C767-E307-4311-87D5-101CE3F98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31B40-F984-4DBB-9777-E0DFFE0D8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8C1CC-7168-4869-99B1-277318B9BF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AFA78-38AD-4160-AF6C-DA364261862B}"/>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8" name="Footer Placeholder 7">
            <a:extLst>
              <a:ext uri="{FF2B5EF4-FFF2-40B4-BE49-F238E27FC236}">
                <a16:creationId xmlns:a16="http://schemas.microsoft.com/office/drawing/2014/main" id="{86BB50A7-4F83-4CA0-9EF6-1173FAE6CC3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D140F18C-2510-4D65-9669-2EB2C896BF9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39651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3D1-3D18-4499-8EE4-8ED370D57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70650-5CA0-4214-B0F1-59A2AA169E83}"/>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4" name="Footer Placeholder 3">
            <a:extLst>
              <a:ext uri="{FF2B5EF4-FFF2-40B4-BE49-F238E27FC236}">
                <a16:creationId xmlns:a16="http://schemas.microsoft.com/office/drawing/2014/main" id="{59ED2C10-0F1F-43E4-8C22-7C1AF91EEFFD}"/>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3A85AB1-2A7E-4DC7-9BF0-658B26C8C69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49086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8F6A-4692-48D4-856B-9C31BE244D12}"/>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3" name="Footer Placeholder 2">
            <a:extLst>
              <a:ext uri="{FF2B5EF4-FFF2-40B4-BE49-F238E27FC236}">
                <a16:creationId xmlns:a16="http://schemas.microsoft.com/office/drawing/2014/main" id="{ECAAD8B5-DE47-4A7C-9DEA-F271F037BB5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3BB18584-68D3-43EA-B463-4491C715C7C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305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87D7-292B-484E-83FC-C3542E9DF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06AFA-CD8D-4B42-BF7D-18F8EE455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1BEC9-7E63-45AC-8943-E6E13E65E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135FC-2AA9-4980-A534-0872F61EDF97}"/>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6" name="Footer Placeholder 5">
            <a:extLst>
              <a:ext uri="{FF2B5EF4-FFF2-40B4-BE49-F238E27FC236}">
                <a16:creationId xmlns:a16="http://schemas.microsoft.com/office/drawing/2014/main" id="{4998C54E-7181-44A5-8DCC-30EE3A1DB17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562640A-66E7-4E3E-A738-F04B31C3A5E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862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F440-AC47-472E-A41A-76503944B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5972-262D-4E59-B407-F4F6A4DF6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EDC48-5386-4DE4-9150-099F461DD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ADDC6-3CDA-4997-949F-A30D0AFFA408}"/>
              </a:ext>
            </a:extLst>
          </p:cNvPr>
          <p:cNvSpPr>
            <a:spLocks noGrp="1"/>
          </p:cNvSpPr>
          <p:nvPr>
            <p:ph type="dt" sz="half" idx="10"/>
          </p:nvPr>
        </p:nvSpPr>
        <p:spPr/>
        <p:txBody>
          <a:bodyPr/>
          <a:lstStyle/>
          <a:p>
            <a:fld id="{A9D9B7D1-305C-49A9-9D59-000E5D30F1FD}" type="datetimeFigureOut">
              <a:rPr lang="he-IL" smtClean="0"/>
              <a:t>ט"ז/תמוז/תשפ"ג</a:t>
            </a:fld>
            <a:endParaRPr lang="he-IL"/>
          </a:p>
        </p:txBody>
      </p:sp>
      <p:sp>
        <p:nvSpPr>
          <p:cNvPr id="6" name="Footer Placeholder 5">
            <a:extLst>
              <a:ext uri="{FF2B5EF4-FFF2-40B4-BE49-F238E27FC236}">
                <a16:creationId xmlns:a16="http://schemas.microsoft.com/office/drawing/2014/main" id="{2B975717-C6DE-4250-BDBF-84458513016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7EBD321-5720-4562-B9E8-FB671972723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1515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B2FD8-BF92-4EF4-91A1-35892EED5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CFA7E-97CB-4EEF-BFA6-D36E4A5E7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BC935-86FD-4BD6-8BBA-C02275F29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9B7D1-305C-49A9-9D59-000E5D30F1FD}" type="datetimeFigureOut">
              <a:rPr lang="he-IL" smtClean="0"/>
              <a:t>ט"ז/תמוז/תשפ"ג</a:t>
            </a:fld>
            <a:endParaRPr lang="he-IL"/>
          </a:p>
        </p:txBody>
      </p:sp>
      <p:sp>
        <p:nvSpPr>
          <p:cNvPr id="5" name="Footer Placeholder 4">
            <a:extLst>
              <a:ext uri="{FF2B5EF4-FFF2-40B4-BE49-F238E27FC236}">
                <a16:creationId xmlns:a16="http://schemas.microsoft.com/office/drawing/2014/main" id="{21BE259B-C11D-4EC3-A6CD-E9773F54B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A89E26A-0AF1-4861-8349-BBCAAB96C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710296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2" r:id="rId14"/>
    <p:sldLayoutId id="2147483734" r:id="rId15"/>
    <p:sldLayoutId id="2147483736" r:id="rId16"/>
    <p:sldLayoutId id="214748366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lstStyle/>
          <a:p>
            <a:r>
              <a:rPr lang="en-US" dirty="0"/>
              <a:t>Module 04: Functions and modules</a:t>
            </a:r>
            <a:endParaRPr lang="he-IL" dirty="0"/>
          </a:p>
        </p:txBody>
      </p:sp>
      <p:sp>
        <p:nvSpPr>
          <p:cNvPr id="3" name="TextBox 2">
            <a:extLst>
              <a:ext uri="{FF2B5EF4-FFF2-40B4-BE49-F238E27FC236}">
                <a16:creationId xmlns:a16="http://schemas.microsoft.com/office/drawing/2014/main" id="{14FB7C35-71DA-4678-A4BC-B36886A75DA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62919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r>
              <a:rPr lang="en-US" dirty="0"/>
              <a:t>Variable-Length parameters:</a:t>
            </a:r>
          </a:p>
          <a:p>
            <a:pPr lvl="1"/>
            <a:r>
              <a:rPr lang="en-US" sz="2600" dirty="0"/>
              <a:t>The special syntax, *</a:t>
            </a:r>
            <a:r>
              <a:rPr lang="en-US" sz="2600" dirty="0" err="1"/>
              <a:t>args</a:t>
            </a:r>
            <a:r>
              <a:rPr lang="en-US" sz="2600" dirty="0"/>
              <a:t> and **</a:t>
            </a:r>
            <a:r>
              <a:rPr lang="en-US" sz="2600" dirty="0" err="1"/>
              <a:t>kwargs</a:t>
            </a:r>
            <a:r>
              <a:rPr lang="en-US" sz="2600" dirty="0"/>
              <a:t> in function definitions is used to pass a variable number of arguments to a function. </a:t>
            </a:r>
          </a:p>
          <a:p>
            <a:pPr lvl="1"/>
            <a:endParaRPr lang="en-US" sz="2600" dirty="0"/>
          </a:p>
          <a:p>
            <a:pPr lvl="1"/>
            <a:r>
              <a:rPr lang="en-US" sz="2600" dirty="0"/>
              <a:t>The single asterisk form (*</a:t>
            </a:r>
            <a:r>
              <a:rPr lang="en-US" sz="2600" dirty="0" err="1"/>
              <a:t>args</a:t>
            </a:r>
            <a:r>
              <a:rPr lang="en-US" sz="2600" dirty="0"/>
              <a:t>) is used to pass a </a:t>
            </a:r>
            <a:r>
              <a:rPr lang="en-US" sz="2600" i="1" dirty="0"/>
              <a:t>non-keyworded</a:t>
            </a:r>
            <a:r>
              <a:rPr lang="en-US" sz="2600" dirty="0"/>
              <a:t>, argument list, that passed as tuple</a:t>
            </a:r>
          </a:p>
          <a:p>
            <a:pPr lvl="1"/>
            <a:endParaRPr lang="en-US" sz="2600" dirty="0"/>
          </a:p>
          <a:p>
            <a:pPr lvl="1"/>
            <a:r>
              <a:rPr lang="en-US" sz="2600" dirty="0"/>
              <a:t>The double asterisk form (**</a:t>
            </a:r>
            <a:r>
              <a:rPr lang="en-US" sz="2600" dirty="0" err="1"/>
              <a:t>kwargs</a:t>
            </a:r>
            <a:r>
              <a:rPr lang="en-US" sz="2600" dirty="0"/>
              <a:t>) is used to pass a </a:t>
            </a:r>
            <a:r>
              <a:rPr lang="en-US" sz="2600" i="1" dirty="0"/>
              <a:t>keyworded</a:t>
            </a:r>
            <a:r>
              <a:rPr lang="en-US" sz="2600" dirty="0"/>
              <a:t>, variable-length argument list, that passed as name-value dictionary </a:t>
            </a:r>
          </a:p>
        </p:txBody>
      </p:sp>
    </p:spTree>
    <p:extLst>
      <p:ext uri="{BB962C8B-B14F-4D97-AF65-F5344CB8AC3E}">
        <p14:creationId xmlns:p14="http://schemas.microsoft.com/office/powerpoint/2010/main" val="19768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pPr marL="0" indent="0">
              <a:buNone/>
            </a:pPr>
            <a:r>
              <a:rPr lang="en-US" sz="2600" dirty="0"/>
              <a:t>Variable-Length *</a:t>
            </a:r>
            <a:r>
              <a:rPr lang="en-US" sz="2600" dirty="0" err="1"/>
              <a:t>args</a:t>
            </a:r>
            <a:r>
              <a:rPr lang="en-US" sz="2600" dirty="0"/>
              <a:t>  example:</a:t>
            </a:r>
          </a:p>
          <a:p>
            <a:pPr marL="0" indent="0">
              <a:buNone/>
            </a:pPr>
            <a:endParaRPr lang="en-US" sz="2600" dirty="0"/>
          </a:p>
        </p:txBody>
      </p:sp>
      <p:sp>
        <p:nvSpPr>
          <p:cNvPr id="4" name="Rectangle 1">
            <a:extLst>
              <a:ext uri="{FF2B5EF4-FFF2-40B4-BE49-F238E27FC236}">
                <a16:creationId xmlns:a16="http://schemas.microsoft.com/office/drawing/2014/main" id="{FCD0321B-A20C-4F70-AD79-67371739BB68}"/>
              </a:ext>
            </a:extLst>
          </p:cNvPr>
          <p:cNvSpPr>
            <a:spLocks noChangeArrowheads="1"/>
          </p:cNvSpPr>
          <p:nvPr/>
        </p:nvSpPr>
        <p:spPr bwMode="auto">
          <a:xfrm>
            <a:off x="1349406" y="2641817"/>
            <a:ext cx="5779363"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a:ln>
                  <a:noFill/>
                </a:ln>
                <a:solidFill>
                  <a:srgbClr val="6897BB"/>
                </a:solidFill>
                <a:effectLst/>
                <a:latin typeface="Arial Unicode MS"/>
              </a:rPr>
              <a:t>0</a:t>
            </a: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6897BB"/>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elem</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elem</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8888C6"/>
                </a:solidFill>
                <a:effectLst/>
                <a:latin typeface="Arial Unicode MS"/>
              </a:rPr>
              <a:t>float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8888C6"/>
                </a:solidFill>
                <a:effectLst/>
                <a:latin typeface="Arial Unicode MS"/>
              </a:rPr>
              <a:t>len</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2.5</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52</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12.4</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980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pPr marL="0" indent="0">
              <a:buNone/>
            </a:pPr>
            <a:r>
              <a:rPr lang="en-US" sz="2400" dirty="0"/>
              <a:t>Variable-Length </a:t>
            </a:r>
            <a:r>
              <a:rPr lang="en-US" sz="2400" b="1" dirty="0"/>
              <a:t>**</a:t>
            </a:r>
            <a:r>
              <a:rPr lang="en-US" sz="2400" b="1" dirty="0" err="1"/>
              <a:t>kwargs</a:t>
            </a:r>
            <a:r>
              <a:rPr lang="en-US" sz="2400" b="1" dirty="0"/>
              <a:t> </a:t>
            </a:r>
            <a:r>
              <a:rPr lang="en-US" sz="2400" dirty="0"/>
              <a:t>example:</a:t>
            </a:r>
          </a:p>
          <a:p>
            <a:pPr marL="0" indent="0">
              <a:buNone/>
            </a:pPr>
            <a:endParaRPr lang="en-US" sz="24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endParaRPr lang="en-US" sz="800" dirty="0"/>
          </a:p>
          <a:p>
            <a:pPr marL="400050" lvl="1" indent="0">
              <a:buNone/>
            </a:pPr>
            <a:r>
              <a:rPr lang="en-US" sz="2200" dirty="0"/>
              <a:t>title:  all values</a:t>
            </a:r>
          </a:p>
          <a:p>
            <a:pPr marL="914400" lvl="3" indent="0">
              <a:buNone/>
            </a:pPr>
            <a:r>
              <a:rPr lang="en-US" sz="2000" dirty="0"/>
              <a:t>   1) y=</a:t>
            </a:r>
            <a:r>
              <a:rPr lang="en-US" sz="2000" dirty="0" err="1"/>
              <a:t>abc</a:t>
            </a:r>
            <a:endParaRPr lang="en-US" sz="2000" dirty="0"/>
          </a:p>
          <a:p>
            <a:pPr marL="914400" lvl="3" indent="0">
              <a:buNone/>
            </a:pPr>
            <a:r>
              <a:rPr lang="en-US" sz="2000" dirty="0"/>
              <a:t>   2) x=1</a:t>
            </a:r>
          </a:p>
          <a:p>
            <a:pPr marL="914400" lvl="3" indent="0">
              <a:buNone/>
            </a:pPr>
            <a:r>
              <a:rPr lang="en-US" sz="2000" dirty="0"/>
              <a:t>   3) z=-3.5</a:t>
            </a:r>
          </a:p>
        </p:txBody>
      </p:sp>
      <p:sp>
        <p:nvSpPr>
          <p:cNvPr id="4" name="Rectangle 1">
            <a:extLst>
              <a:ext uri="{FF2B5EF4-FFF2-40B4-BE49-F238E27FC236}">
                <a16:creationId xmlns:a16="http://schemas.microsoft.com/office/drawing/2014/main" id="{EDB8471F-8B39-422A-BEFF-89069C75B1E2}"/>
              </a:ext>
            </a:extLst>
          </p:cNvPr>
          <p:cNvSpPr>
            <a:spLocks noChangeArrowheads="1"/>
          </p:cNvSpPr>
          <p:nvPr/>
        </p:nvSpPr>
        <p:spPr bwMode="auto">
          <a:xfrm>
            <a:off x="1233996" y="2397948"/>
            <a:ext cx="5530788"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(title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dict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"title: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title)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err="1">
                <a:ln>
                  <a:noFill/>
                </a:ln>
                <a:solidFill>
                  <a:srgbClr val="CC7832"/>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err="1">
                <a:ln>
                  <a:noFill/>
                </a:ln>
                <a:solidFill>
                  <a:srgbClr val="A9B7C6"/>
                </a:solidFill>
                <a:effectLst/>
                <a:latin typeface="Arial Unicode MS"/>
              </a:rPr>
              <a:t>dict.items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values"</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A4926"/>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y</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abc</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z</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3.5</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19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a:t>
            </a:r>
            <a:endParaRPr lang="he-IL" dirty="0"/>
          </a:p>
        </p:txBody>
      </p:sp>
      <p:sp>
        <p:nvSpPr>
          <p:cNvPr id="3" name="Content Placeholder 2"/>
          <p:cNvSpPr>
            <a:spLocks noGrp="1"/>
          </p:cNvSpPr>
          <p:nvPr>
            <p:ph idx="1"/>
          </p:nvPr>
        </p:nvSpPr>
        <p:spPr>
          <a:xfrm>
            <a:off x="838200" y="1825625"/>
            <a:ext cx="5970973" cy="4351338"/>
          </a:xfrm>
        </p:spPr>
        <p:txBody>
          <a:bodyPr>
            <a:normAutofit lnSpcReduction="10000"/>
          </a:bodyPr>
          <a:lstStyle/>
          <a:p>
            <a:r>
              <a:rPr lang="en-US" sz="2400" dirty="0"/>
              <a:t>The scope of a variable determines where it can be accessed.</a:t>
            </a:r>
          </a:p>
          <a:p>
            <a:endParaRPr lang="en-US" sz="2400" dirty="0"/>
          </a:p>
          <a:p>
            <a:r>
              <a:rPr lang="en-US" sz="2400" dirty="0"/>
              <a:t>Variables that are defined inside a function body have a local scope. Local variables can be accessed only inside the function in which they are declared</a:t>
            </a:r>
          </a:p>
          <a:p>
            <a:endParaRPr lang="en-US" sz="2400" dirty="0"/>
          </a:p>
          <a:p>
            <a:r>
              <a:rPr lang="en-US" sz="2400" dirty="0"/>
              <a:t>Variables that are defined outside any function have a global scope. Global variables can be accessed throughout the program body by all functions. </a:t>
            </a:r>
          </a:p>
        </p:txBody>
      </p:sp>
      <p:pic>
        <p:nvPicPr>
          <p:cNvPr id="1026" name="Picture 2" descr="An Essential Guide to Python nonlocal Scopes and nonlocal Variables">
            <a:extLst>
              <a:ext uri="{FF2B5EF4-FFF2-40B4-BE49-F238E27FC236}">
                <a16:creationId xmlns:a16="http://schemas.microsoft.com/office/drawing/2014/main" id="{7681826E-1B2A-4275-A127-28D529056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302" y="1993707"/>
            <a:ext cx="4843378" cy="321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6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cont’d</a:t>
            </a:r>
            <a:endParaRPr lang="he-IL" dirty="0"/>
          </a:p>
        </p:txBody>
      </p:sp>
      <p:sp>
        <p:nvSpPr>
          <p:cNvPr id="4" name="Rectangle 1">
            <a:extLst>
              <a:ext uri="{FF2B5EF4-FFF2-40B4-BE49-F238E27FC236}">
                <a16:creationId xmlns:a16="http://schemas.microsoft.com/office/drawing/2014/main" id="{8297FBBA-4A0C-43BD-BD11-2A3E595A2909}"/>
              </a:ext>
            </a:extLst>
          </p:cNvPr>
          <p:cNvSpPr>
            <a:spLocks noChangeArrowheads="1"/>
          </p:cNvSpPr>
          <p:nvPr/>
        </p:nvSpPr>
        <p:spPr bwMode="auto">
          <a:xfrm>
            <a:off x="1162973" y="2164804"/>
            <a:ext cx="10848514"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C7832"/>
                </a:solidFill>
                <a:effectLst/>
                <a:latin typeface="Arial Unicode MS"/>
              </a:rPr>
              <a:t>def </a:t>
            </a:r>
            <a:r>
              <a:rPr kumimoji="0" lang="en-US" altLang="en-US" sz="3200" b="0" i="0" u="none" strike="noStrike" cap="none" normalizeH="0" baseline="0" dirty="0">
                <a:ln>
                  <a:noFill/>
                </a:ln>
                <a:solidFill>
                  <a:srgbClr val="FFC66D"/>
                </a:solidFill>
                <a:effectLst/>
                <a:latin typeface="Arial Unicode MS"/>
              </a:rPr>
              <a:t>f</a:t>
            </a:r>
            <a:r>
              <a:rPr kumimoji="0" lang="en-US" altLang="en-US" sz="3200" b="0" i="0" u="none" strike="noStrike" cap="none" normalizeH="0" baseline="0" dirty="0">
                <a:ln>
                  <a:noFill/>
                </a:ln>
                <a:solidFill>
                  <a:srgbClr val="A9B7C6"/>
                </a:solidFill>
                <a:effectLst/>
                <a:latin typeface="Arial Unicode MS"/>
              </a:rPr>
              <a:t>():</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    s = </a:t>
            </a:r>
            <a:r>
              <a:rPr kumimoji="0" lang="en-US" altLang="en-US" sz="3200" b="0" i="0" u="none" strike="noStrike" cap="none" normalizeH="0" baseline="0" dirty="0">
                <a:ln>
                  <a:noFill/>
                </a:ln>
                <a:solidFill>
                  <a:srgbClr val="6A8759"/>
                </a:solidFill>
                <a:effectLst/>
                <a:latin typeface="Arial Unicode MS"/>
              </a:rPr>
              <a:t>"I am globally unknown"  </a:t>
            </a:r>
            <a:r>
              <a:rPr kumimoji="0" lang="en-US" altLang="en-US" sz="3200" b="0" i="0" u="none" strike="noStrike" cap="none" normalizeH="0" baseline="0" dirty="0">
                <a:ln>
                  <a:noFill/>
                </a:ln>
                <a:solidFill>
                  <a:srgbClr val="808080"/>
                </a:solidFill>
                <a:effectLst/>
                <a:latin typeface="Arial Unicode MS"/>
              </a:rPr>
              <a:t># define local variable s</a:t>
            </a: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808080"/>
                </a:solidFill>
                <a:effectLst/>
                <a:latin typeface="Arial Unicode MS"/>
              </a:rPr>
              <a:t>    </a:t>
            </a: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prints "I am globally not known“</a:t>
            </a: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f()</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generates  error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395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a:t>
            </a:r>
            <a:r>
              <a:rPr lang="en-US" dirty="0" err="1"/>
              <a:t>cont’t</a:t>
            </a:r>
            <a:endParaRPr lang="he-IL" dirty="0"/>
          </a:p>
        </p:txBody>
      </p:sp>
      <p:sp>
        <p:nvSpPr>
          <p:cNvPr id="4" name="Content Placeholder 2">
            <a:extLst>
              <a:ext uri="{FF2B5EF4-FFF2-40B4-BE49-F238E27FC236}">
                <a16:creationId xmlns:a16="http://schemas.microsoft.com/office/drawing/2014/main" id="{A308A89B-726D-4AA1-9E40-8D6676E98299}"/>
              </a:ext>
            </a:extLst>
          </p:cNvPr>
          <p:cNvSpPr txBox="1">
            <a:spLocks/>
          </p:cNvSpPr>
          <p:nvPr/>
        </p:nvSpPr>
        <p:spPr>
          <a:xfrm>
            <a:off x="5698066"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t>Example 2:</a:t>
            </a:r>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r>
              <a:rPr lang="en-US" sz="2000" b="1" dirty="0"/>
              <a:t>The Output:</a:t>
            </a:r>
          </a:p>
          <a:p>
            <a:pPr marL="0" indent="0">
              <a:lnSpc>
                <a:spcPct val="50000"/>
              </a:lnSpc>
              <a:buNone/>
            </a:pPr>
            <a:r>
              <a:rPr lang="en-US" sz="2000" dirty="0"/>
              <a:t>in </a:t>
            </a:r>
            <a:r>
              <a:rPr lang="en-US" sz="2000" dirty="0" err="1"/>
              <a:t>func</a:t>
            </a:r>
            <a:r>
              <a:rPr lang="en-US" sz="2000" dirty="0"/>
              <a:t>:  11</a:t>
            </a:r>
          </a:p>
          <a:p>
            <a:pPr marL="0" indent="0">
              <a:lnSpc>
                <a:spcPct val="50000"/>
              </a:lnSpc>
              <a:buNone/>
            </a:pPr>
            <a:r>
              <a:rPr lang="en-US" sz="2000" dirty="0"/>
              <a:t>in main space :  10 – Why??</a:t>
            </a:r>
          </a:p>
        </p:txBody>
      </p:sp>
      <p:sp>
        <p:nvSpPr>
          <p:cNvPr id="5" name="Content Placeholder 2">
            <a:extLst>
              <a:ext uri="{FF2B5EF4-FFF2-40B4-BE49-F238E27FC236}">
                <a16:creationId xmlns:a16="http://schemas.microsoft.com/office/drawing/2014/main" id="{53D8B4D3-9159-4DBF-AA8A-9881C5CB2F98}"/>
              </a:ext>
            </a:extLst>
          </p:cNvPr>
          <p:cNvSpPr txBox="1">
            <a:spLocks/>
          </p:cNvSpPr>
          <p:nvPr/>
        </p:nvSpPr>
        <p:spPr>
          <a:xfrm>
            <a:off x="838200"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t>Example 1:</a:t>
            </a:r>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endParaRPr lang="en-US" sz="2000" dirty="0"/>
          </a:p>
          <a:p>
            <a:pPr marL="0" indent="0">
              <a:lnSpc>
                <a:spcPct val="50000"/>
              </a:lnSpc>
              <a:buNone/>
            </a:pPr>
            <a:r>
              <a:rPr lang="en-US" sz="2000" b="1" dirty="0"/>
              <a:t>The Output:</a:t>
            </a:r>
          </a:p>
          <a:p>
            <a:pPr marL="0" indent="0">
              <a:lnSpc>
                <a:spcPct val="50000"/>
              </a:lnSpc>
              <a:buNone/>
            </a:pPr>
            <a:r>
              <a:rPr lang="en-US" sz="2000" dirty="0"/>
              <a:t>in </a:t>
            </a:r>
            <a:r>
              <a:rPr lang="en-US" sz="2000" dirty="0" err="1"/>
              <a:t>func</a:t>
            </a:r>
            <a:r>
              <a:rPr lang="en-US" sz="2000" dirty="0"/>
              <a:t>:  10</a:t>
            </a:r>
          </a:p>
          <a:p>
            <a:pPr marL="0" indent="0">
              <a:lnSpc>
                <a:spcPct val="50000"/>
              </a:lnSpc>
              <a:buNone/>
            </a:pPr>
            <a:r>
              <a:rPr lang="en-US" sz="2000" dirty="0"/>
              <a:t>in main space :  10</a:t>
            </a:r>
          </a:p>
        </p:txBody>
      </p:sp>
      <p:sp>
        <p:nvSpPr>
          <p:cNvPr id="6" name="Rectangle 2">
            <a:extLst>
              <a:ext uri="{FF2B5EF4-FFF2-40B4-BE49-F238E27FC236}">
                <a16:creationId xmlns:a16="http://schemas.microsoft.com/office/drawing/2014/main" id="{39B98D5E-4305-4989-B9D0-E7794C6DDA4A}"/>
              </a:ext>
            </a:extLst>
          </p:cNvPr>
          <p:cNvSpPr>
            <a:spLocks noChangeArrowheads="1"/>
          </p:cNvSpPr>
          <p:nvPr/>
        </p:nvSpPr>
        <p:spPr bwMode="auto">
          <a:xfrm>
            <a:off x="1009589" y="2091244"/>
            <a:ext cx="178441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BD8EB5C-B6C6-46A2-8245-11BF55DF96D7}"/>
              </a:ext>
            </a:extLst>
          </p:cNvPr>
          <p:cNvSpPr>
            <a:spLocks noChangeArrowheads="1"/>
          </p:cNvSpPr>
          <p:nvPr/>
        </p:nvSpPr>
        <p:spPr bwMode="auto">
          <a:xfrm>
            <a:off x="5866742" y="2091244"/>
            <a:ext cx="2549289"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45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cont’d</a:t>
            </a:r>
            <a:endParaRPr lang="he-IL" dirty="0"/>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Lets add one new line code to the </a:t>
            </a:r>
            <a:r>
              <a:rPr lang="en-US" sz="2400" i="1" dirty="0" err="1"/>
              <a:t>func</a:t>
            </a:r>
            <a:r>
              <a:rPr lang="en-US" sz="2400" dirty="0"/>
              <a:t> function from the </a:t>
            </a:r>
            <a:r>
              <a:rPr lang="en-US" sz="2400" dirty="0" err="1"/>
              <a:t>previos</a:t>
            </a:r>
            <a:r>
              <a:rPr lang="en-US" sz="2400" dirty="0"/>
              <a:t> 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What will be the output now?</a:t>
            </a:r>
          </a:p>
          <a:p>
            <a:pPr marL="0" indent="0">
              <a:buNone/>
            </a:pPr>
            <a:r>
              <a:rPr lang="en-US" sz="2400" dirty="0"/>
              <a:t>Python "assumes" that we want a local variable due to the assignment to </a:t>
            </a:r>
            <a:r>
              <a:rPr lang="en-US" sz="2400" i="1" dirty="0"/>
              <a:t>glob</a:t>
            </a:r>
            <a:r>
              <a:rPr lang="en-US" sz="2400" dirty="0"/>
              <a:t> inside of </a:t>
            </a:r>
            <a:r>
              <a:rPr lang="en-US" sz="2400" dirty="0" err="1"/>
              <a:t>func</a:t>
            </a:r>
            <a:r>
              <a:rPr lang="en-US" sz="2400" dirty="0"/>
              <a:t>(), so the first print statement throws this error message. </a:t>
            </a:r>
          </a:p>
        </p:txBody>
      </p:sp>
      <p:sp>
        <p:nvSpPr>
          <p:cNvPr id="4" name="Rectangle 1">
            <a:extLst>
              <a:ext uri="{FF2B5EF4-FFF2-40B4-BE49-F238E27FC236}">
                <a16:creationId xmlns:a16="http://schemas.microsoft.com/office/drawing/2014/main" id="{FEF52BFC-6AA5-42B4-AEC2-D5457941F655}"/>
              </a:ext>
            </a:extLst>
          </p:cNvPr>
          <p:cNvSpPr>
            <a:spLocks noChangeArrowheads="1"/>
          </p:cNvSpPr>
          <p:nvPr/>
        </p:nvSpPr>
        <p:spPr bwMode="auto">
          <a:xfrm>
            <a:off x="941033" y="2344375"/>
            <a:ext cx="2521258"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65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Local and Global Variables – cont’d</a:t>
            </a:r>
            <a:endParaRPr lang="he-IL" dirty="0"/>
          </a:p>
        </p:txBody>
      </p:sp>
      <p:sp>
        <p:nvSpPr>
          <p:cNvPr id="3" name="Content Placeholder 2"/>
          <p:cNvSpPr>
            <a:spLocks noGrp="1"/>
          </p:cNvSpPr>
          <p:nvPr>
            <p:ph idx="1"/>
          </p:nvPr>
        </p:nvSpPr>
        <p:spPr/>
        <p:txBody>
          <a:bodyPr>
            <a:normAutofit/>
          </a:bodyPr>
          <a:lstStyle/>
          <a:p>
            <a:r>
              <a:rPr lang="en-US" sz="2400" dirty="0"/>
              <a:t>Any variable which is changed or created inside of a function is local unless it hasn't been declared as a </a:t>
            </a:r>
            <a:r>
              <a:rPr lang="en-US" sz="2400" b="1" dirty="0"/>
              <a:t>global</a:t>
            </a:r>
            <a:r>
              <a:rPr lang="en-US" sz="2400" dirty="0"/>
              <a:t> variable. </a:t>
            </a:r>
          </a:p>
          <a:p>
            <a:endParaRPr lang="en-US" sz="2400" dirty="0"/>
          </a:p>
          <a:p>
            <a:endParaRPr lang="en-US" sz="2400" dirty="0"/>
          </a:p>
        </p:txBody>
      </p:sp>
      <p:sp>
        <p:nvSpPr>
          <p:cNvPr id="5" name="Rectangle 2">
            <a:extLst>
              <a:ext uri="{FF2B5EF4-FFF2-40B4-BE49-F238E27FC236}">
                <a16:creationId xmlns:a16="http://schemas.microsoft.com/office/drawing/2014/main" id="{DC31074B-C0B6-41C2-8AB7-54913B471F0A}"/>
              </a:ext>
            </a:extLst>
          </p:cNvPr>
          <p:cNvSpPr>
            <a:spLocks noChangeArrowheads="1"/>
          </p:cNvSpPr>
          <p:nvPr/>
        </p:nvSpPr>
        <p:spPr bwMode="auto">
          <a:xfrm>
            <a:off x="1278385" y="2987932"/>
            <a:ext cx="3036163"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glob = </a:t>
            </a:r>
            <a:r>
              <a:rPr kumimoji="0" lang="en-US" altLang="en-US" sz="1600" b="0" i="0" u="none" strike="noStrike" cap="none" normalizeH="0" baseline="0" dirty="0">
                <a:ln>
                  <a:noFill/>
                </a:ln>
                <a:solidFill>
                  <a:srgbClr val="6897BB"/>
                </a:solidFill>
                <a:effectLst/>
                <a:latin typeface="Arial Unicode MS"/>
              </a:rPr>
              <a:t>10</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global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glob = </a:t>
            </a:r>
            <a:r>
              <a:rPr kumimoji="0" lang="en-US" altLang="en-US" sz="1600" b="0" i="0" u="none" strike="noStrike" cap="none" normalizeH="0" baseline="0" dirty="0">
                <a:ln>
                  <a:noFill/>
                </a:ln>
                <a:solidFill>
                  <a:srgbClr val="6897BB"/>
                </a:solidFill>
                <a:effectLst/>
                <a:latin typeface="Arial Unicode MS"/>
              </a:rPr>
              <a:t>11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main space: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8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Pass by reference vs value</a:t>
            </a:r>
            <a:endParaRPr lang="he-IL" dirty="0"/>
          </a:p>
        </p:txBody>
      </p:sp>
      <p:sp>
        <p:nvSpPr>
          <p:cNvPr id="3" name="Content Placeholder 2"/>
          <p:cNvSpPr>
            <a:spLocks noGrp="1"/>
          </p:cNvSpPr>
          <p:nvPr>
            <p:ph idx="1"/>
          </p:nvPr>
        </p:nvSpPr>
        <p:spPr/>
        <p:txBody>
          <a:bodyPr>
            <a:normAutofit fontScale="70000" lnSpcReduction="20000"/>
          </a:bodyPr>
          <a:lstStyle/>
          <a:p>
            <a:r>
              <a:rPr lang="en-US" sz="2400" dirty="0"/>
              <a:t>All parameters in the Python language are passed by assignment. </a:t>
            </a:r>
          </a:p>
          <a:p>
            <a:r>
              <a:rPr lang="en-US" sz="2400" dirty="0"/>
              <a:t>If we change what a parameter refers to within a function, the change also reflects back in the calling function. For example: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0" indent="0">
              <a:buNone/>
            </a:pPr>
            <a:r>
              <a:rPr lang="en-US" sz="2400" dirty="0"/>
              <a:t>inside the function:  [1, 2, 3, 4]</a:t>
            </a:r>
          </a:p>
          <a:p>
            <a:pPr marL="0" indent="0">
              <a:buNone/>
            </a:pPr>
            <a:r>
              <a:rPr lang="en-US" sz="2400" dirty="0"/>
              <a:t>outside the function:  [1, 2, 3, 4]</a:t>
            </a:r>
          </a:p>
        </p:txBody>
      </p:sp>
      <p:sp>
        <p:nvSpPr>
          <p:cNvPr id="4" name="Rectangle 1">
            <a:extLst>
              <a:ext uri="{FF2B5EF4-FFF2-40B4-BE49-F238E27FC236}">
                <a16:creationId xmlns:a16="http://schemas.microsoft.com/office/drawing/2014/main" id="{33F92452-75CA-43BB-85D5-E7DB33B6F92A}"/>
              </a:ext>
            </a:extLst>
          </p:cNvPr>
          <p:cNvSpPr>
            <a:spLocks noChangeArrowheads="1"/>
          </p:cNvSpPr>
          <p:nvPr/>
        </p:nvSpPr>
        <p:spPr bwMode="auto">
          <a:xfrm>
            <a:off x="1109709" y="2898359"/>
            <a:ext cx="4376691"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"This changes a passed list into this function"</a:t>
            </a: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lst.append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list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(list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"outside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assing by Value vs. by Reference Visual Explanation | Penjee, Learn to Code">
            <a:extLst>
              <a:ext uri="{FF2B5EF4-FFF2-40B4-BE49-F238E27FC236}">
                <a16:creationId xmlns:a16="http://schemas.microsoft.com/office/drawing/2014/main" id="{6D4D7C8F-D381-49C3-A9C9-C5565926009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43515" y="3079879"/>
            <a:ext cx="5581794" cy="301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6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Pass by reference vs value – cont’d</a:t>
            </a:r>
            <a:endParaRPr lang="he-IL" dirty="0"/>
          </a:p>
        </p:txBody>
      </p:sp>
      <p:sp>
        <p:nvSpPr>
          <p:cNvPr id="3" name="Content Placeholder 2"/>
          <p:cNvSpPr>
            <a:spLocks noGrp="1"/>
          </p:cNvSpPr>
          <p:nvPr>
            <p:ph idx="1"/>
          </p:nvPr>
        </p:nvSpPr>
        <p:spPr/>
        <p:txBody>
          <a:bodyPr>
            <a:normAutofit fontScale="92500"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0" indent="0">
              <a:buNone/>
            </a:pPr>
            <a:r>
              <a:rPr lang="en-US" sz="2400" dirty="0"/>
              <a:t>inside the function:  [4]</a:t>
            </a:r>
          </a:p>
          <a:p>
            <a:pPr marL="0" indent="0">
              <a:buNone/>
            </a:pPr>
            <a:r>
              <a:rPr lang="en-US" sz="2400" dirty="0"/>
              <a:t>outside the function:  [1, 2, 3]</a:t>
            </a:r>
          </a:p>
        </p:txBody>
      </p:sp>
      <p:sp>
        <p:nvSpPr>
          <p:cNvPr id="4" name="Rectangle 1">
            <a:extLst>
              <a:ext uri="{FF2B5EF4-FFF2-40B4-BE49-F238E27FC236}">
                <a16:creationId xmlns:a16="http://schemas.microsoft.com/office/drawing/2014/main" id="{AB860D8A-3364-491B-87A7-48A5C97596F3}"/>
              </a:ext>
            </a:extLst>
          </p:cNvPr>
          <p:cNvSpPr>
            <a:spLocks noChangeArrowheads="1"/>
          </p:cNvSpPr>
          <p:nvPr/>
        </p:nvSpPr>
        <p:spPr bwMode="auto">
          <a:xfrm>
            <a:off x="838200" y="2211517"/>
            <a:ext cx="490935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72737A"/>
                </a:solidFill>
                <a:effectLst/>
                <a:latin typeface="Arial Unicode MS"/>
              </a:rPr>
              <a:t>lst</a:t>
            </a:r>
            <a:r>
              <a:rPr kumimoji="0" lang="en-US" altLang="en-US" sz="1600" b="0" i="0" u="none" strike="noStrike" cap="none" normalizeH="0" baseline="0" dirty="0">
                <a:ln>
                  <a:noFill/>
                </a:ln>
                <a:solidFill>
                  <a:srgbClr val="72737A"/>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1" u="none" strike="noStrike" cap="none" normalizeH="0" baseline="0" dirty="0">
                <a:ln>
                  <a:noFill/>
                </a:ln>
                <a:solidFill>
                  <a:srgbClr val="629755"/>
                </a:solidFill>
                <a:effectLst/>
                <a:latin typeface="Arial Unicode MS"/>
              </a:rPr>
              <a:t>"This changes a passed list into this function"</a:t>
            </a:r>
            <a:br>
              <a:rPr kumimoji="0" lang="en-US" altLang="en-US" sz="1600" b="0" i="1" u="none" strike="noStrike" cap="none" normalizeH="0" baseline="0" dirty="0">
                <a:ln>
                  <a:noFill/>
                </a:ln>
                <a:solidFill>
                  <a:srgbClr val="629755"/>
                </a:solidFill>
                <a:effectLst/>
                <a:latin typeface="Arial Unicode MS"/>
              </a:rPr>
            </a:br>
            <a:r>
              <a:rPr kumimoji="0" lang="en-US" altLang="en-US" sz="1600" b="0" i="1" u="none" strike="noStrike" cap="none" normalizeH="0" baseline="0" dirty="0">
                <a:ln>
                  <a:noFill/>
                </a:ln>
                <a:solidFill>
                  <a:srgbClr val="629755"/>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4</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list =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(list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"outside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list)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87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85000" lnSpcReduction="20000"/>
          </a:bodyPr>
          <a:lstStyle/>
          <a:p>
            <a:pPr>
              <a:lnSpc>
                <a:spcPct val="110000"/>
              </a:lnSpc>
              <a:spcBef>
                <a:spcPts val="600"/>
              </a:spcBef>
            </a:pPr>
            <a:r>
              <a:rPr lang="en-US" dirty="0"/>
              <a:t>What is Function?	</a:t>
            </a:r>
          </a:p>
          <a:p>
            <a:pPr>
              <a:lnSpc>
                <a:spcPct val="110000"/>
              </a:lnSpc>
              <a:spcBef>
                <a:spcPts val="600"/>
              </a:spcBef>
            </a:pPr>
            <a:r>
              <a:rPr lang="en-US" dirty="0"/>
              <a:t>Function Definition</a:t>
            </a:r>
          </a:p>
          <a:p>
            <a:pPr>
              <a:lnSpc>
                <a:spcPct val="110000"/>
              </a:lnSpc>
              <a:spcBef>
                <a:spcPts val="600"/>
              </a:spcBef>
            </a:pPr>
            <a:r>
              <a:rPr lang="en-US" dirty="0"/>
              <a:t>Function Arguments</a:t>
            </a:r>
          </a:p>
          <a:p>
            <a:pPr>
              <a:lnSpc>
                <a:spcPct val="110000"/>
              </a:lnSpc>
              <a:spcBef>
                <a:spcPts val="600"/>
              </a:spcBef>
            </a:pPr>
            <a:r>
              <a:rPr lang="en-US" dirty="0"/>
              <a:t>Local and Global Variables</a:t>
            </a:r>
          </a:p>
          <a:p>
            <a:pPr>
              <a:lnSpc>
                <a:spcPct val="110000"/>
              </a:lnSpc>
              <a:spcBef>
                <a:spcPts val="600"/>
              </a:spcBef>
            </a:pPr>
            <a:r>
              <a:rPr lang="en-US" dirty="0"/>
              <a:t>Pass by reference vs value</a:t>
            </a:r>
          </a:p>
          <a:p>
            <a:pPr>
              <a:lnSpc>
                <a:spcPct val="110000"/>
              </a:lnSpc>
              <a:spcBef>
                <a:spcPts val="600"/>
              </a:spcBef>
            </a:pPr>
            <a:r>
              <a:rPr lang="en-US" dirty="0"/>
              <a:t>Modules in Python</a:t>
            </a:r>
          </a:p>
          <a:p>
            <a:pPr>
              <a:lnSpc>
                <a:spcPct val="110000"/>
              </a:lnSpc>
              <a:spcBef>
                <a:spcPts val="600"/>
              </a:spcBef>
            </a:pPr>
            <a:r>
              <a:rPr lang="en-US" dirty="0"/>
              <a:t>Import Statement</a:t>
            </a:r>
          </a:p>
          <a:p>
            <a:pPr>
              <a:lnSpc>
                <a:spcPct val="110000"/>
              </a:lnSpc>
              <a:spcBef>
                <a:spcPts val="600"/>
              </a:spcBef>
            </a:pPr>
            <a:r>
              <a:rPr lang="en-US" dirty="0"/>
              <a:t>The </a:t>
            </a:r>
            <a:r>
              <a:rPr lang="en-US" i="1" dirty="0"/>
              <a:t>from</a:t>
            </a:r>
            <a:r>
              <a:rPr lang="en-US" dirty="0"/>
              <a:t> .. Import statement</a:t>
            </a:r>
          </a:p>
          <a:p>
            <a:pPr>
              <a:lnSpc>
                <a:spcPct val="110000"/>
              </a:lnSpc>
              <a:spcBef>
                <a:spcPts val="600"/>
              </a:spcBef>
            </a:pPr>
            <a:r>
              <a:rPr lang="en-US" dirty="0"/>
              <a:t>Locating Modules</a:t>
            </a:r>
          </a:p>
          <a:p>
            <a:pPr>
              <a:lnSpc>
                <a:spcPct val="110000"/>
              </a:lnSpc>
              <a:spcBef>
                <a:spcPts val="600"/>
              </a:spcBef>
            </a:pPr>
            <a:r>
              <a:rPr lang="en-US" dirty="0"/>
              <a:t>Packages intro</a:t>
            </a:r>
          </a:p>
          <a:p>
            <a:pPr>
              <a:lnSpc>
                <a:spcPct val="110000"/>
              </a:lnSpc>
              <a:spcBef>
                <a:spcPts val="600"/>
              </a:spcBef>
            </a:pPr>
            <a:r>
              <a:rPr lang="en-US" dirty="0"/>
              <a:t>Useful built-in statements</a:t>
            </a:r>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Pass by reference vs value – cont’d</a:t>
            </a:r>
            <a:endParaRPr lang="he-IL" dirty="0"/>
          </a:p>
        </p:txBody>
      </p:sp>
      <p:sp>
        <p:nvSpPr>
          <p:cNvPr id="3" name="Content Placeholder 2"/>
          <p:cNvSpPr>
            <a:spLocks noGrp="1"/>
          </p:cNvSpPr>
          <p:nvPr>
            <p:ph idx="1"/>
          </p:nvPr>
        </p:nvSpPr>
        <p:spPr/>
        <p:txBody>
          <a:bodyPr>
            <a:normAutofit lnSpcReduction="10000"/>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The Output:</a:t>
            </a:r>
          </a:p>
          <a:p>
            <a:pPr marL="0" indent="0">
              <a:buNone/>
            </a:pPr>
            <a:r>
              <a:rPr lang="en-US" sz="2400" dirty="0"/>
              <a:t>inside the function:  is fun</a:t>
            </a:r>
          </a:p>
          <a:p>
            <a:pPr marL="0" indent="0">
              <a:buNone/>
            </a:pPr>
            <a:r>
              <a:rPr lang="en-US" sz="2400" dirty="0"/>
              <a:t>outside the function:  python</a:t>
            </a:r>
          </a:p>
        </p:txBody>
      </p:sp>
      <p:sp>
        <p:nvSpPr>
          <p:cNvPr id="4" name="Rectangle 1">
            <a:extLst>
              <a:ext uri="{FF2B5EF4-FFF2-40B4-BE49-F238E27FC236}">
                <a16:creationId xmlns:a16="http://schemas.microsoft.com/office/drawing/2014/main" id="{CBD8661C-B887-4155-B2D8-9A3A4571831C}"/>
              </a:ext>
            </a:extLst>
          </p:cNvPr>
          <p:cNvSpPr>
            <a:spLocks noChangeArrowheads="1"/>
          </p:cNvSpPr>
          <p:nvPr/>
        </p:nvSpPr>
        <p:spPr bwMode="auto">
          <a:xfrm>
            <a:off x="838200" y="1969969"/>
            <a:ext cx="418138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72737A"/>
                </a:solidFill>
                <a:effectLst/>
                <a:latin typeface="Arial Unicode MS"/>
              </a:rPr>
              <a:t>s </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s = </a:t>
            </a:r>
            <a:r>
              <a:rPr kumimoji="0" lang="en-US" altLang="en-US" b="0" i="0" u="none" strike="noStrike" cap="none" normalizeH="0" baseline="0" dirty="0">
                <a:ln>
                  <a:noFill/>
                </a:ln>
                <a:solidFill>
                  <a:srgbClr val="6A8759"/>
                </a:solidFill>
                <a:effectLst/>
                <a:latin typeface="Arial Unicode MS"/>
              </a:rPr>
              <a:t>"is fun"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"inside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s = </a:t>
            </a:r>
            <a:r>
              <a:rPr kumimoji="0" lang="en-US" altLang="en-US" b="0" i="0" u="none" strike="noStrike" cap="none" normalizeH="0" baseline="0" dirty="0">
                <a:ln>
                  <a:noFill/>
                </a:ln>
                <a:solidFill>
                  <a:srgbClr val="6A8759"/>
                </a:solidFill>
                <a:effectLst/>
                <a:latin typeface="Arial Unicode MS"/>
              </a:rPr>
              <a:t>"python"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err="1">
                <a:ln>
                  <a:noFill/>
                </a:ln>
                <a:solidFill>
                  <a:srgbClr val="A9B7C6"/>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"outside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41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Modules in Python</a:t>
            </a:r>
            <a:endParaRPr lang="he-IL" dirty="0"/>
          </a:p>
        </p:txBody>
      </p:sp>
      <p:sp>
        <p:nvSpPr>
          <p:cNvPr id="3" name="Content Placeholder 2"/>
          <p:cNvSpPr>
            <a:spLocks noGrp="1"/>
          </p:cNvSpPr>
          <p:nvPr>
            <p:ph idx="1"/>
          </p:nvPr>
        </p:nvSpPr>
        <p:spPr>
          <a:xfrm>
            <a:off x="838200" y="1825625"/>
            <a:ext cx="5553722" cy="4351338"/>
          </a:xfrm>
        </p:spPr>
        <p:txBody>
          <a:bodyPr>
            <a:normAutofit/>
          </a:bodyPr>
          <a:lstStyle/>
          <a:p>
            <a:r>
              <a:rPr lang="en-US" sz="2400" dirty="0"/>
              <a:t>As your program gets longer, you may want to split it into several source files for easier maintenance</a:t>
            </a:r>
          </a:p>
          <a:p>
            <a:r>
              <a:rPr lang="en-US" sz="2400" dirty="0"/>
              <a:t>File that contains definitions only can be treated as module and can be used in python programs. </a:t>
            </a:r>
          </a:p>
          <a:p>
            <a:r>
              <a:rPr lang="en-US" sz="2400" dirty="0"/>
              <a:t>Module can define functions, classes and global variables</a:t>
            </a:r>
          </a:p>
          <a:p>
            <a:r>
              <a:rPr lang="en-US" sz="2400" dirty="0"/>
              <a:t>Definitions from a module can be </a:t>
            </a:r>
            <a:r>
              <a:rPr lang="en-US" sz="2400" i="1" dirty="0"/>
              <a:t>imported</a:t>
            </a:r>
            <a:r>
              <a:rPr lang="en-US" sz="2400" dirty="0"/>
              <a:t> into python program and other modules</a:t>
            </a:r>
          </a:p>
        </p:txBody>
      </p:sp>
      <p:sp>
        <p:nvSpPr>
          <p:cNvPr id="4" name="AutoShape 2" descr="Python Packages">
            <a:extLst>
              <a:ext uri="{FF2B5EF4-FFF2-40B4-BE49-F238E27FC236}">
                <a16:creationId xmlns:a16="http://schemas.microsoft.com/office/drawing/2014/main" id="{12543E91-5CE9-426D-8BD6-ED9940842B66}"/>
              </a:ext>
            </a:extLst>
          </p:cNvPr>
          <p:cNvSpPr>
            <a:spLocks noChangeAspect="1" noChangeArrowheads="1"/>
          </p:cNvSpPr>
          <p:nvPr/>
        </p:nvSpPr>
        <p:spPr bwMode="auto">
          <a:xfrm>
            <a:off x="5943600" y="-151660"/>
            <a:ext cx="3733060" cy="37330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ython Packages">
            <a:extLst>
              <a:ext uri="{FF2B5EF4-FFF2-40B4-BE49-F238E27FC236}">
                <a16:creationId xmlns:a16="http://schemas.microsoft.com/office/drawing/2014/main" id="{6C1CDEDD-5262-4CD5-B28A-CE8A60D584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Python Packages with Examples - Python Geeks">
            <a:extLst>
              <a:ext uri="{FF2B5EF4-FFF2-40B4-BE49-F238E27FC236}">
                <a16:creationId xmlns:a16="http://schemas.microsoft.com/office/drawing/2014/main" id="{E003B856-590F-41E7-A8AF-C64F6ED07BB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a:extLst>
              <a:ext uri="{FF2B5EF4-FFF2-40B4-BE49-F238E27FC236}">
                <a16:creationId xmlns:a16="http://schemas.microsoft.com/office/drawing/2014/main" id="{399798AF-D3D6-41F3-BA88-00333B6D908C}"/>
              </a:ext>
            </a:extLst>
          </p:cNvPr>
          <p:cNvSpPr>
            <a:spLocks noChangeAspect="1" noChangeArrowheads="1"/>
          </p:cNvSpPr>
          <p:nvPr/>
        </p:nvSpPr>
        <p:spPr bwMode="auto">
          <a:xfrm>
            <a:off x="6248399" y="3581399"/>
            <a:ext cx="3733059" cy="3733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724F6D47-F01D-4B5E-85C3-371254B5E56A}"/>
              </a:ext>
            </a:extLst>
          </p:cNvPr>
          <p:cNvPicPr>
            <a:picLocks noChangeAspect="1"/>
          </p:cNvPicPr>
          <p:nvPr/>
        </p:nvPicPr>
        <p:blipFill>
          <a:blip r:embed="rId3"/>
          <a:stretch>
            <a:fillRect/>
          </a:stretch>
        </p:blipFill>
        <p:spPr>
          <a:xfrm>
            <a:off x="6544321" y="2676109"/>
            <a:ext cx="5091399" cy="2322019"/>
          </a:xfrm>
          <a:prstGeom prst="rect">
            <a:avLst/>
          </a:prstGeom>
        </p:spPr>
      </p:pic>
    </p:spTree>
    <p:extLst>
      <p:ext uri="{BB962C8B-B14F-4D97-AF65-F5344CB8AC3E}">
        <p14:creationId xmlns:p14="http://schemas.microsoft.com/office/powerpoint/2010/main" val="186171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 Statement</a:t>
            </a:r>
            <a:endParaRPr lang="he-IL" dirty="0"/>
          </a:p>
        </p:txBody>
      </p:sp>
      <p:sp>
        <p:nvSpPr>
          <p:cNvPr id="3" name="Content Placeholder 2"/>
          <p:cNvSpPr>
            <a:spLocks noGrp="1"/>
          </p:cNvSpPr>
          <p:nvPr>
            <p:ph idx="1"/>
          </p:nvPr>
        </p:nvSpPr>
        <p:spPr/>
        <p:txBody>
          <a:bodyPr>
            <a:normAutofit/>
          </a:bodyPr>
          <a:lstStyle/>
          <a:p>
            <a:r>
              <a:rPr lang="en-US" sz="2400" i="1" dirty="0"/>
              <a:t>import </a:t>
            </a:r>
            <a:r>
              <a:rPr lang="en-US" sz="2400" i="1" dirty="0" err="1"/>
              <a:t>module_name</a:t>
            </a:r>
            <a:r>
              <a:rPr lang="en-US" sz="2400" dirty="0"/>
              <a:t> imports all the </a:t>
            </a:r>
            <a:r>
              <a:rPr lang="en-US" sz="2400" i="1" dirty="0" err="1"/>
              <a:t>module_name</a:t>
            </a:r>
            <a:r>
              <a:rPr lang="en-US" sz="2400" dirty="0" err="1"/>
              <a:t>’s</a:t>
            </a:r>
            <a:r>
              <a:rPr lang="en-US" sz="2400" dirty="0"/>
              <a:t> definitions under namespace </a:t>
            </a:r>
          </a:p>
          <a:p>
            <a:pPr marL="0" indent="0">
              <a:buNone/>
            </a:pPr>
            <a:r>
              <a:rPr lang="en-US" sz="2400" dirty="0"/>
              <a:t>	import </a:t>
            </a:r>
            <a:r>
              <a:rPr lang="en-US" sz="2400" dirty="0" err="1"/>
              <a:t>my_module</a:t>
            </a:r>
            <a:endParaRPr lang="en-US" sz="2400" dirty="0"/>
          </a:p>
          <a:p>
            <a:r>
              <a:rPr lang="en-US" sz="2400" dirty="0"/>
              <a:t>The default namespace name is module name. </a:t>
            </a:r>
          </a:p>
          <a:p>
            <a:r>
              <a:rPr lang="en-US" sz="2400" dirty="0"/>
              <a:t>Namespace name can be changed with </a:t>
            </a:r>
            <a:r>
              <a:rPr lang="en-US" sz="2400" i="1" dirty="0"/>
              <a:t>as</a:t>
            </a:r>
            <a:r>
              <a:rPr lang="en-US" sz="2400" dirty="0"/>
              <a:t> statement in import line</a:t>
            </a:r>
          </a:p>
          <a:p>
            <a:pPr marL="0" indent="0">
              <a:buNone/>
            </a:pPr>
            <a:r>
              <a:rPr lang="en-US" sz="2400" dirty="0"/>
              <a:t>	import </a:t>
            </a:r>
            <a:r>
              <a:rPr lang="en-US" sz="2400" dirty="0" err="1"/>
              <a:t>my_module</a:t>
            </a:r>
            <a:r>
              <a:rPr lang="en-US" sz="2400" dirty="0"/>
              <a:t> as MM</a:t>
            </a:r>
          </a:p>
          <a:p>
            <a:r>
              <a:rPr lang="en-US" sz="2400" dirty="0"/>
              <a:t>All module’s definitions can be accessed through namespace only</a:t>
            </a:r>
          </a:p>
          <a:p>
            <a:pPr marL="0" indent="0">
              <a:buNone/>
            </a:pPr>
            <a:r>
              <a:rPr lang="en-US" sz="2400" dirty="0"/>
              <a:t>	 </a:t>
            </a:r>
            <a:r>
              <a:rPr lang="en-US" sz="2400" dirty="0" err="1"/>
              <a:t>my_module.my_func</a:t>
            </a:r>
            <a:r>
              <a:rPr lang="en-US" sz="2400" dirty="0"/>
              <a:t>(…)</a:t>
            </a:r>
          </a:p>
        </p:txBody>
      </p:sp>
    </p:spTree>
    <p:extLst>
      <p:ext uri="{BB962C8B-B14F-4D97-AF65-F5344CB8AC3E}">
        <p14:creationId xmlns:p14="http://schemas.microsoft.com/office/powerpoint/2010/main" val="159080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 Statement - example</a:t>
            </a:r>
            <a:endParaRPr lang="he-IL" dirty="0"/>
          </a:p>
        </p:txBody>
      </p:sp>
      <p:sp>
        <p:nvSpPr>
          <p:cNvPr id="3" name="Content Placeholder 2"/>
          <p:cNvSpPr>
            <a:spLocks noGrp="1"/>
          </p:cNvSpPr>
          <p:nvPr>
            <p:ph idx="1"/>
          </p:nvPr>
        </p:nvSpPr>
        <p:spPr/>
        <p:txBody>
          <a:bodyPr>
            <a:normAutofit/>
          </a:bodyPr>
          <a:lstStyle/>
          <a:p>
            <a:r>
              <a:rPr lang="en-US" sz="2400" dirty="0"/>
              <a:t>Lets say we have utils.py file with 2 function:</a:t>
            </a:r>
          </a:p>
          <a:p>
            <a:pPr lvl="1"/>
            <a:r>
              <a:rPr lang="en-US" dirty="0"/>
              <a:t>def do_somthing1():</a:t>
            </a:r>
          </a:p>
          <a:p>
            <a:pPr marL="914400" lvl="2" indent="0">
              <a:buNone/>
            </a:pPr>
            <a:r>
              <a:rPr lang="en-US" sz="2400" dirty="0"/>
              <a:t>….</a:t>
            </a:r>
          </a:p>
          <a:p>
            <a:pPr marL="914400" lvl="2" indent="0">
              <a:buNone/>
            </a:pPr>
            <a:endParaRPr lang="en-US" sz="2400" dirty="0"/>
          </a:p>
          <a:p>
            <a:pPr lvl="1"/>
            <a:r>
              <a:rPr lang="en-US" dirty="0"/>
              <a:t>def do_somthing2():</a:t>
            </a:r>
          </a:p>
          <a:p>
            <a:pPr marL="914400" lvl="2" indent="0">
              <a:buNone/>
            </a:pPr>
            <a:r>
              <a:rPr lang="en-US" sz="2400" dirty="0"/>
              <a:t>….</a:t>
            </a:r>
          </a:p>
          <a:p>
            <a:pPr marL="914400" lvl="2" indent="0">
              <a:buNone/>
            </a:pPr>
            <a:endParaRPr lang="en-US" sz="2400" dirty="0"/>
          </a:p>
          <a:p>
            <a:pPr marL="0" indent="0">
              <a:buNone/>
            </a:pPr>
            <a:endParaRPr lang="en-US" sz="2400" dirty="0"/>
          </a:p>
          <a:p>
            <a:pPr marL="400050" lvl="1" indent="0" latinLnBrk="1">
              <a:buNone/>
            </a:pPr>
            <a:r>
              <a:rPr lang="en-US" dirty="0"/>
              <a:t>import utils</a:t>
            </a:r>
          </a:p>
          <a:p>
            <a:pPr marL="400050" lvl="1" indent="0">
              <a:buNone/>
            </a:pPr>
            <a:r>
              <a:rPr lang="en-US" dirty="0"/>
              <a:t>utils.do_somthing1()</a:t>
            </a:r>
            <a:endParaRPr lang="he-IL" dirty="0"/>
          </a:p>
        </p:txBody>
      </p:sp>
    </p:spTree>
    <p:extLst>
      <p:ext uri="{BB962C8B-B14F-4D97-AF65-F5344CB8AC3E}">
        <p14:creationId xmlns:p14="http://schemas.microsoft.com/office/powerpoint/2010/main" val="94494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The </a:t>
            </a:r>
            <a:r>
              <a:rPr lang="en-US" i="1" dirty="0">
                <a:effectLst/>
              </a:rPr>
              <a:t>from...import</a:t>
            </a:r>
            <a:r>
              <a:rPr lang="en-US" dirty="0">
                <a:effectLst/>
              </a:rPr>
              <a:t> Statement</a:t>
            </a:r>
            <a:endParaRPr lang="he-IL" dirty="0"/>
          </a:p>
        </p:txBody>
      </p:sp>
      <p:sp>
        <p:nvSpPr>
          <p:cNvPr id="3" name="Content Placeholder 2"/>
          <p:cNvSpPr>
            <a:spLocks noGrp="1"/>
          </p:cNvSpPr>
          <p:nvPr>
            <p:ph idx="1"/>
          </p:nvPr>
        </p:nvSpPr>
        <p:spPr/>
        <p:txBody>
          <a:bodyPr>
            <a:normAutofit lnSpcReduction="10000"/>
          </a:bodyPr>
          <a:lstStyle/>
          <a:p>
            <a:r>
              <a:rPr lang="en-US" sz="2400" dirty="0"/>
              <a:t>Python's </a:t>
            </a:r>
            <a:r>
              <a:rPr lang="en-US" sz="2400" i="1" dirty="0"/>
              <a:t>from</a:t>
            </a:r>
            <a:r>
              <a:rPr lang="en-US" sz="2400" dirty="0"/>
              <a:t> statement lets you import specific attributes or all attributes from a module into the current namespace. </a:t>
            </a:r>
          </a:p>
          <a:p>
            <a:r>
              <a:rPr lang="en-US" sz="2400" dirty="0"/>
              <a:t>The </a:t>
            </a:r>
            <a:r>
              <a:rPr lang="en-US" sz="2400" i="1" dirty="0"/>
              <a:t>from...import</a:t>
            </a:r>
            <a:r>
              <a:rPr lang="en-US" sz="2400" dirty="0"/>
              <a:t> has the following syntax:  from </a:t>
            </a:r>
            <a:r>
              <a:rPr lang="en-US" sz="2400" dirty="0" err="1"/>
              <a:t>module_name</a:t>
            </a:r>
            <a:r>
              <a:rPr lang="en-US" sz="2400" dirty="0"/>
              <a:t> import name1, name2, ... </a:t>
            </a:r>
            <a:r>
              <a:rPr lang="en-US" sz="2400" dirty="0" err="1"/>
              <a:t>nameN</a:t>
            </a:r>
            <a:endParaRPr lang="en-US" sz="2400" dirty="0"/>
          </a:p>
          <a:p>
            <a:endParaRPr lang="en-US" sz="1200" dirty="0"/>
          </a:p>
          <a:p>
            <a:pPr marL="0" indent="0">
              <a:buNone/>
            </a:pPr>
            <a:r>
              <a:rPr lang="en-US" sz="2400" dirty="0"/>
              <a:t>	</a:t>
            </a:r>
            <a:r>
              <a:rPr lang="en-US" sz="2400" i="1" dirty="0"/>
              <a:t>from utils import do_something1</a:t>
            </a:r>
          </a:p>
          <a:p>
            <a:pPr marL="0" indent="0">
              <a:buNone/>
            </a:pPr>
            <a:r>
              <a:rPr lang="en-US" sz="2400" i="1" dirty="0"/>
              <a:t>	from utils import *</a:t>
            </a:r>
          </a:p>
          <a:p>
            <a:endParaRPr lang="en-US" sz="2400" dirty="0"/>
          </a:p>
          <a:p>
            <a:r>
              <a:rPr lang="en-US" sz="2400" dirty="0"/>
              <a:t>Namespaces are omitted using </a:t>
            </a:r>
            <a:r>
              <a:rPr lang="en-US" sz="2400" i="1" dirty="0"/>
              <a:t>from...import</a:t>
            </a:r>
            <a:r>
              <a:rPr lang="en-US" sz="2400" dirty="0"/>
              <a:t> add only direct access is possible </a:t>
            </a:r>
          </a:p>
          <a:p>
            <a:pPr marL="0" indent="0">
              <a:buNone/>
            </a:pPr>
            <a:r>
              <a:rPr lang="en-US" sz="2400" dirty="0"/>
              <a:t>	do_something1()</a:t>
            </a:r>
          </a:p>
          <a:p>
            <a:pPr marL="0" indent="0">
              <a:buNone/>
            </a:pPr>
            <a:r>
              <a:rPr lang="en-US" sz="2400" dirty="0"/>
              <a:t>	utils.do_something1()		#generates error</a:t>
            </a:r>
          </a:p>
        </p:txBody>
      </p:sp>
    </p:spTree>
    <p:extLst>
      <p:ext uri="{BB962C8B-B14F-4D97-AF65-F5344CB8AC3E}">
        <p14:creationId xmlns:p14="http://schemas.microsoft.com/office/powerpoint/2010/main" val="69705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Init file</a:t>
            </a:r>
            <a:endParaRPr lang="he-IL" dirty="0"/>
          </a:p>
        </p:txBody>
      </p:sp>
      <p:sp>
        <p:nvSpPr>
          <p:cNvPr id="3" name="Content Placeholder 2"/>
          <p:cNvSpPr>
            <a:spLocks noGrp="1"/>
          </p:cNvSpPr>
          <p:nvPr>
            <p:ph idx="1"/>
          </p:nvPr>
        </p:nvSpPr>
        <p:spPr/>
        <p:txBody>
          <a:bodyPr>
            <a:normAutofit/>
          </a:bodyPr>
          <a:lstStyle/>
          <a:p>
            <a:r>
              <a:rPr lang="en-US" sz="2400" dirty="0"/>
              <a:t>The __init__.py file, commonly referred to as the "</a:t>
            </a:r>
            <a:r>
              <a:rPr lang="en-US" sz="2400" dirty="0" err="1"/>
              <a:t>init</a:t>
            </a:r>
            <a:r>
              <a:rPr lang="en-US" sz="2400" dirty="0"/>
              <a:t> file," is a special file in a Python package that serves as an initializer for the package. It is executed when the package is imported, allowing you to perform necessary setup and define the contents of the package.</a:t>
            </a:r>
          </a:p>
          <a:p>
            <a:endParaRPr lang="en-US" sz="2400" dirty="0"/>
          </a:p>
          <a:p>
            <a:r>
              <a:rPr lang="en-US" sz="2400" dirty="0"/>
              <a:t>In addition to its role as an initializer, the </a:t>
            </a:r>
            <a:r>
              <a:rPr lang="en-US" sz="2400" dirty="0" err="1"/>
              <a:t>init</a:t>
            </a:r>
            <a:r>
              <a:rPr lang="en-US" sz="2400" dirty="0"/>
              <a:t> file can also transform a directory into a Python package. Without an </a:t>
            </a:r>
            <a:r>
              <a:rPr lang="en-US" sz="2400" dirty="0" err="1"/>
              <a:t>init</a:t>
            </a:r>
            <a:r>
              <a:rPr lang="en-US" sz="2400" dirty="0"/>
              <a:t> file, the directory would simply be treated as a regular folder without any package-specific functionality.</a:t>
            </a:r>
          </a:p>
        </p:txBody>
      </p:sp>
    </p:spTree>
    <p:extLst>
      <p:ext uri="{BB962C8B-B14F-4D97-AF65-F5344CB8AC3E}">
        <p14:creationId xmlns:p14="http://schemas.microsoft.com/office/powerpoint/2010/main" val="70236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Init file – cont’d</a:t>
            </a:r>
            <a:endParaRPr lang="he-IL" dirty="0"/>
          </a:p>
        </p:txBody>
      </p:sp>
      <p:sp>
        <p:nvSpPr>
          <p:cNvPr id="3" name="Content Placeholder 2"/>
          <p:cNvSpPr>
            <a:spLocks noGrp="1"/>
          </p:cNvSpPr>
          <p:nvPr>
            <p:ph idx="1"/>
          </p:nvPr>
        </p:nvSpPr>
        <p:spPr/>
        <p:txBody>
          <a:bodyPr>
            <a:normAutofit fontScale="70000" lnSpcReduction="20000"/>
          </a:bodyPr>
          <a:lstStyle/>
          <a:p>
            <a:r>
              <a:rPr lang="en-US" sz="2400" b="1" dirty="0"/>
              <a:t>Imports</a:t>
            </a:r>
            <a:r>
              <a:rPr lang="en-US" sz="2400" dirty="0"/>
              <a:t>: You can import other modules or packages that are part of the package. This allows you to organize your code into separate modules and use them within the package.</a:t>
            </a:r>
          </a:p>
          <a:p>
            <a:endParaRPr lang="en-US" sz="2400" dirty="0"/>
          </a:p>
          <a:p>
            <a:r>
              <a:rPr lang="en-US" sz="2400" b="1" dirty="0"/>
              <a:t>Variable and Constant Definitions: </a:t>
            </a:r>
            <a:r>
              <a:rPr lang="en-US" sz="2400" dirty="0"/>
              <a:t>You can initialize variables, constants, or any other objects that will be used by the package. These definitions can be accessed by other modules within the package.</a:t>
            </a:r>
          </a:p>
          <a:p>
            <a:endParaRPr lang="en-US" sz="2400" dirty="0"/>
          </a:p>
          <a:p>
            <a:r>
              <a:rPr lang="en-US" sz="2400" b="1" dirty="0"/>
              <a:t>Function Definitions: </a:t>
            </a:r>
            <a:r>
              <a:rPr lang="en-US" sz="2400" dirty="0"/>
              <a:t>You can define functions that are specific to the package or provide utility functions that can be used throughout the package.</a:t>
            </a:r>
          </a:p>
          <a:p>
            <a:endParaRPr lang="en-US" sz="2400" dirty="0"/>
          </a:p>
          <a:p>
            <a:r>
              <a:rPr lang="en-US" sz="2400" b="1" dirty="0"/>
              <a:t>Initialization Code: </a:t>
            </a:r>
            <a:r>
              <a:rPr lang="en-US" sz="2400" dirty="0"/>
              <a:t>You can include any necessary initialization code that needs to be executed when the package is imported. This can involve setting up configurations, connecting to databases, or performing any other required setup tasks.</a:t>
            </a:r>
          </a:p>
          <a:p>
            <a:endParaRPr lang="en-US" sz="2400" dirty="0"/>
          </a:p>
          <a:p>
            <a:pPr marL="0" indent="0">
              <a:buNone/>
            </a:pPr>
            <a:r>
              <a:rPr lang="en-US" sz="2400" dirty="0"/>
              <a:t>Overall, the </a:t>
            </a:r>
            <a:r>
              <a:rPr lang="en-US" sz="2400" dirty="0" err="1"/>
              <a:t>init</a:t>
            </a:r>
            <a:r>
              <a:rPr lang="en-US" sz="2400" dirty="0"/>
              <a:t> file plays a vital role in structuring and initializing a Python package. It allows you to organize code, define package-level variables and functions, and perform necessary setup operations when the package is imported.</a:t>
            </a:r>
          </a:p>
        </p:txBody>
      </p:sp>
    </p:spTree>
    <p:extLst>
      <p:ext uri="{BB962C8B-B14F-4D97-AF65-F5344CB8AC3E}">
        <p14:creationId xmlns:p14="http://schemas.microsoft.com/office/powerpoint/2010/main" val="338754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Init file </a:t>
            </a:r>
            <a:endParaRPr lang="he-IL" dirty="0"/>
          </a:p>
        </p:txBody>
      </p:sp>
    </p:spTree>
    <p:extLst>
      <p:ext uri="{BB962C8B-B14F-4D97-AF65-F5344CB8AC3E}">
        <p14:creationId xmlns:p14="http://schemas.microsoft.com/office/powerpoint/2010/main" val="381604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Init file – demo</a:t>
            </a:r>
            <a:endParaRPr lang="he-IL" dirty="0"/>
          </a:p>
        </p:txBody>
      </p:sp>
      <p:sp>
        <p:nvSpPr>
          <p:cNvPr id="3" name="Content Placeholder 2"/>
          <p:cNvSpPr>
            <a:spLocks noGrp="1"/>
          </p:cNvSpPr>
          <p:nvPr>
            <p:ph idx="1"/>
          </p:nvPr>
        </p:nvSpPr>
        <p:spPr/>
        <p:txBody>
          <a:bodyPr>
            <a:normAutofit/>
          </a:bodyPr>
          <a:lstStyle/>
          <a:p>
            <a:r>
              <a:rPr lang="en-US" sz="2400" dirty="0"/>
              <a:t>__init__.py</a:t>
            </a:r>
          </a:p>
          <a:p>
            <a:endParaRPr lang="en-US" sz="2400" dirty="0"/>
          </a:p>
          <a:p>
            <a:endParaRPr lang="en-US" sz="2400" dirty="0"/>
          </a:p>
          <a:p>
            <a:r>
              <a:rPr lang="en-US" sz="2400" dirty="0"/>
              <a:t>english.py</a:t>
            </a:r>
          </a:p>
          <a:p>
            <a:endParaRPr lang="en-US" sz="2400" dirty="0"/>
          </a:p>
          <a:p>
            <a:endParaRPr lang="en-US" sz="2400" dirty="0"/>
          </a:p>
          <a:p>
            <a:r>
              <a:rPr lang="en-US" sz="2400" dirty="0"/>
              <a:t>spanish.py</a:t>
            </a:r>
          </a:p>
          <a:p>
            <a:endParaRPr lang="en-US" sz="2400" dirty="0"/>
          </a:p>
        </p:txBody>
      </p:sp>
      <p:sp>
        <p:nvSpPr>
          <p:cNvPr id="4" name="Rectangle 1">
            <a:extLst>
              <a:ext uri="{FF2B5EF4-FFF2-40B4-BE49-F238E27FC236}">
                <a16:creationId xmlns:a16="http://schemas.microsoft.com/office/drawing/2014/main" id="{A85D0F14-442C-49F7-ADFB-99D77B2DDF95}"/>
              </a:ext>
            </a:extLst>
          </p:cNvPr>
          <p:cNvSpPr>
            <a:spLocks noChangeArrowheads="1"/>
          </p:cNvSpPr>
          <p:nvPr/>
        </p:nvSpPr>
        <p:spPr bwMode="auto">
          <a:xfrm>
            <a:off x="838200" y="2336568"/>
            <a:ext cx="4055165"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.english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hello_english</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.spanish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hello_spanish</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2A847D9-4ED2-EE2B-0051-DBD80C0458EC}"/>
              </a:ext>
            </a:extLst>
          </p:cNvPr>
          <p:cNvSpPr>
            <a:spLocks noChangeArrowheads="1"/>
          </p:cNvSpPr>
          <p:nvPr/>
        </p:nvSpPr>
        <p:spPr bwMode="auto">
          <a:xfrm>
            <a:off x="838200" y="3684873"/>
            <a:ext cx="310896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say_hello</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print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Hello</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D563575-3803-076C-98B5-CD348B7CD569}"/>
              </a:ext>
            </a:extLst>
          </p:cNvPr>
          <p:cNvSpPr>
            <a:spLocks noChangeArrowheads="1"/>
          </p:cNvSpPr>
          <p:nvPr/>
        </p:nvSpPr>
        <p:spPr bwMode="auto">
          <a:xfrm>
            <a:off x="838200" y="5033178"/>
            <a:ext cx="217070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say_hello():</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"¡Hola!"</a:t>
            </a:r>
            <a:r>
              <a:rPr kumimoji="0" lang="he-IL" altLang="he-IL" sz="1000" b="0" i="0" u="none" strike="noStrike" cap="none" normalizeH="0" baseline="0">
                <a:ln>
                  <a:noFill/>
                </a:ln>
                <a:solidFill>
                  <a:srgbClr val="A9B7C6"/>
                </a:solidFill>
                <a:effectLst/>
                <a:latin typeface="Arial Unicode MS"/>
              </a:rPr>
              <a: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9C77D842-28C8-1066-22D7-AA317B24DD43}"/>
              </a:ext>
            </a:extLst>
          </p:cNvPr>
          <p:cNvSpPr txBox="1"/>
          <p:nvPr/>
        </p:nvSpPr>
        <p:spPr>
          <a:xfrm>
            <a:off x="7299296" y="1815179"/>
            <a:ext cx="4054503" cy="2585323"/>
          </a:xfrm>
          <a:prstGeom prst="rect">
            <a:avLst/>
          </a:prstGeom>
          <a:noFill/>
        </p:spPr>
        <p:txBody>
          <a:bodyPr wrap="square" rtlCol="1">
            <a:spAutoFit/>
          </a:bodyPr>
          <a:lstStyle/>
          <a:p>
            <a:r>
              <a:rPr lang="en-US" dirty="0"/>
              <a:t>Let's consider a package named greetings, which provides simple greeting functions. We can create the following directory structure:</a:t>
            </a:r>
          </a:p>
          <a:p>
            <a:endParaRPr lang="en-US" dirty="0"/>
          </a:p>
          <a:p>
            <a:r>
              <a:rPr lang="en-US" dirty="0"/>
              <a:t>greetings/</a:t>
            </a:r>
          </a:p>
          <a:p>
            <a:r>
              <a:rPr lang="en-US" dirty="0"/>
              <a:t>    __init__.py</a:t>
            </a:r>
          </a:p>
          <a:p>
            <a:r>
              <a:rPr lang="en-US" dirty="0"/>
              <a:t>    english.py</a:t>
            </a:r>
          </a:p>
          <a:p>
            <a:r>
              <a:rPr lang="en-US" dirty="0"/>
              <a:t>    spanish.py</a:t>
            </a:r>
            <a:endParaRPr lang="he-IL" dirty="0"/>
          </a:p>
        </p:txBody>
      </p:sp>
      <p:sp>
        <p:nvSpPr>
          <p:cNvPr id="11" name="Rectangle 4">
            <a:extLst>
              <a:ext uri="{FF2B5EF4-FFF2-40B4-BE49-F238E27FC236}">
                <a16:creationId xmlns:a16="http://schemas.microsoft.com/office/drawing/2014/main" id="{BD666A9C-C093-DAAB-8433-E94D1807ECE5}"/>
              </a:ext>
            </a:extLst>
          </p:cNvPr>
          <p:cNvSpPr>
            <a:spLocks noChangeArrowheads="1"/>
          </p:cNvSpPr>
          <p:nvPr/>
        </p:nvSpPr>
        <p:spPr bwMode="auto">
          <a:xfrm>
            <a:off x="7299297" y="4800291"/>
            <a:ext cx="3228229"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greetings</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greetings.hello_english()  </a:t>
            </a:r>
            <a:r>
              <a:rPr kumimoji="0" lang="he-IL" altLang="he-IL" sz="1000" b="0" i="0" u="none" strike="noStrike" cap="none" normalizeH="0" baseline="0">
                <a:ln>
                  <a:noFill/>
                </a:ln>
                <a:solidFill>
                  <a:srgbClr val="808080"/>
                </a:solidFill>
                <a:effectLst/>
                <a:latin typeface="Arial Unicode MS"/>
              </a:rPr>
              <a:t># Output: Hello!</a:t>
            </a: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greetings.hello_spanish()  </a:t>
            </a:r>
            <a:r>
              <a:rPr kumimoji="0" lang="he-IL" altLang="he-IL" sz="1000" b="0" i="0" u="none" strike="noStrike" cap="none" normalizeH="0" baseline="0">
                <a:ln>
                  <a:noFill/>
                </a:ln>
                <a:solidFill>
                  <a:srgbClr val="808080"/>
                </a:solidFill>
                <a:effectLst/>
                <a:latin typeface="Arial Unicode MS"/>
              </a:rPr>
              <a:t># Output: ¡Hola!</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2" name="תיבת טקסט 11">
            <a:extLst>
              <a:ext uri="{FF2B5EF4-FFF2-40B4-BE49-F238E27FC236}">
                <a16:creationId xmlns:a16="http://schemas.microsoft.com/office/drawing/2014/main" id="{88412B13-816F-7D10-A841-CDCB5B0C51F2}"/>
              </a:ext>
            </a:extLst>
          </p:cNvPr>
          <p:cNvSpPr txBox="1"/>
          <p:nvPr/>
        </p:nvSpPr>
        <p:spPr>
          <a:xfrm>
            <a:off x="7451697" y="4448422"/>
            <a:ext cx="3434964" cy="369332"/>
          </a:xfrm>
          <a:prstGeom prst="rect">
            <a:avLst/>
          </a:prstGeom>
          <a:noFill/>
        </p:spPr>
        <p:txBody>
          <a:bodyPr wrap="square" rtlCol="1">
            <a:spAutoFit/>
          </a:bodyPr>
          <a:lstStyle/>
          <a:p>
            <a:r>
              <a:rPr lang="en-US" dirty="0"/>
              <a:t>Output: </a:t>
            </a:r>
            <a:endParaRPr lang="he-IL" dirty="0"/>
          </a:p>
        </p:txBody>
      </p:sp>
    </p:spTree>
    <p:extLst>
      <p:ext uri="{BB962C8B-B14F-4D97-AF65-F5344CB8AC3E}">
        <p14:creationId xmlns:p14="http://schemas.microsoft.com/office/powerpoint/2010/main" val="155986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Locating Modules</a:t>
            </a:r>
            <a:endParaRPr lang="he-IL" dirty="0"/>
          </a:p>
        </p:txBody>
      </p:sp>
      <p:sp>
        <p:nvSpPr>
          <p:cNvPr id="3" name="Content Placeholder 2"/>
          <p:cNvSpPr>
            <a:spLocks noGrp="1"/>
          </p:cNvSpPr>
          <p:nvPr>
            <p:ph idx="1"/>
          </p:nvPr>
        </p:nvSpPr>
        <p:spPr/>
        <p:txBody>
          <a:bodyPr>
            <a:normAutofit/>
          </a:bodyPr>
          <a:lstStyle/>
          <a:p>
            <a:r>
              <a:rPr lang="en-US" dirty="0"/>
              <a:t>When importing modules the interpreter  searches:</a:t>
            </a:r>
          </a:p>
          <a:p>
            <a:pPr lvl="1">
              <a:spcAft>
                <a:spcPts val="1800"/>
              </a:spcAft>
            </a:pPr>
            <a:r>
              <a:rPr lang="en-US" dirty="0"/>
              <a:t>First interpreter searches in the current directory.</a:t>
            </a:r>
          </a:p>
          <a:p>
            <a:pPr lvl="1">
              <a:spcAft>
                <a:spcPts val="1800"/>
              </a:spcAft>
            </a:pPr>
            <a:r>
              <a:rPr lang="en-US" dirty="0"/>
              <a:t>If the module isn't found, Python then searches each directory in the shell variable PYTHONPATH</a:t>
            </a:r>
          </a:p>
          <a:p>
            <a:pPr lvl="1">
              <a:spcAft>
                <a:spcPts val="1800"/>
              </a:spcAft>
            </a:pPr>
            <a:r>
              <a:rPr lang="en-US" dirty="0"/>
              <a:t>If the module isn’t found, the interpreter searched in standard installation path. (In Linux/Unix for example in /</a:t>
            </a:r>
            <a:r>
              <a:rPr lang="en-US" dirty="0" err="1"/>
              <a:t>usr</a:t>
            </a:r>
            <a:r>
              <a:rPr lang="en-US" dirty="0"/>
              <a:t>/local/lib/python)</a:t>
            </a:r>
          </a:p>
          <a:p>
            <a:pPr lvl="1">
              <a:spcAft>
                <a:spcPts val="1800"/>
              </a:spcAft>
            </a:pPr>
            <a:r>
              <a:rPr lang="en-US" dirty="0"/>
              <a:t>If the module is not found in any of the above locations, the interpreter raises an “</a:t>
            </a:r>
            <a:r>
              <a:rPr lang="en-US" dirty="0" err="1"/>
              <a:t>ImportError</a:t>
            </a:r>
            <a:r>
              <a:rPr lang="en-US" dirty="0"/>
              <a:t>” indicating that the module could not be found.</a:t>
            </a:r>
            <a:endParaRPr lang="he-IL" dirty="0"/>
          </a:p>
        </p:txBody>
      </p:sp>
    </p:spTree>
    <p:extLst>
      <p:ext uri="{BB962C8B-B14F-4D97-AF65-F5344CB8AC3E}">
        <p14:creationId xmlns:p14="http://schemas.microsoft.com/office/powerpoint/2010/main" val="362926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Function?	</a:t>
            </a:r>
            <a:endParaRPr lang="he-IL" dirty="0"/>
          </a:p>
        </p:txBody>
      </p:sp>
      <p:sp>
        <p:nvSpPr>
          <p:cNvPr id="3" name="Content Placeholder 2"/>
          <p:cNvSpPr>
            <a:spLocks noGrp="1"/>
          </p:cNvSpPr>
          <p:nvPr>
            <p:ph idx="1"/>
          </p:nvPr>
        </p:nvSpPr>
        <p:spPr/>
        <p:txBody>
          <a:bodyPr vert="horz" lIns="91440" tIns="45720" rIns="91440" bIns="45720" rtlCol="0" anchor="t">
            <a:noAutofit/>
          </a:bodyPr>
          <a:lstStyle/>
          <a:p>
            <a:r>
              <a:rPr lang="en-US" dirty="0"/>
              <a:t>Function is a small sub program that perform a single  task</a:t>
            </a:r>
          </a:p>
          <a:p>
            <a:r>
              <a:rPr lang="en-US" dirty="0"/>
              <a:t>Functions provide better modularity and high code reuse</a:t>
            </a:r>
          </a:p>
          <a:p>
            <a:r>
              <a:rPr lang="en-US" dirty="0"/>
              <a:t>Python has many build-in functions but user can define his own function</a:t>
            </a:r>
          </a:p>
          <a:p>
            <a:r>
              <a:rPr lang="en-US" dirty="0"/>
              <a:t>Function definition starts with </a:t>
            </a:r>
            <a:r>
              <a:rPr lang="en-US" i="1" dirty="0"/>
              <a:t>def</a:t>
            </a:r>
            <a:r>
              <a:rPr lang="en-US" dirty="0"/>
              <a:t> keyword, function name and then list of parameters in () parentheses, </a:t>
            </a:r>
            <a:r>
              <a:rPr lang="en-US" b="1" dirty="0"/>
              <a:t>:</a:t>
            </a:r>
            <a:r>
              <a:rPr lang="en-US" dirty="0"/>
              <a:t> at the end</a:t>
            </a:r>
          </a:p>
          <a:p>
            <a:r>
              <a:rPr lang="en-US" dirty="0"/>
              <a:t>Functions in python can use return statement.</a:t>
            </a:r>
          </a:p>
          <a:p>
            <a:pPr lvl="1"/>
            <a:r>
              <a:rPr lang="en-US" dirty="0"/>
              <a:t>return can come with expression, the one that we want to return</a:t>
            </a:r>
          </a:p>
          <a:p>
            <a:pPr lvl="1"/>
            <a:r>
              <a:rPr lang="en-US" dirty="0"/>
              <a:t>return can be empty</a:t>
            </a:r>
          </a:p>
          <a:p>
            <a:r>
              <a:rPr lang="en-US" dirty="0"/>
              <a:t>return exits the function.</a:t>
            </a:r>
          </a:p>
          <a:p>
            <a:endParaRPr lang="en-US" dirty="0">
              <a:cs typeface="Calibri"/>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packages</a:t>
            </a:r>
            <a:endParaRPr lang="he-IL" dirty="0"/>
          </a:p>
        </p:txBody>
      </p:sp>
      <p:sp>
        <p:nvSpPr>
          <p:cNvPr id="3" name="Content Placeholder 2"/>
          <p:cNvSpPr>
            <a:spLocks noGrp="1"/>
          </p:cNvSpPr>
          <p:nvPr>
            <p:ph idx="1"/>
          </p:nvPr>
        </p:nvSpPr>
        <p:spPr/>
        <p:txBody>
          <a:bodyPr>
            <a:normAutofit/>
          </a:bodyPr>
          <a:lstStyle/>
          <a:p>
            <a:r>
              <a:rPr lang="en-US" sz="2400" dirty="0"/>
              <a:t>To help organize modules and provide a naming hierarchy, python has a concept of packages</a:t>
            </a:r>
          </a:p>
          <a:p>
            <a:endParaRPr lang="en-US" sz="2400" dirty="0"/>
          </a:p>
          <a:p>
            <a:r>
              <a:rPr lang="en-US" sz="2400" dirty="0"/>
              <a:t>The __init__.py files are required to make Python treat the directories as package</a:t>
            </a:r>
          </a:p>
          <a:p>
            <a:endParaRPr lang="en-US" sz="2400" dirty="0"/>
          </a:p>
          <a:p>
            <a:r>
              <a:rPr lang="en-US" sz="2400" dirty="0"/>
              <a:t>Access to modules inside a package through the full name: </a:t>
            </a:r>
            <a:r>
              <a:rPr lang="en-US" sz="2400" i="1" dirty="0" err="1"/>
              <a:t>package_name.module_name</a:t>
            </a:r>
            <a:endParaRPr lang="en-US" sz="2400" i="1" dirty="0"/>
          </a:p>
          <a:p>
            <a:endParaRPr lang="en-US" sz="2400" i="1" dirty="0"/>
          </a:p>
          <a:p>
            <a:r>
              <a:rPr lang="en-US" sz="2400" dirty="0"/>
              <a:t>Packages can contains sub-packages </a:t>
            </a:r>
          </a:p>
        </p:txBody>
      </p:sp>
    </p:spTree>
    <p:extLst>
      <p:ext uri="{BB962C8B-B14F-4D97-AF65-F5344CB8AC3E}">
        <p14:creationId xmlns:p14="http://schemas.microsoft.com/office/powerpoint/2010/main" val="1171788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01-08</a:t>
            </a:r>
            <a:endParaRPr lang="he-IL" dirty="0"/>
          </a:p>
        </p:txBody>
      </p:sp>
    </p:spTree>
    <p:extLst>
      <p:ext uri="{BB962C8B-B14F-4D97-AF65-F5344CB8AC3E}">
        <p14:creationId xmlns:p14="http://schemas.microsoft.com/office/powerpoint/2010/main" val="276782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documentation strings</a:t>
            </a:r>
            <a:endParaRPr lang="en-US" dirty="0">
              <a:cs typeface="Calibri Light"/>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dirty="0"/>
              <a:t>First function statement can be the function documentation called </a:t>
            </a:r>
            <a:r>
              <a:rPr lang="en-US" sz="2000" i="1" dirty="0"/>
              <a:t>docstring. </a:t>
            </a:r>
          </a:p>
          <a:p>
            <a:endParaRPr lang="en-US" sz="2000" i="1" dirty="0"/>
          </a:p>
          <a:p>
            <a:r>
              <a:rPr lang="en-US" sz="2000" dirty="0"/>
              <a:t>Python documentation string is used like a comment and provide a convenient way to access this documentation even in run time</a:t>
            </a:r>
          </a:p>
          <a:p>
            <a:endParaRPr lang="en-US" sz="2000" dirty="0"/>
          </a:p>
          <a:p>
            <a:r>
              <a:rPr lang="en-US" sz="2000" dirty="0"/>
              <a:t>Python docstrings can be placed in functions, classes, modules</a:t>
            </a:r>
          </a:p>
          <a:p>
            <a:endParaRPr lang="en-US" sz="2000" dirty="0"/>
          </a:p>
          <a:p>
            <a:r>
              <a:rPr lang="en-US" sz="2000" dirty="0"/>
              <a:t>In python docstring can be accessed with </a:t>
            </a:r>
            <a:r>
              <a:rPr lang="en-US" sz="2000" i="1" dirty="0"/>
              <a:t>help </a:t>
            </a:r>
            <a:r>
              <a:rPr lang="en-US" sz="2000" dirty="0"/>
              <a:t>function or </a:t>
            </a:r>
            <a:r>
              <a:rPr lang="en-US" sz="2000" i="1" dirty="0" err="1"/>
              <a:t>obj.__doc</a:t>
            </a:r>
            <a:r>
              <a:rPr lang="en-US" sz="2000" i="1" dirty="0"/>
              <a:t>__</a:t>
            </a:r>
          </a:p>
          <a:p>
            <a:endParaRPr lang="en-US" sz="2000" i="1" dirty="0"/>
          </a:p>
          <a:p>
            <a:pPr marL="0" indent="0">
              <a:buNone/>
            </a:pPr>
            <a:endParaRPr lang="en-US" sz="2600" dirty="0">
              <a:cs typeface="Calibri"/>
            </a:endParaRPr>
          </a:p>
          <a:p>
            <a:endParaRPr lang="en-US" dirty="0">
              <a:cs typeface="Calibri"/>
            </a:endParaRPr>
          </a:p>
        </p:txBody>
      </p:sp>
      <p:sp>
        <p:nvSpPr>
          <p:cNvPr id="4" name="Rectangle 1">
            <a:extLst>
              <a:ext uri="{FF2B5EF4-FFF2-40B4-BE49-F238E27FC236}">
                <a16:creationId xmlns:a16="http://schemas.microsoft.com/office/drawing/2014/main" id="{3BFE1A39-A5B5-4670-BD09-CEA9BF595944}"/>
              </a:ext>
            </a:extLst>
          </p:cNvPr>
          <p:cNvSpPr>
            <a:spLocks noChangeArrowheads="1"/>
          </p:cNvSpPr>
          <p:nvPr/>
        </p:nvSpPr>
        <p:spPr bwMode="auto">
          <a:xfrm>
            <a:off x="1162974" y="5343302"/>
            <a:ext cx="8131946"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C6"/>
                </a:solidFill>
                <a:effectLst/>
                <a:latin typeface="Arial Unicode MS"/>
              </a:rPr>
              <a:t>help</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my_func</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s = my_</a:t>
            </a:r>
            <a:r>
              <a:rPr kumimoji="0" lang="en-US" altLang="en-US" sz="2000" b="0" i="0" u="none" strike="noStrike" cap="none" normalizeH="0" baseline="0" dirty="0" err="1">
                <a:ln>
                  <a:noFill/>
                </a:ln>
                <a:solidFill>
                  <a:srgbClr val="A9B7C6"/>
                </a:solidFill>
                <a:effectLst/>
                <a:latin typeface="Arial Unicode MS"/>
              </a:rPr>
              <a:t>func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B200B2"/>
                </a:solidFill>
                <a:effectLst/>
                <a:latin typeface="Arial Unicode MS"/>
              </a:rPr>
              <a:t>__doc__  </a:t>
            </a:r>
            <a:r>
              <a:rPr kumimoji="0" lang="en-US" altLang="en-US" sz="2000" b="0" i="0" u="none" strike="noStrike" cap="none" normalizeH="0" baseline="0" dirty="0">
                <a:ln>
                  <a:noFill/>
                </a:ln>
                <a:solidFill>
                  <a:srgbClr val="808080"/>
                </a:solidFill>
                <a:effectLst/>
                <a:latin typeface="Arial Unicode MS"/>
              </a:rPr>
              <a:t># returns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45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r>
              <a:rPr lang="en-US" dirty="0"/>
              <a:t>Function Definition</a:t>
            </a:r>
          </a:p>
        </p:txBody>
      </p:sp>
      <p:sp>
        <p:nvSpPr>
          <p:cNvPr id="3" name="TextBox 2">
            <a:extLst>
              <a:ext uri="{FF2B5EF4-FFF2-40B4-BE49-F238E27FC236}">
                <a16:creationId xmlns:a16="http://schemas.microsoft.com/office/drawing/2014/main" id="{C05E8B18-012B-4322-8484-47CA00D4C0F1}"/>
              </a:ext>
            </a:extLst>
          </p:cNvPr>
          <p:cNvSpPr txBox="1"/>
          <p:nvPr/>
        </p:nvSpPr>
        <p:spPr>
          <a:xfrm>
            <a:off x="1115569" y="1728216"/>
            <a:ext cx="10168128" cy="4443984"/>
          </a:xfrm>
          <a:prstGeom prst="rect">
            <a:avLst/>
          </a:prstGeom>
        </p:spPr>
        <p:txBody>
          <a:bodyPr vert="horz" lIns="91440" tIns="45720" rIns="91440" bIns="45720" rtlCol="0" anchor="ctr">
            <a:normAutofit/>
          </a:bodyPr>
          <a:lstStyle/>
          <a:p>
            <a:pPr lvl="0">
              <a:lnSpc>
                <a:spcPct val="90000"/>
              </a:lnSpc>
              <a:spcAft>
                <a:spcPts val="600"/>
              </a:spcAft>
            </a:pPr>
            <a:endParaRPr lang="en-US" sz="1700" dirty="0">
              <a:cs typeface="Calibri"/>
            </a:endParaRPr>
          </a:p>
        </p:txBody>
      </p:sp>
      <p:sp>
        <p:nvSpPr>
          <p:cNvPr id="4" name="TextBox 3">
            <a:extLst>
              <a:ext uri="{FF2B5EF4-FFF2-40B4-BE49-F238E27FC236}">
                <a16:creationId xmlns:a16="http://schemas.microsoft.com/office/drawing/2014/main" id="{B591EA2B-EAE1-4854-86CB-8471C967260F}"/>
              </a:ext>
            </a:extLst>
          </p:cNvPr>
          <p:cNvSpPr txBox="1"/>
          <p:nvPr/>
        </p:nvSpPr>
        <p:spPr>
          <a:xfrm>
            <a:off x="1185333" y="1728216"/>
            <a:ext cx="4910667" cy="2870016"/>
          </a:xfrm>
          <a:prstGeom prst="rect">
            <a:avLst/>
          </a:prstGeom>
          <a:noFill/>
        </p:spPr>
        <p:txBody>
          <a:bodyPr wrap="square" rtlCol="0">
            <a:spAutoFit/>
          </a:bodyPr>
          <a:lstStyle/>
          <a:p>
            <a:pPr marL="0" indent="0">
              <a:buNone/>
            </a:pPr>
            <a:r>
              <a:rPr lang="en-US" dirty="0"/>
              <a:t>def </a:t>
            </a:r>
            <a:r>
              <a:rPr lang="en-US" dirty="0" err="1"/>
              <a:t>func_name</a:t>
            </a:r>
            <a:r>
              <a:rPr lang="en-US" dirty="0"/>
              <a:t>(parameters):</a:t>
            </a:r>
          </a:p>
          <a:p>
            <a:pPr marL="0" indent="0">
              <a:buNone/>
            </a:pPr>
            <a:r>
              <a:rPr lang="en-US" dirty="0"/>
              <a:t>	"docstring"</a:t>
            </a:r>
          </a:p>
          <a:p>
            <a:pPr marL="0" indent="0">
              <a:buNone/>
            </a:pPr>
            <a:r>
              <a:rPr lang="en-US" dirty="0"/>
              <a:t>	command</a:t>
            </a:r>
          </a:p>
          <a:p>
            <a:pPr marL="0" indent="0">
              <a:buNone/>
            </a:pPr>
            <a:r>
              <a:rPr lang="en-US" dirty="0"/>
              <a:t>	</a:t>
            </a:r>
            <a:r>
              <a:rPr lang="en-US" sz="1050" b="1" dirty="0"/>
              <a:t>.</a:t>
            </a:r>
          </a:p>
          <a:p>
            <a:pPr marL="0" indent="0">
              <a:buNone/>
            </a:pPr>
            <a:r>
              <a:rPr lang="en-US" sz="1050" b="1" dirty="0"/>
              <a:t>	.</a:t>
            </a:r>
          </a:p>
          <a:p>
            <a:pPr marL="0" indent="0">
              <a:buNone/>
            </a:pPr>
            <a:r>
              <a:rPr lang="en-US" dirty="0"/>
              <a:t>	command</a:t>
            </a:r>
          </a:p>
          <a:p>
            <a:pPr marL="0" indent="0">
              <a:buNone/>
            </a:pPr>
            <a:r>
              <a:rPr lang="en-US" dirty="0"/>
              <a:t>	[return expr]</a:t>
            </a:r>
          </a:p>
          <a:p>
            <a:pPr marL="0" indent="0">
              <a:buNone/>
            </a:pPr>
            <a:endParaRPr lang="en-US" dirty="0"/>
          </a:p>
          <a:p>
            <a:pPr marL="0" indent="0">
              <a:buNone/>
            </a:pPr>
            <a:r>
              <a:rPr lang="en-US" dirty="0"/>
              <a:t>For example:</a:t>
            </a:r>
          </a:p>
          <a:p>
            <a:pPr marL="0" indent="0">
              <a:buNone/>
            </a:pPr>
            <a:endParaRPr lang="en-US" sz="800" dirty="0"/>
          </a:p>
          <a:p>
            <a:endParaRPr lang="en-US" dirty="0"/>
          </a:p>
        </p:txBody>
      </p:sp>
      <p:sp>
        <p:nvSpPr>
          <p:cNvPr id="10" name="TextBox 5">
            <a:extLst>
              <a:ext uri="{FF2B5EF4-FFF2-40B4-BE49-F238E27FC236}">
                <a16:creationId xmlns:a16="http://schemas.microsoft.com/office/drawing/2014/main" id="{1082BEB4-938F-4E9E-B8B9-BB90184B7C9B}"/>
              </a:ext>
            </a:extLst>
          </p:cNvPr>
          <p:cNvSpPr txBox="1"/>
          <p:nvPr/>
        </p:nvSpPr>
        <p:spPr>
          <a:xfrm>
            <a:off x="6927297" y="4523347"/>
            <a:ext cx="1258906"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err="1"/>
              <a:t>docstring</a:t>
            </a:r>
            <a:endParaRPr lang="he-IL" sz="2200" dirty="0"/>
          </a:p>
        </p:txBody>
      </p:sp>
      <p:cxnSp>
        <p:nvCxnSpPr>
          <p:cNvPr id="11" name="Straight Arrow Connector 10">
            <a:extLst>
              <a:ext uri="{FF2B5EF4-FFF2-40B4-BE49-F238E27FC236}">
                <a16:creationId xmlns:a16="http://schemas.microsoft.com/office/drawing/2014/main" id="{D6D98826-685B-46BA-88EF-B4320BE3AA8E}"/>
              </a:ext>
            </a:extLst>
          </p:cNvPr>
          <p:cNvCxnSpPr/>
          <p:nvPr/>
        </p:nvCxnSpPr>
        <p:spPr>
          <a:xfrm flipH="1">
            <a:off x="6050222" y="4738791"/>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EEEAC1-A47A-48C1-A1D2-7FAC1EE023F2}"/>
              </a:ext>
            </a:extLst>
          </p:cNvPr>
          <p:cNvCxnSpPr/>
          <p:nvPr/>
        </p:nvCxnSpPr>
        <p:spPr>
          <a:xfrm flipH="1">
            <a:off x="6050222" y="5539389"/>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E8F69F5C-AAEC-46A5-B135-2D22BFD78A65}"/>
              </a:ext>
            </a:extLst>
          </p:cNvPr>
          <p:cNvSpPr txBox="1"/>
          <p:nvPr/>
        </p:nvSpPr>
        <p:spPr>
          <a:xfrm>
            <a:off x="6953031" y="5323946"/>
            <a:ext cx="1772453"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t>Function call</a:t>
            </a:r>
            <a:endParaRPr lang="he-IL" sz="2200" dirty="0"/>
          </a:p>
        </p:txBody>
      </p:sp>
      <p:sp>
        <p:nvSpPr>
          <p:cNvPr id="8" name="Rectangle 4">
            <a:extLst>
              <a:ext uri="{FF2B5EF4-FFF2-40B4-BE49-F238E27FC236}">
                <a16:creationId xmlns:a16="http://schemas.microsoft.com/office/drawing/2014/main" id="{DAC6950D-ACCE-45E4-81A9-E0AA4ADF7324}"/>
              </a:ext>
            </a:extLst>
          </p:cNvPr>
          <p:cNvSpPr>
            <a:spLocks noChangeArrowheads="1"/>
          </p:cNvSpPr>
          <p:nvPr/>
        </p:nvSpPr>
        <p:spPr bwMode="auto">
          <a:xfrm>
            <a:off x="1272042" y="4277505"/>
            <a:ext cx="457234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1" u="none" strike="noStrike" cap="none" normalizeH="0" baseline="0" dirty="0">
                <a:ln>
                  <a:noFill/>
                </a:ln>
                <a:solidFill>
                  <a:srgbClr val="629755"/>
                </a:solidFill>
                <a:effectLst/>
                <a:latin typeface="Arial Unicode MS"/>
              </a:rPr>
              <a:t>"function prints value of parameter"</a:t>
            </a:r>
            <a:br>
              <a:rPr kumimoji="0" lang="en-US" altLang="en-US" b="0" i="1" u="none" strike="noStrike" cap="none" normalizeH="0" baseline="0" dirty="0">
                <a:ln>
                  <a:noFill/>
                </a:ln>
                <a:solidFill>
                  <a:srgbClr val="629755"/>
                </a:solidFill>
                <a:effectLst/>
                <a:latin typeface="Arial Unicode MS"/>
              </a:rPr>
            </a:br>
            <a:r>
              <a:rPr kumimoji="0" lang="en-US" altLang="en-US" b="0" i="1" u="none" strike="noStrike" cap="none" normalizeH="0" baseline="0" dirty="0">
                <a:ln>
                  <a:noFill/>
                </a:ln>
                <a:solidFill>
                  <a:srgbClr val="629755"/>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"parameter is:"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"Python functions are great!!"</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639233" y="494772"/>
            <a:ext cx="10913533" cy="1243584"/>
          </a:xfrm>
        </p:spPr>
        <p:txBody>
          <a:bodyPr>
            <a:normAutofit/>
          </a:bodyPr>
          <a:lstStyle/>
          <a:p>
            <a:r>
              <a:rPr lang="en-US" dirty="0"/>
              <a:t>Function overloading</a:t>
            </a:r>
            <a:endParaRPr lang="he-IL" dirty="0"/>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438912" y="1738357"/>
            <a:ext cx="11113854" cy="4438606"/>
          </a:xfrm>
        </p:spPr>
        <p:txBody>
          <a:bodyPr>
            <a:normAutofit/>
          </a:bodyPr>
          <a:lstStyle/>
          <a:p>
            <a:r>
              <a:rPr lang="en-US" sz="3200" dirty="0"/>
              <a:t>Python does not support function overloading</a:t>
            </a:r>
          </a:p>
          <a:p>
            <a:endParaRPr lang="en-US" sz="3200" dirty="0"/>
          </a:p>
          <a:p>
            <a:r>
              <a:rPr lang="en-US" sz="3200" dirty="0"/>
              <a:t>When function with the same name defined more than once, they are treated as function redefinition and last one wins </a:t>
            </a:r>
          </a:p>
          <a:p>
            <a:endParaRPr lang="en-US" sz="3200" dirty="0"/>
          </a:p>
          <a:p>
            <a:r>
              <a:rPr lang="en-US" sz="3200" dirty="0"/>
              <a:t>Python has many different ways to overcome this obstacle, like default arguments, variable-length parameters, </a:t>
            </a:r>
            <a:r>
              <a:rPr lang="en-US" sz="3200" dirty="0" err="1"/>
              <a:t>etc</a:t>
            </a:r>
            <a:r>
              <a:rPr lang="en-US" sz="3200" dirty="0"/>
              <a:t> (will be discussed later)</a:t>
            </a: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a:t>
            </a:r>
          </a:p>
        </p:txBody>
      </p:sp>
      <p:sp>
        <p:nvSpPr>
          <p:cNvPr id="3" name="Content Placeholder 2"/>
          <p:cNvSpPr>
            <a:spLocks noGrp="1"/>
          </p:cNvSpPr>
          <p:nvPr>
            <p:ph idx="1"/>
          </p:nvPr>
        </p:nvSpPr>
        <p:spPr/>
        <p:txBody>
          <a:bodyPr/>
          <a:lstStyle/>
          <a:p>
            <a:r>
              <a:rPr lang="en-US" sz="3100" dirty="0"/>
              <a:t>Required arguments:</a:t>
            </a:r>
          </a:p>
          <a:p>
            <a:pPr lvl="1"/>
            <a:r>
              <a:rPr lang="en-US" dirty="0"/>
              <a:t>Required arguments must be passed to a function in correct order and exact amount.</a:t>
            </a:r>
          </a:p>
          <a:p>
            <a:pPr lvl="1"/>
            <a:endParaRPr lang="en-US" dirty="0"/>
          </a:p>
          <a:p>
            <a:pPr marL="0" indent="0">
              <a:buNone/>
            </a:pPr>
            <a:r>
              <a:rPr lang="en-US" sz="2600" dirty="0"/>
              <a:t>For example:</a:t>
            </a:r>
          </a:p>
          <a:p>
            <a:pPr marL="0" indent="0">
              <a:buNone/>
            </a:pPr>
            <a:endParaRPr lang="en-US" dirty="0"/>
          </a:p>
        </p:txBody>
      </p:sp>
      <p:sp>
        <p:nvSpPr>
          <p:cNvPr id="4" name="Rectangle 1">
            <a:extLst>
              <a:ext uri="{FF2B5EF4-FFF2-40B4-BE49-F238E27FC236}">
                <a16:creationId xmlns:a16="http://schemas.microsoft.com/office/drawing/2014/main" id="{AC9E97D9-2EEA-41AE-8A17-8C5EE87ACCD2}"/>
              </a:ext>
            </a:extLst>
          </p:cNvPr>
          <p:cNvSpPr>
            <a:spLocks noChangeArrowheads="1"/>
          </p:cNvSpPr>
          <p:nvPr/>
        </p:nvSpPr>
        <p:spPr bwMode="auto">
          <a:xfrm>
            <a:off x="1189606" y="4310765"/>
            <a:ext cx="805204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print (</a:t>
            </a:r>
            <a:r>
              <a:rPr kumimoji="0" lang="en-US" altLang="en-US" sz="2400" b="0" i="0" u="none" strike="noStrike" cap="none" normalizeH="0" baseline="0" dirty="0">
                <a:ln>
                  <a:noFill/>
                </a:ln>
                <a:solidFill>
                  <a:srgbClr val="6A8759"/>
                </a:solidFill>
                <a:effectLst/>
                <a:latin typeface="Arial Unicode MS"/>
              </a:rPr>
              <a:t>"color: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 and size :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prints color: Red and size :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#generates arguments count error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r>
              <a:rPr lang="en-US" sz="1600" dirty="0"/>
              <a:t>Keyword arguments:</a:t>
            </a:r>
          </a:p>
          <a:p>
            <a:pPr lvl="1"/>
            <a:r>
              <a:rPr lang="en-US" sz="1600" dirty="0"/>
              <a:t>Arguments can be pass by keyword (name). We can pass arguments in any order when passing them by names.</a:t>
            </a:r>
          </a:p>
          <a:p>
            <a:pPr lvl="1"/>
            <a:r>
              <a:rPr lang="en-US" sz="1600" dirty="0"/>
              <a:t>Non-keyword arguments are allowed after keyword ones</a:t>
            </a:r>
          </a:p>
          <a:p>
            <a:pPr marL="0" indent="0">
              <a:buNone/>
            </a:pPr>
            <a:r>
              <a:rPr lang="en-US" sz="1600" dirty="0"/>
              <a:t>Example 1:</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Example 2:</a:t>
            </a:r>
          </a:p>
          <a:p>
            <a:pPr marL="0" indent="0">
              <a:buNone/>
            </a:pPr>
            <a:endParaRPr lang="en-US" dirty="0"/>
          </a:p>
        </p:txBody>
      </p:sp>
      <p:sp>
        <p:nvSpPr>
          <p:cNvPr id="4" name="Rectangle 1">
            <a:extLst>
              <a:ext uri="{FF2B5EF4-FFF2-40B4-BE49-F238E27FC236}">
                <a16:creationId xmlns:a16="http://schemas.microsoft.com/office/drawing/2014/main" id="{B8CC4F12-AA25-44A7-9F6B-5595F5D6CEDE}"/>
              </a:ext>
            </a:extLst>
          </p:cNvPr>
          <p:cNvSpPr>
            <a:spLocks noChangeArrowheads="1"/>
          </p:cNvSpPr>
          <p:nvPr/>
        </p:nvSpPr>
        <p:spPr bwMode="auto">
          <a:xfrm>
            <a:off x="1118586" y="3254930"/>
            <a:ext cx="2769833"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"and 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size)</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99F0ED5-179B-40C8-B828-A285BB517CF4}"/>
              </a:ext>
            </a:extLst>
          </p:cNvPr>
          <p:cNvSpPr>
            <a:spLocks noChangeArrowheads="1"/>
          </p:cNvSpPr>
          <p:nvPr/>
        </p:nvSpPr>
        <p:spPr bwMode="auto">
          <a:xfrm>
            <a:off x="1118586" y="5296237"/>
            <a:ext cx="300953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(x=</a:t>
            </a:r>
            <a:r>
              <a:rPr kumimoji="0" lang="en-US" altLang="en-US" sz="1000" b="0" i="0" u="none" strike="noStrike" cap="none" normalizeH="0" baseline="0" dirty="0">
                <a:ln>
                  <a:noFill/>
                </a:ln>
                <a:solidFill>
                  <a:srgbClr val="6897BB"/>
                </a:solidFill>
                <a:effectLst/>
                <a:latin typeface="Arial Unicode MS"/>
              </a:rPr>
              <a:t>1</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A9B7C6"/>
                </a:solidFill>
                <a:effectLst/>
                <a:latin typeface="Arial Unicode MS"/>
              </a:rPr>
              <a:t>y=</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x</a:t>
            </a:r>
            <a:r>
              <a:rPr kumimoji="0" lang="en-US" altLang="en-US" sz="1000" b="0" i="0" u="none" strike="noStrike" cap="none" normalizeH="0" baseline="0" dirty="0" err="1">
                <a:ln>
                  <a:noFill/>
                </a:ln>
                <a:solidFill>
                  <a:srgbClr val="CC7832"/>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y</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2,6</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2,2</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x</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generates the error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Arguments – cont’d</a:t>
            </a:r>
            <a:endParaRPr lang="he-IL" dirty="0"/>
          </a:p>
        </p:txBody>
      </p:sp>
      <p:sp>
        <p:nvSpPr>
          <p:cNvPr id="3" name="Content Placeholder 2"/>
          <p:cNvSpPr>
            <a:spLocks noGrp="1"/>
          </p:cNvSpPr>
          <p:nvPr>
            <p:ph idx="1"/>
          </p:nvPr>
        </p:nvSpPr>
        <p:spPr/>
        <p:txBody>
          <a:bodyPr>
            <a:normAutofit/>
          </a:bodyPr>
          <a:lstStyle/>
          <a:p>
            <a:r>
              <a:rPr lang="en-US" sz="2600" dirty="0"/>
              <a:t>Default Arguments</a:t>
            </a:r>
            <a:r>
              <a:rPr lang="en-US" dirty="0"/>
              <a:t>:</a:t>
            </a:r>
          </a:p>
          <a:p>
            <a:pPr lvl="1"/>
            <a:r>
              <a:rPr lang="en-US" dirty="0"/>
              <a:t>A default argument is an argument that defines a default value. The argument holds this default value, unless other value is passed</a:t>
            </a:r>
          </a:p>
          <a:p>
            <a:pPr lvl="1"/>
            <a:r>
              <a:rPr lang="en-US" dirty="0"/>
              <a:t>If function have both default and formal arguments, formal arguments must be defined first.</a:t>
            </a:r>
          </a:p>
        </p:txBody>
      </p:sp>
      <p:sp>
        <p:nvSpPr>
          <p:cNvPr id="5" name="Rectangle 2">
            <a:extLst>
              <a:ext uri="{FF2B5EF4-FFF2-40B4-BE49-F238E27FC236}">
                <a16:creationId xmlns:a16="http://schemas.microsoft.com/office/drawing/2014/main" id="{6CE873BF-C02B-4754-94E9-4D89D04A7E18}"/>
              </a:ext>
            </a:extLst>
          </p:cNvPr>
          <p:cNvSpPr>
            <a:spLocks noChangeArrowheads="1"/>
          </p:cNvSpPr>
          <p:nvPr/>
        </p:nvSpPr>
        <p:spPr bwMode="auto">
          <a:xfrm>
            <a:off x="1233995" y="4273520"/>
            <a:ext cx="7838984"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FFC66D"/>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"color: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 and size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color: Yellow and size : 10</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AA4926"/>
                </a:solidFill>
                <a:effectLst/>
                <a:latin typeface="Arial Unicode MS"/>
              </a:rPr>
              <a:t>size </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color</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#color: Yellow and size : 3</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62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2854</Words>
  <Application>Microsoft Office PowerPoint</Application>
  <PresentationFormat>Widescreen</PresentationFormat>
  <Paragraphs>344</Paragraphs>
  <Slides>32</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Unicode MS</vt:lpstr>
      <vt:lpstr>Calibri</vt:lpstr>
      <vt:lpstr>Calibri Light</vt:lpstr>
      <vt:lpstr>Segoe</vt:lpstr>
      <vt:lpstr>Segoe Light</vt:lpstr>
      <vt:lpstr>Tahoma</vt:lpstr>
      <vt:lpstr>Office Theme</vt:lpstr>
      <vt:lpstr>Module 04: Functions and modules</vt:lpstr>
      <vt:lpstr>Agenda</vt:lpstr>
      <vt:lpstr>What is  a Function? </vt:lpstr>
      <vt:lpstr>Functions documentation strings</vt:lpstr>
      <vt:lpstr>Function Definition</vt:lpstr>
      <vt:lpstr>Function overloading</vt:lpstr>
      <vt:lpstr>Function Arguments</vt:lpstr>
      <vt:lpstr>Function Arguments – cont’d</vt:lpstr>
      <vt:lpstr>Function Arguments – cont’d</vt:lpstr>
      <vt:lpstr>Function Arguments – cont’d</vt:lpstr>
      <vt:lpstr>Function Arguments – cont’d</vt:lpstr>
      <vt:lpstr>Function Arguments – cont’d</vt:lpstr>
      <vt:lpstr>Local and Global Variables</vt:lpstr>
      <vt:lpstr>Local and Global Variables – cont’d</vt:lpstr>
      <vt:lpstr>Local and Global Variables – cont’t</vt:lpstr>
      <vt:lpstr>Local and Global Variables – cont’d</vt:lpstr>
      <vt:lpstr>Local and Global Variables – cont’d</vt:lpstr>
      <vt:lpstr>Pass by reference vs value</vt:lpstr>
      <vt:lpstr>Pass by reference vs value – cont’d</vt:lpstr>
      <vt:lpstr>Pass by reference vs value – cont’d</vt:lpstr>
      <vt:lpstr>Modules in Python</vt:lpstr>
      <vt:lpstr>Import Statement</vt:lpstr>
      <vt:lpstr>Import Statement - example</vt:lpstr>
      <vt:lpstr>The from...import Statement</vt:lpstr>
      <vt:lpstr>Init file</vt:lpstr>
      <vt:lpstr>Init file – cont’d</vt:lpstr>
      <vt:lpstr>Init file </vt:lpstr>
      <vt:lpstr>Init file – demo</vt:lpstr>
      <vt:lpstr>Locating Modules</vt:lpstr>
      <vt:lpstr>Python packages</vt:lpstr>
      <vt:lpstr>Lab 01-08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238</cp:revision>
  <dcterms:created xsi:type="dcterms:W3CDTF">2021-12-06T07:55:10Z</dcterms:created>
  <dcterms:modified xsi:type="dcterms:W3CDTF">2023-07-05T08:18:29Z</dcterms:modified>
</cp:coreProperties>
</file>