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DDA9C-0615-479E-BED9-CFB4A972408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F755-A83F-46D5-8F93-7520A2343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78468" y="621269"/>
            <a:ext cx="6609333" cy="5431997"/>
            <a:chOff x="1078468" y="621269"/>
            <a:chExt cx="6609333" cy="5431997"/>
          </a:xfrm>
        </p:grpSpPr>
        <p:grpSp>
          <p:nvGrpSpPr>
            <p:cNvPr id="10" name="Group 9"/>
            <p:cNvGrpSpPr/>
            <p:nvPr/>
          </p:nvGrpSpPr>
          <p:grpSpPr>
            <a:xfrm>
              <a:off x="1078468" y="621269"/>
              <a:ext cx="6609333" cy="5062666"/>
              <a:chOff x="1078468" y="621269"/>
              <a:chExt cx="6609333" cy="50626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990600"/>
                <a:ext cx="6240001" cy="4693334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47800" y="1600200"/>
                <a:ext cx="762000" cy="40837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925801" y="990599"/>
                <a:ext cx="762000" cy="57626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25800" y="621269"/>
                <a:ext cx="762001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Menu</a:t>
                </a:r>
                <a:endParaRPr lang="en-US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-778734" y="3457402"/>
                <a:ext cx="4083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Report upload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1" y="990599"/>
              <a:ext cx="5443537" cy="58102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8851" y="1600200"/>
              <a:ext cx="5458950" cy="408373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799" y="621269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Header</a:t>
              </a:r>
              <a:endPara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4261" y="5683934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Content</a:t>
              </a: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7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6880" y="621269"/>
            <a:ext cx="6870921" cy="5431997"/>
            <a:chOff x="816880" y="621269"/>
            <a:chExt cx="6870921" cy="5431997"/>
          </a:xfrm>
        </p:grpSpPr>
        <p:grpSp>
          <p:nvGrpSpPr>
            <p:cNvPr id="10" name="Group 9"/>
            <p:cNvGrpSpPr/>
            <p:nvPr/>
          </p:nvGrpSpPr>
          <p:grpSpPr>
            <a:xfrm>
              <a:off x="816880" y="990600"/>
              <a:ext cx="6870921" cy="4693336"/>
              <a:chOff x="816880" y="990600"/>
              <a:chExt cx="6870921" cy="46933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990600"/>
                <a:ext cx="6240001" cy="469333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47800" y="1600200"/>
                <a:ext cx="762000" cy="40837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-901822" y="3318903"/>
                <a:ext cx="4083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Colored Icon 	= Active Report</a:t>
                </a:r>
                <a:b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White Icon 	= Report Loaded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1" y="990599"/>
              <a:ext cx="5443537" cy="58102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8851" y="1600200"/>
              <a:ext cx="5458950" cy="408373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799" y="621269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Show name &amp; Onyx build version</a:t>
              </a:r>
              <a:endPara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4261" y="5683934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Last loaded report displayed</a:t>
              </a: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9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990600"/>
            <a:ext cx="6240000" cy="4693333"/>
            <a:chOff x="1447800" y="990600"/>
            <a:chExt cx="6240000" cy="46933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990600"/>
              <a:ext cx="6240000" cy="469333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209800" y="2004645"/>
              <a:ext cx="4681538" cy="4132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1632328"/>
              <a:ext cx="468153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Content Menu</a:t>
              </a:r>
              <a:endPara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8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990600"/>
            <a:ext cx="7620000" cy="4693332"/>
            <a:chOff x="1447800" y="990600"/>
            <a:chExt cx="7620000" cy="46933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990600"/>
              <a:ext cx="6240000" cy="469333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715000" y="1600200"/>
              <a:ext cx="1972800" cy="4572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7800" y="1632328"/>
              <a:ext cx="13800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Reset Menu</a:t>
              </a:r>
              <a:endPara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48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GUIBLAIN, Sylvain (CIMPA SAS)</dc:creator>
  <cp:lastModifiedBy>Sylvain Guiblain</cp:lastModifiedBy>
  <cp:revision>7</cp:revision>
  <dcterms:created xsi:type="dcterms:W3CDTF">2006-08-16T00:00:00Z</dcterms:created>
  <dcterms:modified xsi:type="dcterms:W3CDTF">2019-02-08T13:36:41Z</dcterms:modified>
</cp:coreProperties>
</file>