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98" y="8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DDA9C-0615-479E-BED9-CFB4A9724083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5F755-A83F-46D5-8F93-7520A23432D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98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5F755-A83F-46D5-8F93-7520A23432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36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5F755-A83F-46D5-8F93-7520A23432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36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5F755-A83F-46D5-8F93-7520A23432D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36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5F755-A83F-46D5-8F93-7520A23432D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36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078468" y="621269"/>
            <a:ext cx="6609333" cy="5431997"/>
            <a:chOff x="1078468" y="621269"/>
            <a:chExt cx="6609333" cy="5431997"/>
          </a:xfrm>
        </p:grpSpPr>
        <p:grpSp>
          <p:nvGrpSpPr>
            <p:cNvPr id="10" name="Group 9"/>
            <p:cNvGrpSpPr/>
            <p:nvPr/>
          </p:nvGrpSpPr>
          <p:grpSpPr>
            <a:xfrm>
              <a:off x="1078468" y="621269"/>
              <a:ext cx="6609333" cy="5062666"/>
              <a:chOff x="1078468" y="621269"/>
              <a:chExt cx="6609333" cy="5062666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47800" y="990600"/>
                <a:ext cx="6240000" cy="4693334"/>
              </a:xfrm>
              <a:prstGeom prst="rect">
                <a:avLst/>
              </a:prstGeom>
            </p:spPr>
          </p:pic>
          <p:sp>
            <p:nvSpPr>
              <p:cNvPr id="5" name="Rectangle 4"/>
              <p:cNvSpPr/>
              <p:nvPr/>
            </p:nvSpPr>
            <p:spPr>
              <a:xfrm>
                <a:off x="1447800" y="1600200"/>
                <a:ext cx="762000" cy="40837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7260671" y="990599"/>
                <a:ext cx="427129" cy="576263"/>
              </a:xfrm>
              <a:prstGeom prst="rect">
                <a:avLst/>
              </a:pr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925800" y="621269"/>
                <a:ext cx="762001" cy="369332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Menu</a:t>
                </a:r>
                <a:endParaRPr lang="en-US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 rot="16200000">
                <a:off x="-778734" y="3457402"/>
                <a:ext cx="40837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Report upload</a:t>
                </a:r>
                <a:endParaRPr lang="en-US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1447801" y="990599"/>
              <a:ext cx="5783579" cy="581025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28851" y="1600200"/>
              <a:ext cx="5458950" cy="4083734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47799" y="621269"/>
              <a:ext cx="5443540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accent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Header</a:t>
              </a:r>
              <a:endParaRPr lang="en-US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44261" y="5683934"/>
              <a:ext cx="5443540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Content</a:t>
              </a:r>
              <a:endParaRPr 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0736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816880" y="621269"/>
            <a:ext cx="6870921" cy="5431997"/>
            <a:chOff x="816880" y="621269"/>
            <a:chExt cx="6870921" cy="5431997"/>
          </a:xfrm>
        </p:grpSpPr>
        <p:grpSp>
          <p:nvGrpSpPr>
            <p:cNvPr id="10" name="Group 9"/>
            <p:cNvGrpSpPr/>
            <p:nvPr/>
          </p:nvGrpSpPr>
          <p:grpSpPr>
            <a:xfrm>
              <a:off x="816880" y="990600"/>
              <a:ext cx="6870920" cy="4693336"/>
              <a:chOff x="816880" y="990600"/>
              <a:chExt cx="6870920" cy="4693336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47801" y="990600"/>
                <a:ext cx="6239999" cy="4693333"/>
              </a:xfrm>
              <a:prstGeom prst="rect">
                <a:avLst/>
              </a:prstGeom>
            </p:spPr>
          </p:pic>
          <p:sp>
            <p:nvSpPr>
              <p:cNvPr id="5" name="Rectangle 4"/>
              <p:cNvSpPr/>
              <p:nvPr/>
            </p:nvSpPr>
            <p:spPr>
              <a:xfrm>
                <a:off x="1447800" y="1600200"/>
                <a:ext cx="762000" cy="40837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 rot="16200000">
                <a:off x="-901822" y="3318903"/>
                <a:ext cx="40837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Colored Icon 	= Active Report</a:t>
                </a:r>
                <a:br>
                  <a:rPr lang="en-US" dirty="0" smtClean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</a:br>
                <a:r>
                  <a:rPr lang="en-US" dirty="0" smtClean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White Icon 	= Report Loaded</a:t>
                </a:r>
                <a:endParaRPr lang="en-US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1447801" y="990599"/>
              <a:ext cx="5791199" cy="581025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28851" y="1600200"/>
              <a:ext cx="5458950" cy="4083734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47798" y="621269"/>
              <a:ext cx="5791201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accent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Show name &amp; Onyx build version</a:t>
              </a:r>
              <a:endParaRPr lang="en-US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44261" y="5683934"/>
              <a:ext cx="5443540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Last loaded report displayed</a:t>
              </a:r>
              <a:endParaRPr 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6953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447800" y="990600"/>
            <a:ext cx="6239999" cy="4693333"/>
            <a:chOff x="1447800" y="990600"/>
            <a:chExt cx="6239999" cy="469333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800" y="990600"/>
              <a:ext cx="6239999" cy="4693333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2209800" y="1907109"/>
              <a:ext cx="4681538" cy="413239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09800" y="1534792"/>
              <a:ext cx="4681538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r"/>
              <a:r>
                <a:rPr lang="en-US" dirty="0" smtClean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Content Menu</a:t>
              </a:r>
              <a:endParaRPr lang="en-US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8854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447801" y="990600"/>
            <a:ext cx="7619999" cy="4693332"/>
            <a:chOff x="1447801" y="990600"/>
            <a:chExt cx="7619999" cy="469333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801" y="990600"/>
              <a:ext cx="6239998" cy="4693332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5715000" y="1504950"/>
              <a:ext cx="1972800" cy="4572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687800" y="1537078"/>
              <a:ext cx="1380000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Reset Menu</a:t>
              </a:r>
              <a:endParaRPr lang="en-US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3482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25</Words>
  <Application>Microsoft Office PowerPoint</Application>
  <PresentationFormat>Affichage à l'écran (4:3)</PresentationFormat>
  <Paragraphs>13</Paragraphs>
  <Slides>4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Verdana</vt:lpstr>
      <vt:lpstr>Office Theme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GUIBLAIN, Sylvain (CIMPA SAS)</dc:creator>
  <cp:lastModifiedBy>Sylvain Guiblain</cp:lastModifiedBy>
  <cp:revision>11</cp:revision>
  <dcterms:created xsi:type="dcterms:W3CDTF">2006-08-16T00:00:00Z</dcterms:created>
  <dcterms:modified xsi:type="dcterms:W3CDTF">2019-02-09T00:47:06Z</dcterms:modified>
</cp:coreProperties>
</file>