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E1606-8C0F-FA72-8622-4ED17CA72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E082C2-646F-68F1-2EB9-7A28BDBA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F2E577-D6EA-3D2A-37E5-650EF31B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0FA961-6C52-9670-137A-1812D1F1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33501-6044-0FFB-2E67-DBD9E8D1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11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14708-739D-1F32-6763-BD45DE98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71A3B6-DB44-7EB8-286D-48D50ACE1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78E7C-D560-4BF7-84CA-B3B818E3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5A2D76-0ADA-3703-E14D-7461787E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3A7A27-AA20-30EC-F9E2-5C44192A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3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13A851-2969-9AE0-FF59-1AE05AE2B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694E3C-9200-2D3D-4A00-E730F2D6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975A63-9B4E-6A25-879A-49A6CC9A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872FC-3C65-AF73-8DD8-B9832185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AC6CD5-4664-31D3-5CD6-B934C5DF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92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D58F2-D246-299D-4D98-2D1CB10E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8753D-6CD7-2469-8099-79F6FE2D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2CD8EB-83D9-3E06-CD29-837ADA70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80383-4AB5-BA57-4FCB-F4FE778A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A78D09-F0D6-7D57-6C2E-648AB215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6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CCDF1-10F9-684A-541B-162A58DB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77774D-EB0A-F410-1BDF-649C146E5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30F812-DEC6-79CD-69CD-1B21C1BC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0A4963-BBFC-B023-A157-1255EE90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02905-BE81-FF9E-4908-E9E69327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44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F8828-F10C-3F85-0D84-CF6DCCC3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9E6887-843C-A8CE-60A2-3DC16ACFD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5853F7-5917-89C6-8901-9DF4491BC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8CC6C8-5235-8CDF-891C-79E1DA76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6D2872-87D2-F44D-FE5A-A66CEB55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970C2-DAC0-A52F-6997-CE56FA13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35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D5EEB-EA2A-C354-E236-DF5B3D47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2972AD-92AD-DCF7-FFD5-F4951350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80C62-90B5-D13E-EADB-30959837E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6F82B9-88AC-6486-0118-E85DC13C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BBCC7E-13A7-9BB6-8A60-6001D05F9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6DB06F-DE5D-694D-30B9-2329DAB8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CE5EA0-B836-B390-F4FC-69D78AA1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F89911-76F9-F230-1877-341F9DE4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87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E12A0-BAB8-3C00-C27A-CD1AAD16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D67DE6-89F2-8CE1-4F55-03233663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0B52C0-943A-95A4-B070-E7114E53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7086EB-97ED-FC45-79AB-B5B84B9B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63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5C170B-F8B1-5ABC-A585-6465BC2F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5921E-6D01-0356-A087-FCBF4F89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2BEEDA-22F1-31A6-7370-F012E3FF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48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D0301-FB9E-333E-3D95-473D7BDD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A0A1A-B307-AA52-3F57-56408B27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FCBF0E-16D9-A842-8B18-E70EB198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A2FCEB-32D9-DFCD-F50E-4FCCED5B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1A5D25-082F-8BDA-653D-7DC03569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B7AE6F-D6A0-3ED0-8316-15F5A6DC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68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393BB-CEAA-CB5E-6FA8-DEBE863D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AE4B6-51AC-CF6E-4631-1EF44230B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93DDA7-6DE0-7094-0F97-94139E71E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4E2B96-C15E-4EDA-0DE4-DD4B5CB2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267870-817A-536E-C3B9-67230BD4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6C6EAA-A9C5-FE62-771C-19911D13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90A221-1417-75AA-571E-6F7DB0F0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F142E2-6BFC-6BD8-3CC0-A35DCEC0D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840E5B-8EF2-2111-4181-F77F85A59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45B5F-0AE1-4017-A4B7-32EFEFDAE3F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7E38A-A173-9C91-7E4A-6B2CC4FB9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64F0F-1ADA-9994-9B49-8E3EEB96A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91CD5-6B0B-4E32-B873-5B517D135E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8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2EED8-B5BA-9609-39E8-5B547625A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-1363662"/>
            <a:ext cx="9144000" cy="2387600"/>
          </a:xfrm>
        </p:spPr>
        <p:txBody>
          <a:bodyPr/>
          <a:lstStyle/>
          <a:p>
            <a:r>
              <a:rPr lang="fr-FR" dirty="0" err="1"/>
              <a:t>minecraft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989CC6-D3E3-F127-1069-671C7C0377A4}"/>
              </a:ext>
            </a:extLst>
          </p:cNvPr>
          <p:cNvSpPr txBox="1"/>
          <p:nvPr/>
        </p:nvSpPr>
        <p:spPr>
          <a:xfrm>
            <a:off x="771525" y="1023938"/>
            <a:ext cx="119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 			histoire			création				</a:t>
            </a:r>
            <a:r>
              <a:rPr lang="fr-FR" dirty="0" err="1"/>
              <a:t>faq</a:t>
            </a:r>
            <a:r>
              <a:rPr lang="fr-FR" dirty="0"/>
              <a:t>	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0177341-A8E5-C102-115F-D1C040071D0B}"/>
              </a:ext>
            </a:extLst>
          </p:cNvPr>
          <p:cNvSpPr txBox="1"/>
          <p:nvPr/>
        </p:nvSpPr>
        <p:spPr>
          <a:xfrm>
            <a:off x="363894" y="1800808"/>
            <a:ext cx="119348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Def</a:t>
            </a:r>
            <a:r>
              <a:rPr lang="fr-FR" dirty="0"/>
              <a:t>/prés </a:t>
            </a:r>
          </a:p>
          <a:p>
            <a:r>
              <a:rPr lang="fr-FR" dirty="0"/>
              <a:t>-</a:t>
            </a:r>
          </a:p>
          <a:p>
            <a:r>
              <a:rPr lang="fr-FR" dirty="0"/>
              <a:t>-</a:t>
            </a:r>
          </a:p>
          <a:p>
            <a:r>
              <a:rPr lang="fr-FR" dirty="0"/>
              <a:t>-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Img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21376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24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minecraft</vt:lpstr>
    </vt:vector>
  </TitlesOfParts>
  <Company>Covea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CHEVRIER Lucie</dc:creator>
  <cp:lastModifiedBy>CHEVRIER Lucie</cp:lastModifiedBy>
  <cp:revision>3</cp:revision>
  <dcterms:created xsi:type="dcterms:W3CDTF">2025-06-16T08:12:23Z</dcterms:created>
  <dcterms:modified xsi:type="dcterms:W3CDTF">2025-06-16T15:02:26Z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a33b84-80ad-42de-a720-6b5d1b5c8fd5_Enabled">
    <vt:lpwstr>true</vt:lpwstr>
  </property>
  <property fmtid="{D5CDD505-2E9C-101B-9397-08002B2CF9AE}" pid="3" name="MSIP_Label_13a33b84-80ad-42de-a720-6b5d1b5c8fd5_SetDate">
    <vt:lpwstr>2025-06-16T08:12:43Z</vt:lpwstr>
  </property>
  <property fmtid="{D5CDD505-2E9C-101B-9397-08002B2CF9AE}" pid="4" name="MSIP_Label_13a33b84-80ad-42de-a720-6b5d1b5c8fd5_Method">
    <vt:lpwstr>Standard</vt:lpwstr>
  </property>
  <property fmtid="{D5CDD505-2E9C-101B-9397-08002B2CF9AE}" pid="5" name="MSIP_Label_13a33b84-80ad-42de-a720-6b5d1b5c8fd5_Name">
    <vt:lpwstr>Interne</vt:lpwstr>
  </property>
  <property fmtid="{D5CDD505-2E9C-101B-9397-08002B2CF9AE}" pid="6" name="MSIP_Label_13a33b84-80ad-42de-a720-6b5d1b5c8fd5_SiteId">
    <vt:lpwstr>6113e532-f814-4bb9-ae61-898381e45aec</vt:lpwstr>
  </property>
  <property fmtid="{D5CDD505-2E9C-101B-9397-08002B2CF9AE}" pid="7" name="MSIP_Label_13a33b84-80ad-42de-a720-6b5d1b5c8fd5_ActionId">
    <vt:lpwstr>4abac3cd-66ca-42db-956e-6f1090b43ab0</vt:lpwstr>
  </property>
  <property fmtid="{D5CDD505-2E9C-101B-9397-08002B2CF9AE}" pid="8" name="MSIP_Label_13a33b84-80ad-42de-a720-6b5d1b5c8fd5_ContentBits">
    <vt:lpwstr>0</vt:lpwstr>
  </property>
</Properties>
</file>