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9" r:id="rId8"/>
    <p:sldId id="270" r:id="rId9"/>
    <p:sldId id="271" r:id="rId10"/>
    <p:sldId id="272" r:id="rId11"/>
    <p:sldId id="273" r:id="rId12"/>
    <p:sldId id="266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383DA-35A7-44F6-B652-ADCE96318158}" v="3" dt="2025-02-14T17:36:08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5182" y="2421082"/>
            <a:ext cx="16387873" cy="2064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9"/>
              </a:lnSpc>
            </a:pPr>
            <a:r>
              <a:rPr lang="en-US" sz="5985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Transforming Voice Prompts into Visual Creations using Transformers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5182" y="6076598"/>
            <a:ext cx="7088425" cy="236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Name:</a:t>
            </a:r>
          </a:p>
          <a:p>
            <a:pPr algn="l">
              <a:lnSpc>
                <a:spcPts val="4706"/>
              </a:lnSpc>
            </a:pPr>
            <a:r>
              <a:rPr lang="en-US" sz="336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Speak scene</a:t>
            </a:r>
          </a:p>
          <a:p>
            <a:pPr algn="l">
              <a:lnSpc>
                <a:spcPts val="4706"/>
              </a:lnSpc>
            </a:pPr>
            <a:endParaRPr lang="en-US" sz="336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706"/>
              </a:lnSpc>
            </a:pPr>
            <a:endParaRPr lang="en-US" sz="336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5297" y="1365806"/>
            <a:ext cx="1698665" cy="933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6"/>
              </a:lnSpc>
              <a:spcBef>
                <a:spcPct val="0"/>
              </a:spcBef>
            </a:pPr>
            <a:r>
              <a:rPr lang="en-US" sz="486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872D-FBBE-F6BB-3D40-E92DCFCBB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4110ED9-0137-57E7-58ED-6E63D6AFB17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5E4DF09-BF61-8E04-E10E-CDE8C4CBD086}"/>
              </a:ext>
            </a:extLst>
          </p:cNvPr>
          <p:cNvGrpSpPr/>
          <p:nvPr/>
        </p:nvGrpSpPr>
        <p:grpSpPr>
          <a:xfrm>
            <a:off x="762000" y="1743442"/>
            <a:ext cx="15783298" cy="7591057"/>
            <a:chOff x="0" y="0"/>
            <a:chExt cx="2362204" cy="222261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2E3E5B9-A6C7-7709-F2F8-086FE10124A0}"/>
                </a:ext>
              </a:extLst>
            </p:cNvPr>
            <p:cNvSpPr/>
            <p:nvPr/>
          </p:nvSpPr>
          <p:spPr>
            <a:xfrm>
              <a:off x="0" y="0"/>
              <a:ext cx="2362204" cy="2222615"/>
            </a:xfrm>
            <a:custGeom>
              <a:avLst/>
              <a:gdLst/>
              <a:ahLst/>
              <a:cxnLst/>
              <a:rect l="l" t="t" r="r" b="b"/>
              <a:pathLst>
                <a:path w="2362204" h="2222615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0222E8B6-4818-512B-A81F-9E0DFC93AED6}"/>
                </a:ext>
              </a:extLst>
            </p:cNvPr>
            <p:cNvSpPr txBox="1"/>
            <p:nvPr/>
          </p:nvSpPr>
          <p:spPr>
            <a:xfrm>
              <a:off x="0" y="-76200"/>
              <a:ext cx="2362204" cy="2298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69C0CCF-A50A-B288-08BC-7AEC3F6B007F}"/>
              </a:ext>
            </a:extLst>
          </p:cNvPr>
          <p:cNvSpPr txBox="1"/>
          <p:nvPr/>
        </p:nvSpPr>
        <p:spPr>
          <a:xfrm>
            <a:off x="990600" y="265121"/>
            <a:ext cx="12872795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48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Enhancements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5AA7949-73E6-3112-E45E-8F9E9B7CBDEF}"/>
              </a:ext>
            </a:extLst>
          </p:cNvPr>
          <p:cNvSpPr txBox="1"/>
          <p:nvPr/>
        </p:nvSpPr>
        <p:spPr>
          <a:xfrm>
            <a:off x="10118823" y="1967749"/>
            <a:ext cx="6426475" cy="42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27AD5-21B5-9669-7D78-AA0D583BBD29}"/>
              </a:ext>
            </a:extLst>
          </p:cNvPr>
          <p:cNvSpPr txBox="1"/>
          <p:nvPr/>
        </p:nvSpPr>
        <p:spPr>
          <a:xfrm>
            <a:off x="1305298" y="3327618"/>
            <a:ext cx="152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Live Transcription &amp; Image Generation – Real-time visualization.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AR/VR – Create immersive AI-generated environments.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Customization Options – Allow users to fine-tune AI-generated images.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Mobile App Version – Bring the technology to a broader audience.</a:t>
            </a:r>
          </a:p>
        </p:txBody>
      </p:sp>
    </p:spTree>
    <p:extLst>
      <p:ext uri="{BB962C8B-B14F-4D97-AF65-F5344CB8AC3E}">
        <p14:creationId xmlns:p14="http://schemas.microsoft.com/office/powerpoint/2010/main" val="390044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5EBAD-479D-4BB4-849C-C0703CF7B958}"/>
              </a:ext>
            </a:extLst>
          </p:cNvPr>
          <p:cNvSpPr txBox="1"/>
          <p:nvPr/>
        </p:nvSpPr>
        <p:spPr>
          <a:xfrm>
            <a:off x="3048000" y="627786"/>
            <a:ext cx="1066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OUTPUT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FE156-C64A-481C-A8A5-48FE7B08D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2171700"/>
            <a:ext cx="11277600" cy="697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8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42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2608" y="1503851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08252" cy="2431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267200" y="1752161"/>
            <a:ext cx="9085687" cy="1000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082" b="1" dirty="0">
                <a:solidFill>
                  <a:srgbClr val="0A152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EBA84-59A5-4FE4-8148-550BD0239FA6}"/>
              </a:ext>
            </a:extLst>
          </p:cNvPr>
          <p:cNvSpPr txBox="1"/>
          <p:nvPr/>
        </p:nvSpPr>
        <p:spPr>
          <a:xfrm>
            <a:off x="3048000" y="3373784"/>
            <a:ext cx="1272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AI-driven speech-to-image transformation enhances creativity and accessibility. Leverages state-of-the-art AI models for high-quality </a:t>
            </a:r>
            <a:r>
              <a:rPr lang="en-US" sz="2800" dirty="0" err="1"/>
              <a:t>output.Future</a:t>
            </a:r>
            <a:r>
              <a:rPr lang="en-US" sz="2800" dirty="0"/>
              <a:t> developments will expand its applications across industries.</a:t>
            </a:r>
            <a:endParaRPr lang="en-IN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17684" y="2439372"/>
            <a:ext cx="10252632" cy="5208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sz="17003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33600" y="1486281"/>
            <a:ext cx="14020800" cy="6930474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3955527" cy="2025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72619" y="2141729"/>
            <a:ext cx="8146056" cy="1037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7"/>
              </a:lnSpc>
            </a:pPr>
            <a:r>
              <a:rPr lang="en-US" sz="5400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87418" y="3314700"/>
            <a:ext cx="10713163" cy="2361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06"/>
              </a:lnSpc>
            </a:pPr>
            <a:endParaRPr lang="en-US" sz="3361" dirty="0">
              <a:solidFill>
                <a:srgbClr val="0A152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4706"/>
              </a:lnSpc>
            </a:pPr>
            <a:r>
              <a:rPr lang="en-US" sz="3361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advancements enable seamless transformation of voice prompts into images. Utilizes speech recognition, NLP, and image generation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2608" y="1579371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08252" cy="2431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601155" y="1790229"/>
            <a:ext cx="9085687" cy="87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96"/>
              </a:lnSpc>
            </a:pPr>
            <a:r>
              <a:rPr lang="en-US" sz="5282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71985" y="3619500"/>
            <a:ext cx="13544025" cy="971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942"/>
              </a:lnSpc>
              <a:buFont typeface="Arial" panose="020B0604020202020204" pitchFamily="34" charset="0"/>
              <a:buChar char="•"/>
            </a:pPr>
            <a:r>
              <a:rPr lang="en-US" sz="2816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image creation requires manual input and artistic skills.</a:t>
            </a:r>
          </a:p>
          <a:p>
            <a:pPr marL="457200" indent="-457200" algn="just">
              <a:lnSpc>
                <a:spcPts val="3942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Need for an automated and AI-driven approach for accessibility and efficiency..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474220" y="1714500"/>
            <a:ext cx="14862783" cy="7279297"/>
            <a:chOff x="0" y="0"/>
            <a:chExt cx="4808252" cy="23549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8252" cy="2354922"/>
            </a:xfrm>
            <a:custGeom>
              <a:avLst/>
              <a:gdLst/>
              <a:ahLst/>
              <a:cxnLst/>
              <a:rect l="l" t="t" r="r" b="b"/>
              <a:pathLst>
                <a:path w="4808252" h="235492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328357"/>
                  </a:lnTo>
                  <a:cubicBezTo>
                    <a:pt x="4808252" y="2335402"/>
                    <a:pt x="4805454" y="2342159"/>
                    <a:pt x="4800471" y="2347141"/>
                  </a:cubicBezTo>
                  <a:cubicBezTo>
                    <a:pt x="4795489" y="2352123"/>
                    <a:pt x="4788733" y="2354922"/>
                    <a:pt x="4781687" y="2354922"/>
                  </a:cubicBezTo>
                  <a:lnTo>
                    <a:pt x="26566" y="2354922"/>
                  </a:lnTo>
                  <a:cubicBezTo>
                    <a:pt x="19520" y="2354922"/>
                    <a:pt x="12763" y="2352123"/>
                    <a:pt x="7781" y="2347141"/>
                  </a:cubicBezTo>
                  <a:cubicBezTo>
                    <a:pt x="2799" y="2342159"/>
                    <a:pt x="0" y="2335402"/>
                    <a:pt x="0" y="2328357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4808252" cy="24311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285750" indent="-285750" algn="ctr">
                <a:lnSpc>
                  <a:spcPts val="265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362769" y="2129255"/>
            <a:ext cx="9085687" cy="10159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sz="6600" dirty="0">
                <a:solidFill>
                  <a:srgbClr val="0A152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Our 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1798" y="4152900"/>
            <a:ext cx="11867626" cy="1460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942"/>
              </a:lnSpc>
              <a:buFont typeface="Arial" panose="020B0604020202020204" pitchFamily="34" charset="0"/>
              <a:buChar char="•"/>
            </a:pPr>
            <a:r>
              <a:rPr lang="en-US" sz="2816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OpenAI Whisper for speech-to-text conversion.</a:t>
            </a:r>
          </a:p>
          <a:p>
            <a:pPr marL="457200" indent="-457200" algn="just">
              <a:lnSpc>
                <a:spcPts val="3942"/>
              </a:lnSpc>
              <a:buFont typeface="Arial" panose="020B0604020202020204" pitchFamily="34" charset="0"/>
              <a:buChar char="•"/>
            </a:pPr>
            <a:r>
              <a:rPr lang="en-US" sz="2816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GPT-3.5 Turbo for text summarization and prompt optimization.</a:t>
            </a:r>
          </a:p>
          <a:p>
            <a:pPr marL="457200" indent="-457200" algn="just">
              <a:lnSpc>
                <a:spcPts val="3942"/>
              </a:lnSpc>
              <a:buFont typeface="Arial" panose="020B0604020202020204" pitchFamily="34" charset="0"/>
              <a:buChar char="•"/>
            </a:pPr>
            <a:r>
              <a:rPr lang="en-US" sz="2816" dirty="0">
                <a:solidFill>
                  <a:srgbClr val="0A152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Leverages DALL·E 2 to generate high-quality images from refined prompts.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001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15150" y="636254"/>
            <a:ext cx="8897712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6082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Technology Stack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3000" y="2628900"/>
            <a:ext cx="960120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3582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Recognition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OpenAI Whisper,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speech_recognition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 library.</a:t>
            </a:r>
          </a:p>
          <a:p>
            <a:pPr marL="457200" indent="-457200" algn="just">
              <a:lnSpc>
                <a:spcPts val="3582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Processing &amp; Summarization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OpenAI GPT-3.5 Turbo.</a:t>
            </a:r>
          </a:p>
          <a:p>
            <a:pPr marL="457200" indent="-457200" algn="just">
              <a:lnSpc>
                <a:spcPts val="3582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Generation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OpenAI DALL·E 2. </a:t>
            </a:r>
          </a:p>
          <a:p>
            <a:pPr marL="457200" indent="-457200" algn="just">
              <a:lnSpc>
                <a:spcPts val="3582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Gradio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seamless interaction.- *Backend &amp; Deployment:* Python, Flask/</a:t>
            </a:r>
            <a:r>
              <a:rPr lang="en-US" sz="32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FastAPI</a:t>
            </a:r>
            <a:r>
              <a:rPr lang="en-US" sz="32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762000" y="1743442"/>
            <a:ext cx="15783298" cy="7591057"/>
            <a:chOff x="0" y="0"/>
            <a:chExt cx="2362204" cy="22226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62204" cy="2222615"/>
            </a:xfrm>
            <a:custGeom>
              <a:avLst/>
              <a:gdLst/>
              <a:ahLst/>
              <a:cxnLst/>
              <a:rect l="l" t="t" r="r" b="b"/>
              <a:pathLst>
                <a:path w="2362204" h="2222615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2362204" cy="2298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0600" y="265121"/>
            <a:ext cx="12872795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48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How It Works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18823" y="1967749"/>
            <a:ext cx="6426475" cy="42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E3E32-6C76-428A-8CA3-D7B4A65AA89E}"/>
              </a:ext>
            </a:extLst>
          </p:cNvPr>
          <p:cNvSpPr txBox="1"/>
          <p:nvPr/>
        </p:nvSpPr>
        <p:spPr>
          <a:xfrm>
            <a:off x="1524000" y="3390900"/>
            <a:ext cx="1524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pPr marL="514350" indent="-514350">
              <a:buAutoNum type="arabicPeriod"/>
            </a:pPr>
            <a:r>
              <a:rPr lang="en-US" sz="2800" dirty="0"/>
              <a:t>User speaks into the microphone– Audio input is captured.</a:t>
            </a:r>
          </a:p>
          <a:p>
            <a:pPr marL="514350" indent="-514350">
              <a:buAutoNum type="arabicPeriod"/>
            </a:pPr>
            <a:r>
              <a:rPr lang="en-US" sz="2800" dirty="0"/>
              <a:t>Whisper AI transcribes the speech – Converts spoken words into text.</a:t>
            </a:r>
          </a:p>
          <a:p>
            <a:pPr marL="514350" indent="-514350">
              <a:buAutoNum type="arabicPeriod"/>
            </a:pPr>
            <a:r>
              <a:rPr lang="en-US" sz="2800" dirty="0"/>
              <a:t>GPT-3.5 refines the text – Summarizes and optimizes for DALL·E.</a:t>
            </a:r>
          </a:p>
          <a:p>
            <a:pPr marL="514350" indent="-514350">
              <a:buAutoNum type="arabicPeriod"/>
            </a:pPr>
            <a:r>
              <a:rPr lang="en-US" sz="2800" dirty="0"/>
              <a:t>DALL·E generates an image – Transforms the text prompt into visuals. </a:t>
            </a:r>
          </a:p>
          <a:p>
            <a:pPr marL="514350" indent="-514350">
              <a:buAutoNum type="arabicPeriod"/>
            </a:pPr>
            <a:r>
              <a:rPr lang="en-US" sz="2800" dirty="0"/>
              <a:t>User receives transcription and generated image – Output displayed in a user-friendly interface.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E01A6-A690-495F-9CAF-F6C499AF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EFA586-551A-5E99-D434-6DE643FD19D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945BF9E-1B4B-A5D4-6B2C-BC52A374DE00}"/>
              </a:ext>
            </a:extLst>
          </p:cNvPr>
          <p:cNvGrpSpPr/>
          <p:nvPr/>
        </p:nvGrpSpPr>
        <p:grpSpPr>
          <a:xfrm>
            <a:off x="762000" y="1743442"/>
            <a:ext cx="15783298" cy="7591057"/>
            <a:chOff x="0" y="0"/>
            <a:chExt cx="2362204" cy="222261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A768BC1-EAB4-8F89-05E0-A522CCAAD926}"/>
                </a:ext>
              </a:extLst>
            </p:cNvPr>
            <p:cNvSpPr/>
            <p:nvPr/>
          </p:nvSpPr>
          <p:spPr>
            <a:xfrm>
              <a:off x="0" y="0"/>
              <a:ext cx="2362204" cy="2222615"/>
            </a:xfrm>
            <a:custGeom>
              <a:avLst/>
              <a:gdLst/>
              <a:ahLst/>
              <a:cxnLst/>
              <a:rect l="l" t="t" r="r" b="b"/>
              <a:pathLst>
                <a:path w="2362204" h="2222615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510C843-32BC-9058-0EB1-0A450EA97AC8}"/>
                </a:ext>
              </a:extLst>
            </p:cNvPr>
            <p:cNvSpPr txBox="1"/>
            <p:nvPr/>
          </p:nvSpPr>
          <p:spPr>
            <a:xfrm>
              <a:off x="0" y="-76200"/>
              <a:ext cx="2362204" cy="2298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DFBD95D-4AB0-2D57-3789-121F452061F9}"/>
              </a:ext>
            </a:extLst>
          </p:cNvPr>
          <p:cNvSpPr txBox="1"/>
          <p:nvPr/>
        </p:nvSpPr>
        <p:spPr>
          <a:xfrm>
            <a:off x="990600" y="265121"/>
            <a:ext cx="12872795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48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Overview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1BFE0AD-32FC-3CDC-624D-F3DD2DDC2A9D}"/>
              </a:ext>
            </a:extLst>
          </p:cNvPr>
          <p:cNvSpPr txBox="1"/>
          <p:nvPr/>
        </p:nvSpPr>
        <p:spPr>
          <a:xfrm>
            <a:off x="10118823" y="1967749"/>
            <a:ext cx="6426475" cy="42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DC6DEE-2884-0ABC-BF34-5536B073F6EB}"/>
              </a:ext>
            </a:extLst>
          </p:cNvPr>
          <p:cNvSpPr txBox="1"/>
          <p:nvPr/>
        </p:nvSpPr>
        <p:spPr>
          <a:xfrm>
            <a:off x="1709364" y="3128738"/>
            <a:ext cx="1524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Speech-to-Text:  </a:t>
            </a:r>
            <a:r>
              <a:rPr lang="en-US" sz="2800" dirty="0" err="1"/>
              <a:t>whisper_transcribe</a:t>
            </a:r>
            <a:r>
              <a:rPr lang="en-US" sz="2800" dirty="0"/>
              <a:t>(audio)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Text Summarization:  </a:t>
            </a:r>
            <a:r>
              <a:rPr lang="en-US" sz="2800" dirty="0" err="1"/>
              <a:t>chatgpt_api</a:t>
            </a:r>
            <a:r>
              <a:rPr lang="en-US" sz="2800" dirty="0"/>
              <a:t>(</a:t>
            </a:r>
            <a:r>
              <a:rPr lang="en-US" sz="2800" dirty="0" err="1"/>
              <a:t>input_text</a:t>
            </a:r>
            <a:r>
              <a:rPr lang="en-US" sz="28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Image Generation: </a:t>
            </a:r>
            <a:r>
              <a:rPr lang="en-US" sz="2800" dirty="0" err="1"/>
              <a:t>dall_e_api</a:t>
            </a:r>
            <a:r>
              <a:rPr lang="en-US" sz="2800" dirty="0"/>
              <a:t>(</a:t>
            </a:r>
            <a:r>
              <a:rPr lang="en-US" sz="2800" dirty="0" err="1"/>
              <a:t>dalle_prompt</a:t>
            </a:r>
            <a:r>
              <a:rPr lang="en-US" sz="2800" dirty="0"/>
              <a:t>)-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Gradio</a:t>
            </a:r>
            <a:r>
              <a:rPr lang="en-US" sz="2800" dirty="0"/>
              <a:t> Interface: </a:t>
            </a:r>
            <a:r>
              <a:rPr lang="en-US" sz="2800" dirty="0" err="1"/>
              <a:t>gr.Interface</a:t>
            </a:r>
            <a:r>
              <a:rPr lang="en-US" sz="2800" dirty="0"/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2246328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8B721-0E64-3ED1-EBF1-036F8A97D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40EDD65-0547-F89F-4537-35539839577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68CEC53A-BDBF-A4E2-26C5-C7EB7BEE2CD3}"/>
              </a:ext>
            </a:extLst>
          </p:cNvPr>
          <p:cNvGrpSpPr/>
          <p:nvPr/>
        </p:nvGrpSpPr>
        <p:grpSpPr>
          <a:xfrm>
            <a:off x="762000" y="1743442"/>
            <a:ext cx="15783298" cy="7591057"/>
            <a:chOff x="0" y="0"/>
            <a:chExt cx="2362204" cy="222261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9827E65-B54D-CF92-F0D9-77F220B24F27}"/>
                </a:ext>
              </a:extLst>
            </p:cNvPr>
            <p:cNvSpPr/>
            <p:nvPr/>
          </p:nvSpPr>
          <p:spPr>
            <a:xfrm>
              <a:off x="0" y="0"/>
              <a:ext cx="2362204" cy="2222615"/>
            </a:xfrm>
            <a:custGeom>
              <a:avLst/>
              <a:gdLst/>
              <a:ahLst/>
              <a:cxnLst/>
              <a:rect l="l" t="t" r="r" b="b"/>
              <a:pathLst>
                <a:path w="2362204" h="2222615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BB8D0F3C-11E5-B379-4319-473BE0DBE1F3}"/>
                </a:ext>
              </a:extLst>
            </p:cNvPr>
            <p:cNvSpPr txBox="1"/>
            <p:nvPr/>
          </p:nvSpPr>
          <p:spPr>
            <a:xfrm>
              <a:off x="0" y="-76200"/>
              <a:ext cx="2362204" cy="2298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EFF444BC-8237-03AE-6B2E-368C80ACB5AA}"/>
              </a:ext>
            </a:extLst>
          </p:cNvPr>
          <p:cNvSpPr txBox="1"/>
          <p:nvPr/>
        </p:nvSpPr>
        <p:spPr>
          <a:xfrm>
            <a:off x="990600" y="265121"/>
            <a:ext cx="12872795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48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Features &amp; Benefits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2D349AA-7B54-67A6-1136-69B57469CC95}"/>
              </a:ext>
            </a:extLst>
          </p:cNvPr>
          <p:cNvSpPr txBox="1"/>
          <p:nvPr/>
        </p:nvSpPr>
        <p:spPr>
          <a:xfrm>
            <a:off x="10118823" y="1967749"/>
            <a:ext cx="6426475" cy="42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3BF2A-AEFC-BC6E-EA66-B4AC28D718B8}"/>
              </a:ext>
            </a:extLst>
          </p:cNvPr>
          <p:cNvSpPr txBox="1"/>
          <p:nvPr/>
        </p:nvSpPr>
        <p:spPr>
          <a:xfrm>
            <a:off x="1305298" y="3450315"/>
            <a:ext cx="1524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Automated Speech-to-Image Pipeline – No manual input required.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Fast &amp; Efficient  – Real-time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High Accuracy – Advanced AI models ensure precise transcription and image relevance.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User-Friendly Interface – Intuitive design with </a:t>
            </a:r>
            <a:r>
              <a:rPr lang="en-US" sz="2800" dirty="0" err="1"/>
              <a:t>Gradio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Scalability – Can be extended for multiple use cases.</a:t>
            </a:r>
          </a:p>
        </p:txBody>
      </p:sp>
    </p:spTree>
    <p:extLst>
      <p:ext uri="{BB962C8B-B14F-4D97-AF65-F5344CB8AC3E}">
        <p14:creationId xmlns:p14="http://schemas.microsoft.com/office/powerpoint/2010/main" val="302797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4D93-03A3-BC92-26CB-871DDCF79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654240-F7F2-85B4-8433-BE7619410A0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1119192-1968-DE99-D0C4-B69DE90806EA}"/>
              </a:ext>
            </a:extLst>
          </p:cNvPr>
          <p:cNvGrpSpPr/>
          <p:nvPr/>
        </p:nvGrpSpPr>
        <p:grpSpPr>
          <a:xfrm>
            <a:off x="762000" y="1743442"/>
            <a:ext cx="15783298" cy="7591057"/>
            <a:chOff x="0" y="0"/>
            <a:chExt cx="2362204" cy="222261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7CC50DD2-102A-1868-ADB9-DCFB1929F137}"/>
                </a:ext>
              </a:extLst>
            </p:cNvPr>
            <p:cNvSpPr/>
            <p:nvPr/>
          </p:nvSpPr>
          <p:spPr>
            <a:xfrm>
              <a:off x="0" y="0"/>
              <a:ext cx="2362204" cy="2222615"/>
            </a:xfrm>
            <a:custGeom>
              <a:avLst/>
              <a:gdLst/>
              <a:ahLst/>
              <a:cxnLst/>
              <a:rect l="l" t="t" r="r" b="b"/>
              <a:pathLst>
                <a:path w="2362204" h="2222615">
                  <a:moveTo>
                    <a:pt x="54074" y="0"/>
                  </a:moveTo>
                  <a:lnTo>
                    <a:pt x="2308130" y="0"/>
                  </a:lnTo>
                  <a:cubicBezTo>
                    <a:pt x="2337994" y="0"/>
                    <a:pt x="2362204" y="24210"/>
                    <a:pt x="2362204" y="54074"/>
                  </a:cubicBezTo>
                  <a:lnTo>
                    <a:pt x="2362204" y="2168541"/>
                  </a:lnTo>
                  <a:cubicBezTo>
                    <a:pt x="2362204" y="2182882"/>
                    <a:pt x="2356507" y="2196636"/>
                    <a:pt x="2346366" y="2206777"/>
                  </a:cubicBezTo>
                  <a:cubicBezTo>
                    <a:pt x="2336225" y="2216918"/>
                    <a:pt x="2322471" y="2222615"/>
                    <a:pt x="2308130" y="2222615"/>
                  </a:cubicBezTo>
                  <a:lnTo>
                    <a:pt x="54074" y="2222615"/>
                  </a:lnTo>
                  <a:cubicBezTo>
                    <a:pt x="39733" y="2222615"/>
                    <a:pt x="25979" y="2216918"/>
                    <a:pt x="15838" y="2206777"/>
                  </a:cubicBezTo>
                  <a:cubicBezTo>
                    <a:pt x="5697" y="2196636"/>
                    <a:pt x="0" y="2182882"/>
                    <a:pt x="0" y="2168541"/>
                  </a:cubicBezTo>
                  <a:lnTo>
                    <a:pt x="0" y="54074"/>
                  </a:lnTo>
                  <a:cubicBezTo>
                    <a:pt x="0" y="39733"/>
                    <a:pt x="5697" y="25979"/>
                    <a:pt x="15838" y="15838"/>
                  </a:cubicBezTo>
                  <a:cubicBezTo>
                    <a:pt x="25979" y="5697"/>
                    <a:pt x="39733" y="0"/>
                    <a:pt x="5407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8AFD9E8-D420-ED83-2794-7A28D8E9EF56}"/>
                </a:ext>
              </a:extLst>
            </p:cNvPr>
            <p:cNvSpPr txBox="1"/>
            <p:nvPr/>
          </p:nvSpPr>
          <p:spPr>
            <a:xfrm>
              <a:off x="0" y="-76200"/>
              <a:ext cx="2362204" cy="2298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2E84C32-917E-DA75-0E15-E42C27AB9B85}"/>
              </a:ext>
            </a:extLst>
          </p:cNvPr>
          <p:cNvSpPr txBox="1"/>
          <p:nvPr/>
        </p:nvSpPr>
        <p:spPr>
          <a:xfrm>
            <a:off x="990600" y="265121"/>
            <a:ext cx="12872795" cy="836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38"/>
              </a:lnSpc>
            </a:pPr>
            <a:r>
              <a:rPr lang="en-US" sz="48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Cases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9D2B3EE-96C2-F023-BADD-733F4EEAC384}"/>
              </a:ext>
            </a:extLst>
          </p:cNvPr>
          <p:cNvSpPr txBox="1"/>
          <p:nvPr/>
        </p:nvSpPr>
        <p:spPr>
          <a:xfrm>
            <a:off x="10118823" y="1967749"/>
            <a:ext cx="6426475" cy="42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2"/>
              </a:lnSpc>
            </a:pPr>
            <a:r>
              <a:rPr lang="en-US" sz="255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24BFB-FE85-F66E-D276-94D60180BCBE}"/>
              </a:ext>
            </a:extLst>
          </p:cNvPr>
          <p:cNvSpPr txBox="1"/>
          <p:nvPr/>
        </p:nvSpPr>
        <p:spPr>
          <a:xfrm>
            <a:off x="1524000" y="3327618"/>
            <a:ext cx="1524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 –  Assist students in learning through visual representation.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Content Creation – Auto-generate images for blogs, presentations, and videos.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Accessibility – Help visually impaired users interact with AI-driven visuals.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Entertainment – Generate concept art and design inspirations.</a:t>
            </a:r>
          </a:p>
        </p:txBody>
      </p:sp>
    </p:spTree>
    <p:extLst>
      <p:ext uri="{BB962C8B-B14F-4D97-AF65-F5344CB8AC3E}">
        <p14:creationId xmlns:p14="http://schemas.microsoft.com/office/powerpoint/2010/main" val="330196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429</Words>
  <Application>Microsoft Office PowerPoint</Application>
  <PresentationFormat>Custom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Times New Roman</vt:lpstr>
      <vt:lpstr>Times New Roman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MULTI-PARTY COMPUTATION FOR cOLLABORATIVE DATA analysis in network security</dc:title>
  <dc:creator>MD MINSHANIYA</dc:creator>
  <cp:lastModifiedBy>MD MINSHANIYA</cp:lastModifiedBy>
  <cp:revision>23</cp:revision>
  <dcterms:created xsi:type="dcterms:W3CDTF">2006-08-16T00:00:00Z</dcterms:created>
  <dcterms:modified xsi:type="dcterms:W3CDTF">2025-02-15T08:33:57Z</dcterms:modified>
  <dc:identifier>DAGeGBuBbMI</dc:identifier>
</cp:coreProperties>
</file>