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6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7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8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  <p:sldMasterId id="2147483853" r:id="rId5"/>
    <p:sldMasterId id="2147483871" r:id="rId6"/>
    <p:sldMasterId id="2147483883" r:id="rId7"/>
    <p:sldMasterId id="2147483895" r:id="rId8"/>
    <p:sldMasterId id="2147483913" r:id="rId9"/>
    <p:sldMasterId id="2147483925" r:id="rId10"/>
    <p:sldMasterId id="2147483937" r:id="rId11"/>
    <p:sldMasterId id="2147483949" r:id="rId12"/>
  </p:sldMasterIdLst>
  <p:notesMasterIdLst>
    <p:notesMasterId r:id="rId33"/>
  </p:notesMasterIdLst>
  <p:sldIdLst>
    <p:sldId id="256" r:id="rId13"/>
    <p:sldId id="257" r:id="rId14"/>
    <p:sldId id="273" r:id="rId15"/>
    <p:sldId id="258" r:id="rId16"/>
    <p:sldId id="259" r:id="rId17"/>
    <p:sldId id="271" r:id="rId18"/>
    <p:sldId id="262" r:id="rId19"/>
    <p:sldId id="260" r:id="rId20"/>
    <p:sldId id="261" r:id="rId21"/>
    <p:sldId id="275" r:id="rId22"/>
    <p:sldId id="263" r:id="rId23"/>
    <p:sldId id="264" r:id="rId24"/>
    <p:sldId id="265" r:id="rId25"/>
    <p:sldId id="266" r:id="rId26"/>
    <p:sldId id="267" r:id="rId27"/>
    <p:sldId id="270" r:id="rId28"/>
    <p:sldId id="272" r:id="rId29"/>
    <p:sldId id="276" r:id="rId30"/>
    <p:sldId id="277" r:id="rId31"/>
    <p:sldId id="2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97D40-11A1-4DC5-B413-F21DA9C127B0}" v="1145" dt="2023-06-14T09:23:03.192"/>
    <p1510:client id="{F6978E3D-1D08-4925-B1FF-5EEDC5D278D5}" v="1145" dt="2023-06-14T09:24:00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1" autoAdjust="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F7A54-047F-408A-ADC6-69F1E518F2C2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0FE36D2-B7CD-40AB-A5D9-E0F3768821F7}">
      <dgm:prSet/>
      <dgm:spPr/>
      <dgm:t>
        <a:bodyPr/>
        <a:lstStyle/>
        <a:p>
          <a:r>
            <a:rPr lang="fr-FR" dirty="0"/>
            <a:t>I. Rappel du contexte</a:t>
          </a:r>
          <a:endParaRPr lang="en-US" dirty="0"/>
        </a:p>
      </dgm:t>
    </dgm:pt>
    <dgm:pt modelId="{6C539ABF-BF47-4AAD-940D-4760D047EEA9}" type="parTrans" cxnId="{29B7F142-8D9C-44B3-B189-187C0FC96449}">
      <dgm:prSet/>
      <dgm:spPr/>
      <dgm:t>
        <a:bodyPr/>
        <a:lstStyle/>
        <a:p>
          <a:endParaRPr lang="en-US"/>
        </a:p>
      </dgm:t>
    </dgm:pt>
    <dgm:pt modelId="{AE88469B-7032-458F-A6CE-C1C478A93E79}" type="sibTrans" cxnId="{29B7F142-8D9C-44B3-B189-187C0FC96449}">
      <dgm:prSet/>
      <dgm:spPr/>
      <dgm:t>
        <a:bodyPr/>
        <a:lstStyle/>
        <a:p>
          <a:endParaRPr lang="en-US"/>
        </a:p>
      </dgm:t>
    </dgm:pt>
    <dgm:pt modelId="{58AC3B5C-593D-4B5C-81AF-E499DF13778C}">
      <dgm:prSet/>
      <dgm:spPr/>
      <dgm:t>
        <a:bodyPr/>
        <a:lstStyle/>
        <a:p>
          <a:r>
            <a:rPr lang="fr-FR" dirty="0"/>
            <a:t>II. Choix des structures</a:t>
          </a:r>
          <a:endParaRPr lang="en-US" dirty="0"/>
        </a:p>
      </dgm:t>
    </dgm:pt>
    <dgm:pt modelId="{32FDAB78-12A2-418D-A5E7-CB3B48CB3563}" type="parTrans" cxnId="{6642CD36-8B20-4489-B1DE-B611351A7948}">
      <dgm:prSet/>
      <dgm:spPr/>
      <dgm:t>
        <a:bodyPr/>
        <a:lstStyle/>
        <a:p>
          <a:endParaRPr lang="en-US"/>
        </a:p>
      </dgm:t>
    </dgm:pt>
    <dgm:pt modelId="{EA7C5CA5-6101-4933-8C06-25C73E5E7062}" type="sibTrans" cxnId="{6642CD36-8B20-4489-B1DE-B611351A7948}">
      <dgm:prSet/>
      <dgm:spPr/>
      <dgm:t>
        <a:bodyPr/>
        <a:lstStyle/>
        <a:p>
          <a:endParaRPr lang="en-US"/>
        </a:p>
      </dgm:t>
    </dgm:pt>
    <dgm:pt modelId="{914FF997-C408-41BB-9967-086715BB99E6}">
      <dgm:prSet/>
      <dgm:spPr/>
      <dgm:t>
        <a:bodyPr/>
        <a:lstStyle/>
        <a:p>
          <a:r>
            <a:rPr lang="fr-FR" dirty="0"/>
            <a:t>III. Visite du site</a:t>
          </a:r>
          <a:endParaRPr lang="en-US" dirty="0"/>
        </a:p>
      </dgm:t>
    </dgm:pt>
    <dgm:pt modelId="{0A9CBA7C-3F65-4F73-A9D8-89419BABD60B}" type="parTrans" cxnId="{E50FD26C-E4C5-4C34-883B-F408A27256EE}">
      <dgm:prSet/>
      <dgm:spPr/>
      <dgm:t>
        <a:bodyPr/>
        <a:lstStyle/>
        <a:p>
          <a:endParaRPr lang="en-US"/>
        </a:p>
      </dgm:t>
    </dgm:pt>
    <dgm:pt modelId="{B6454C01-6B55-4AA3-A287-AC5C5C9D60DE}" type="sibTrans" cxnId="{E50FD26C-E4C5-4C34-883B-F408A27256EE}">
      <dgm:prSet/>
      <dgm:spPr/>
      <dgm:t>
        <a:bodyPr/>
        <a:lstStyle/>
        <a:p>
          <a:endParaRPr lang="en-US"/>
        </a:p>
      </dgm:t>
    </dgm:pt>
    <dgm:pt modelId="{C7E19AD9-F470-404E-B388-A0CE29AAD922}">
      <dgm:prSet/>
      <dgm:spPr/>
      <dgm:t>
        <a:bodyPr/>
        <a:lstStyle/>
        <a:p>
          <a:r>
            <a:rPr lang="fr-FR" dirty="0"/>
            <a:t>IV. Fonctionnalités</a:t>
          </a:r>
          <a:endParaRPr lang="en-US" dirty="0"/>
        </a:p>
      </dgm:t>
    </dgm:pt>
    <dgm:pt modelId="{6391181E-70ED-4FEF-8494-BD184E4C5B72}" type="parTrans" cxnId="{1B9DA367-4556-4E1C-B8B5-F8267D479511}">
      <dgm:prSet/>
      <dgm:spPr/>
      <dgm:t>
        <a:bodyPr/>
        <a:lstStyle/>
        <a:p>
          <a:endParaRPr lang="en-US"/>
        </a:p>
      </dgm:t>
    </dgm:pt>
    <dgm:pt modelId="{F7C6B5CD-9B68-436C-AAA0-A4BAEBDC4E1C}" type="sibTrans" cxnId="{1B9DA367-4556-4E1C-B8B5-F8267D479511}">
      <dgm:prSet/>
      <dgm:spPr/>
      <dgm:t>
        <a:bodyPr/>
        <a:lstStyle/>
        <a:p>
          <a:endParaRPr lang="en-US"/>
        </a:p>
      </dgm:t>
    </dgm:pt>
    <dgm:pt modelId="{78E33E48-8B50-4AE8-BC99-A75A3060823E}">
      <dgm:prSet/>
      <dgm:spPr/>
      <dgm:t>
        <a:bodyPr/>
        <a:lstStyle/>
        <a:p>
          <a:r>
            <a:rPr lang="fr-FR" dirty="0"/>
            <a:t>V. Enseignement tiré du projet</a:t>
          </a:r>
        </a:p>
      </dgm:t>
    </dgm:pt>
    <dgm:pt modelId="{094664F4-6527-4B5E-A8BF-4D71080A78D6}" type="parTrans" cxnId="{E64DE51C-779E-4BF5-A731-FC4F8762AEA5}">
      <dgm:prSet/>
      <dgm:spPr/>
      <dgm:t>
        <a:bodyPr/>
        <a:lstStyle/>
        <a:p>
          <a:endParaRPr lang="en-US"/>
        </a:p>
      </dgm:t>
    </dgm:pt>
    <dgm:pt modelId="{07AC99E0-6F99-413F-8204-6E47FDF7B691}" type="sibTrans" cxnId="{E64DE51C-779E-4BF5-A731-FC4F8762AEA5}">
      <dgm:prSet/>
      <dgm:spPr/>
      <dgm:t>
        <a:bodyPr/>
        <a:lstStyle/>
        <a:p>
          <a:endParaRPr lang="en-US"/>
        </a:p>
      </dgm:t>
    </dgm:pt>
    <dgm:pt modelId="{AB4BE201-E815-4968-983B-C7887EAABAA0}">
      <dgm:prSet/>
      <dgm:spPr/>
      <dgm:t>
        <a:bodyPr/>
        <a:lstStyle/>
        <a:p>
          <a:r>
            <a:rPr lang="fr-FR" dirty="0"/>
            <a:t>VI. Difficultés</a:t>
          </a:r>
          <a:endParaRPr lang="en-US" dirty="0"/>
        </a:p>
      </dgm:t>
    </dgm:pt>
    <dgm:pt modelId="{A445A72F-81BE-497F-9BFC-121123271615}" type="parTrans" cxnId="{E9BFEB69-0057-4755-8DC7-CC7036D36A9E}">
      <dgm:prSet/>
      <dgm:spPr/>
      <dgm:t>
        <a:bodyPr/>
        <a:lstStyle/>
        <a:p>
          <a:endParaRPr lang="fr-FR"/>
        </a:p>
      </dgm:t>
    </dgm:pt>
    <dgm:pt modelId="{E701CA66-215A-44B2-B19B-A0EB29697D93}" type="sibTrans" cxnId="{E9BFEB69-0057-4755-8DC7-CC7036D36A9E}">
      <dgm:prSet/>
      <dgm:spPr/>
      <dgm:t>
        <a:bodyPr/>
        <a:lstStyle/>
        <a:p>
          <a:endParaRPr lang="fr-FR"/>
        </a:p>
      </dgm:t>
    </dgm:pt>
    <dgm:pt modelId="{50386179-D406-42C3-A835-1456B504D7B8}" type="pres">
      <dgm:prSet presAssocID="{C51F7A54-047F-408A-ADC6-69F1E518F2C2}" presName="vert0" presStyleCnt="0">
        <dgm:presLayoutVars>
          <dgm:dir/>
          <dgm:animOne val="branch"/>
          <dgm:animLvl val="lvl"/>
        </dgm:presLayoutVars>
      </dgm:prSet>
      <dgm:spPr/>
    </dgm:pt>
    <dgm:pt modelId="{CBF6B0D6-F224-4585-A5F4-4C857AA7F542}" type="pres">
      <dgm:prSet presAssocID="{80FE36D2-B7CD-40AB-A5D9-E0F3768821F7}" presName="thickLine" presStyleLbl="alignNode1" presStyleIdx="0" presStyleCnt="6"/>
      <dgm:spPr/>
    </dgm:pt>
    <dgm:pt modelId="{07C12B1C-2668-4EE4-833D-FE148FCF2A61}" type="pres">
      <dgm:prSet presAssocID="{80FE36D2-B7CD-40AB-A5D9-E0F3768821F7}" presName="horz1" presStyleCnt="0"/>
      <dgm:spPr/>
    </dgm:pt>
    <dgm:pt modelId="{1CB2BBE9-1224-410C-BD42-0E36CFC95BB6}" type="pres">
      <dgm:prSet presAssocID="{80FE36D2-B7CD-40AB-A5D9-E0F3768821F7}" presName="tx1" presStyleLbl="revTx" presStyleIdx="0" presStyleCnt="6"/>
      <dgm:spPr/>
    </dgm:pt>
    <dgm:pt modelId="{F7A47B5E-2815-43BF-8344-D6A9CD3FAC9C}" type="pres">
      <dgm:prSet presAssocID="{80FE36D2-B7CD-40AB-A5D9-E0F3768821F7}" presName="vert1" presStyleCnt="0"/>
      <dgm:spPr/>
    </dgm:pt>
    <dgm:pt modelId="{2E01AA8C-B460-4EE4-A292-BECC1072EEC5}" type="pres">
      <dgm:prSet presAssocID="{58AC3B5C-593D-4B5C-81AF-E499DF13778C}" presName="thickLine" presStyleLbl="alignNode1" presStyleIdx="1" presStyleCnt="6"/>
      <dgm:spPr/>
    </dgm:pt>
    <dgm:pt modelId="{A7BD78C1-EC5D-48D2-A1F3-27549171B8E6}" type="pres">
      <dgm:prSet presAssocID="{58AC3B5C-593D-4B5C-81AF-E499DF13778C}" presName="horz1" presStyleCnt="0"/>
      <dgm:spPr/>
    </dgm:pt>
    <dgm:pt modelId="{B4819C6F-AF61-4A96-B37C-2BC5F287B7E8}" type="pres">
      <dgm:prSet presAssocID="{58AC3B5C-593D-4B5C-81AF-E499DF13778C}" presName="tx1" presStyleLbl="revTx" presStyleIdx="1" presStyleCnt="6"/>
      <dgm:spPr/>
    </dgm:pt>
    <dgm:pt modelId="{8344D4C4-C4FE-4B8E-81DB-7543D1C3336F}" type="pres">
      <dgm:prSet presAssocID="{58AC3B5C-593D-4B5C-81AF-E499DF13778C}" presName="vert1" presStyleCnt="0"/>
      <dgm:spPr/>
    </dgm:pt>
    <dgm:pt modelId="{FE553C30-F69D-43D1-BBB1-9A54AB9839A7}" type="pres">
      <dgm:prSet presAssocID="{914FF997-C408-41BB-9967-086715BB99E6}" presName="thickLine" presStyleLbl="alignNode1" presStyleIdx="2" presStyleCnt="6"/>
      <dgm:spPr/>
    </dgm:pt>
    <dgm:pt modelId="{C11FE21E-68E7-4B56-A70D-E00A34B7868C}" type="pres">
      <dgm:prSet presAssocID="{914FF997-C408-41BB-9967-086715BB99E6}" presName="horz1" presStyleCnt="0"/>
      <dgm:spPr/>
    </dgm:pt>
    <dgm:pt modelId="{FA848306-645C-43B5-A011-D721AD90F9CA}" type="pres">
      <dgm:prSet presAssocID="{914FF997-C408-41BB-9967-086715BB99E6}" presName="tx1" presStyleLbl="revTx" presStyleIdx="2" presStyleCnt="6"/>
      <dgm:spPr/>
    </dgm:pt>
    <dgm:pt modelId="{0799F642-4A05-4CCD-B437-CC03C4DA6A5B}" type="pres">
      <dgm:prSet presAssocID="{914FF997-C408-41BB-9967-086715BB99E6}" presName="vert1" presStyleCnt="0"/>
      <dgm:spPr/>
    </dgm:pt>
    <dgm:pt modelId="{8BC62E06-A176-4C8C-8B57-3908F5BFDECF}" type="pres">
      <dgm:prSet presAssocID="{C7E19AD9-F470-404E-B388-A0CE29AAD922}" presName="thickLine" presStyleLbl="alignNode1" presStyleIdx="3" presStyleCnt="6"/>
      <dgm:spPr/>
    </dgm:pt>
    <dgm:pt modelId="{2F49B830-51EE-4AFC-835A-6CCDEBDA51DB}" type="pres">
      <dgm:prSet presAssocID="{C7E19AD9-F470-404E-B388-A0CE29AAD922}" presName="horz1" presStyleCnt="0"/>
      <dgm:spPr/>
    </dgm:pt>
    <dgm:pt modelId="{51D7891A-FBD8-449B-86C2-C14B20A97823}" type="pres">
      <dgm:prSet presAssocID="{C7E19AD9-F470-404E-B388-A0CE29AAD922}" presName="tx1" presStyleLbl="revTx" presStyleIdx="3" presStyleCnt="6"/>
      <dgm:spPr/>
    </dgm:pt>
    <dgm:pt modelId="{3AE52844-BBD6-4A3E-8274-AEEE51506236}" type="pres">
      <dgm:prSet presAssocID="{C7E19AD9-F470-404E-B388-A0CE29AAD922}" presName="vert1" presStyleCnt="0"/>
      <dgm:spPr/>
    </dgm:pt>
    <dgm:pt modelId="{13AA312D-5386-4798-8BED-25B7F657C381}" type="pres">
      <dgm:prSet presAssocID="{78E33E48-8B50-4AE8-BC99-A75A3060823E}" presName="thickLine" presStyleLbl="alignNode1" presStyleIdx="4" presStyleCnt="6"/>
      <dgm:spPr/>
    </dgm:pt>
    <dgm:pt modelId="{A08576AC-1CE6-43B5-97DD-2C0602CAE98D}" type="pres">
      <dgm:prSet presAssocID="{78E33E48-8B50-4AE8-BC99-A75A3060823E}" presName="horz1" presStyleCnt="0"/>
      <dgm:spPr/>
    </dgm:pt>
    <dgm:pt modelId="{18BD8081-B082-4123-8743-5FFE8ACA61CE}" type="pres">
      <dgm:prSet presAssocID="{78E33E48-8B50-4AE8-BC99-A75A3060823E}" presName="tx1" presStyleLbl="revTx" presStyleIdx="4" presStyleCnt="6"/>
      <dgm:spPr/>
    </dgm:pt>
    <dgm:pt modelId="{C010C89E-6E9A-450A-B3A9-ED899F03DD8D}" type="pres">
      <dgm:prSet presAssocID="{78E33E48-8B50-4AE8-BC99-A75A3060823E}" presName="vert1" presStyleCnt="0"/>
      <dgm:spPr/>
    </dgm:pt>
    <dgm:pt modelId="{D0A8A7C8-8621-4437-A8DD-B4949B602CAA}" type="pres">
      <dgm:prSet presAssocID="{AB4BE201-E815-4968-983B-C7887EAABAA0}" presName="thickLine" presStyleLbl="alignNode1" presStyleIdx="5" presStyleCnt="6"/>
      <dgm:spPr/>
    </dgm:pt>
    <dgm:pt modelId="{EC58CA1A-2F8D-4206-8E57-E3711F90A1EF}" type="pres">
      <dgm:prSet presAssocID="{AB4BE201-E815-4968-983B-C7887EAABAA0}" presName="horz1" presStyleCnt="0"/>
      <dgm:spPr/>
    </dgm:pt>
    <dgm:pt modelId="{25DE265E-C351-4AF7-8C48-51E62F6963D0}" type="pres">
      <dgm:prSet presAssocID="{AB4BE201-E815-4968-983B-C7887EAABAA0}" presName="tx1" presStyleLbl="revTx" presStyleIdx="5" presStyleCnt="6"/>
      <dgm:spPr/>
    </dgm:pt>
    <dgm:pt modelId="{F1E54121-D732-430C-84AB-F65C83385901}" type="pres">
      <dgm:prSet presAssocID="{AB4BE201-E815-4968-983B-C7887EAABAA0}" presName="vert1" presStyleCnt="0"/>
      <dgm:spPr/>
    </dgm:pt>
  </dgm:ptLst>
  <dgm:cxnLst>
    <dgm:cxn modelId="{E64DE51C-779E-4BF5-A731-FC4F8762AEA5}" srcId="{C51F7A54-047F-408A-ADC6-69F1E518F2C2}" destId="{78E33E48-8B50-4AE8-BC99-A75A3060823E}" srcOrd="4" destOrd="0" parTransId="{094664F4-6527-4B5E-A8BF-4D71080A78D6}" sibTransId="{07AC99E0-6F99-413F-8204-6E47FDF7B691}"/>
    <dgm:cxn modelId="{6730AC23-106A-4B2F-B4C3-8DDA5EC14089}" type="presOf" srcId="{AB4BE201-E815-4968-983B-C7887EAABAA0}" destId="{25DE265E-C351-4AF7-8C48-51E62F6963D0}" srcOrd="0" destOrd="0" presId="urn:microsoft.com/office/officeart/2008/layout/LinedList"/>
    <dgm:cxn modelId="{6642CD36-8B20-4489-B1DE-B611351A7948}" srcId="{C51F7A54-047F-408A-ADC6-69F1E518F2C2}" destId="{58AC3B5C-593D-4B5C-81AF-E499DF13778C}" srcOrd="1" destOrd="0" parTransId="{32FDAB78-12A2-418D-A5E7-CB3B48CB3563}" sibTransId="{EA7C5CA5-6101-4933-8C06-25C73E5E7062}"/>
    <dgm:cxn modelId="{29B7F142-8D9C-44B3-B189-187C0FC96449}" srcId="{C51F7A54-047F-408A-ADC6-69F1E518F2C2}" destId="{80FE36D2-B7CD-40AB-A5D9-E0F3768821F7}" srcOrd="0" destOrd="0" parTransId="{6C539ABF-BF47-4AAD-940D-4760D047EEA9}" sibTransId="{AE88469B-7032-458F-A6CE-C1C478A93E79}"/>
    <dgm:cxn modelId="{A51BAC65-A1DE-4A05-AC90-BAC855BB5503}" type="presOf" srcId="{C51F7A54-047F-408A-ADC6-69F1E518F2C2}" destId="{50386179-D406-42C3-A835-1456B504D7B8}" srcOrd="0" destOrd="0" presId="urn:microsoft.com/office/officeart/2008/layout/LinedList"/>
    <dgm:cxn modelId="{1B9DA367-4556-4E1C-B8B5-F8267D479511}" srcId="{C51F7A54-047F-408A-ADC6-69F1E518F2C2}" destId="{C7E19AD9-F470-404E-B388-A0CE29AAD922}" srcOrd="3" destOrd="0" parTransId="{6391181E-70ED-4FEF-8494-BD184E4C5B72}" sibTransId="{F7C6B5CD-9B68-436C-AAA0-A4BAEBDC4E1C}"/>
    <dgm:cxn modelId="{CDBA6648-0124-4AF3-AC3B-7F781BB0AB6C}" type="presOf" srcId="{80FE36D2-B7CD-40AB-A5D9-E0F3768821F7}" destId="{1CB2BBE9-1224-410C-BD42-0E36CFC95BB6}" srcOrd="0" destOrd="0" presId="urn:microsoft.com/office/officeart/2008/layout/LinedList"/>
    <dgm:cxn modelId="{E9BFEB69-0057-4755-8DC7-CC7036D36A9E}" srcId="{C51F7A54-047F-408A-ADC6-69F1E518F2C2}" destId="{AB4BE201-E815-4968-983B-C7887EAABAA0}" srcOrd="5" destOrd="0" parTransId="{A445A72F-81BE-497F-9BFC-121123271615}" sibTransId="{E701CA66-215A-44B2-B19B-A0EB29697D93}"/>
    <dgm:cxn modelId="{E50FD26C-E4C5-4C34-883B-F408A27256EE}" srcId="{C51F7A54-047F-408A-ADC6-69F1E518F2C2}" destId="{914FF997-C408-41BB-9967-086715BB99E6}" srcOrd="2" destOrd="0" parTransId="{0A9CBA7C-3F65-4F73-A9D8-89419BABD60B}" sibTransId="{B6454C01-6B55-4AA3-A287-AC5C5C9D60DE}"/>
    <dgm:cxn modelId="{0A223C4E-DE24-42A8-BA29-EE1A50F620CE}" type="presOf" srcId="{914FF997-C408-41BB-9967-086715BB99E6}" destId="{FA848306-645C-43B5-A011-D721AD90F9CA}" srcOrd="0" destOrd="0" presId="urn:microsoft.com/office/officeart/2008/layout/LinedList"/>
    <dgm:cxn modelId="{17DD6C7B-E3D8-426F-9C63-1C2583835E69}" type="presOf" srcId="{58AC3B5C-593D-4B5C-81AF-E499DF13778C}" destId="{B4819C6F-AF61-4A96-B37C-2BC5F287B7E8}" srcOrd="0" destOrd="0" presId="urn:microsoft.com/office/officeart/2008/layout/LinedList"/>
    <dgm:cxn modelId="{300986B3-0B4F-4154-8F1E-77A321661707}" type="presOf" srcId="{C7E19AD9-F470-404E-B388-A0CE29AAD922}" destId="{51D7891A-FBD8-449B-86C2-C14B20A97823}" srcOrd="0" destOrd="0" presId="urn:microsoft.com/office/officeart/2008/layout/LinedList"/>
    <dgm:cxn modelId="{3CA4C2E5-A5EC-4020-A03D-5F45E47B8A4D}" type="presOf" srcId="{78E33E48-8B50-4AE8-BC99-A75A3060823E}" destId="{18BD8081-B082-4123-8743-5FFE8ACA61CE}" srcOrd="0" destOrd="0" presId="urn:microsoft.com/office/officeart/2008/layout/LinedList"/>
    <dgm:cxn modelId="{860AB0DF-DE77-461D-9998-944EC77F41D3}" type="presParOf" srcId="{50386179-D406-42C3-A835-1456B504D7B8}" destId="{CBF6B0D6-F224-4585-A5F4-4C857AA7F542}" srcOrd="0" destOrd="0" presId="urn:microsoft.com/office/officeart/2008/layout/LinedList"/>
    <dgm:cxn modelId="{B735F959-A9DE-4393-9761-BA9CF026ECD4}" type="presParOf" srcId="{50386179-D406-42C3-A835-1456B504D7B8}" destId="{07C12B1C-2668-4EE4-833D-FE148FCF2A61}" srcOrd="1" destOrd="0" presId="urn:microsoft.com/office/officeart/2008/layout/LinedList"/>
    <dgm:cxn modelId="{FDE203B5-1522-4450-BB9B-2B4E898AC621}" type="presParOf" srcId="{07C12B1C-2668-4EE4-833D-FE148FCF2A61}" destId="{1CB2BBE9-1224-410C-BD42-0E36CFC95BB6}" srcOrd="0" destOrd="0" presId="urn:microsoft.com/office/officeart/2008/layout/LinedList"/>
    <dgm:cxn modelId="{984B4D9B-157C-4684-A5FB-34AED3200E43}" type="presParOf" srcId="{07C12B1C-2668-4EE4-833D-FE148FCF2A61}" destId="{F7A47B5E-2815-43BF-8344-D6A9CD3FAC9C}" srcOrd="1" destOrd="0" presId="urn:microsoft.com/office/officeart/2008/layout/LinedList"/>
    <dgm:cxn modelId="{A53B1C38-E915-4C51-8DFA-E5125A3225F4}" type="presParOf" srcId="{50386179-D406-42C3-A835-1456B504D7B8}" destId="{2E01AA8C-B460-4EE4-A292-BECC1072EEC5}" srcOrd="2" destOrd="0" presId="urn:microsoft.com/office/officeart/2008/layout/LinedList"/>
    <dgm:cxn modelId="{5F568F0A-09BC-4A6C-A503-FA3641857047}" type="presParOf" srcId="{50386179-D406-42C3-A835-1456B504D7B8}" destId="{A7BD78C1-EC5D-48D2-A1F3-27549171B8E6}" srcOrd="3" destOrd="0" presId="urn:microsoft.com/office/officeart/2008/layout/LinedList"/>
    <dgm:cxn modelId="{E1406798-44C0-4221-94E5-60EE2A958274}" type="presParOf" srcId="{A7BD78C1-EC5D-48D2-A1F3-27549171B8E6}" destId="{B4819C6F-AF61-4A96-B37C-2BC5F287B7E8}" srcOrd="0" destOrd="0" presId="urn:microsoft.com/office/officeart/2008/layout/LinedList"/>
    <dgm:cxn modelId="{A5D39D28-DD48-4D6C-8885-CC8A1366DE7D}" type="presParOf" srcId="{A7BD78C1-EC5D-48D2-A1F3-27549171B8E6}" destId="{8344D4C4-C4FE-4B8E-81DB-7543D1C3336F}" srcOrd="1" destOrd="0" presId="urn:microsoft.com/office/officeart/2008/layout/LinedList"/>
    <dgm:cxn modelId="{A46AB274-F667-4478-9EA8-FF063BB9E7A1}" type="presParOf" srcId="{50386179-D406-42C3-A835-1456B504D7B8}" destId="{FE553C30-F69D-43D1-BBB1-9A54AB9839A7}" srcOrd="4" destOrd="0" presId="urn:microsoft.com/office/officeart/2008/layout/LinedList"/>
    <dgm:cxn modelId="{B7201702-DCA1-47B6-91DE-E6E47B5BCFC4}" type="presParOf" srcId="{50386179-D406-42C3-A835-1456B504D7B8}" destId="{C11FE21E-68E7-4B56-A70D-E00A34B7868C}" srcOrd="5" destOrd="0" presId="urn:microsoft.com/office/officeart/2008/layout/LinedList"/>
    <dgm:cxn modelId="{7A9D4A39-D3D8-4E9A-A696-370FCDC842AD}" type="presParOf" srcId="{C11FE21E-68E7-4B56-A70D-E00A34B7868C}" destId="{FA848306-645C-43B5-A011-D721AD90F9CA}" srcOrd="0" destOrd="0" presId="urn:microsoft.com/office/officeart/2008/layout/LinedList"/>
    <dgm:cxn modelId="{50EB4FD1-D6D9-4141-BBCC-7B0E92927C22}" type="presParOf" srcId="{C11FE21E-68E7-4B56-A70D-E00A34B7868C}" destId="{0799F642-4A05-4CCD-B437-CC03C4DA6A5B}" srcOrd="1" destOrd="0" presId="urn:microsoft.com/office/officeart/2008/layout/LinedList"/>
    <dgm:cxn modelId="{E2144680-CBA3-4CE4-8AA9-9F9B2252695F}" type="presParOf" srcId="{50386179-D406-42C3-A835-1456B504D7B8}" destId="{8BC62E06-A176-4C8C-8B57-3908F5BFDECF}" srcOrd="6" destOrd="0" presId="urn:microsoft.com/office/officeart/2008/layout/LinedList"/>
    <dgm:cxn modelId="{8B2DFB1B-AC90-4A43-9CAD-E5DE3E96AE8A}" type="presParOf" srcId="{50386179-D406-42C3-A835-1456B504D7B8}" destId="{2F49B830-51EE-4AFC-835A-6CCDEBDA51DB}" srcOrd="7" destOrd="0" presId="urn:microsoft.com/office/officeart/2008/layout/LinedList"/>
    <dgm:cxn modelId="{B4080959-8BF1-45C3-83F4-82B9FD53D73B}" type="presParOf" srcId="{2F49B830-51EE-4AFC-835A-6CCDEBDA51DB}" destId="{51D7891A-FBD8-449B-86C2-C14B20A97823}" srcOrd="0" destOrd="0" presId="urn:microsoft.com/office/officeart/2008/layout/LinedList"/>
    <dgm:cxn modelId="{0D546D1C-AC87-4A5B-84F6-9008B86E2DCF}" type="presParOf" srcId="{2F49B830-51EE-4AFC-835A-6CCDEBDA51DB}" destId="{3AE52844-BBD6-4A3E-8274-AEEE51506236}" srcOrd="1" destOrd="0" presId="urn:microsoft.com/office/officeart/2008/layout/LinedList"/>
    <dgm:cxn modelId="{C8DDB899-0D07-45E9-81DF-97BDEEA2239C}" type="presParOf" srcId="{50386179-D406-42C3-A835-1456B504D7B8}" destId="{13AA312D-5386-4798-8BED-25B7F657C381}" srcOrd="8" destOrd="0" presId="urn:microsoft.com/office/officeart/2008/layout/LinedList"/>
    <dgm:cxn modelId="{3A9EA5C6-5A48-432E-9757-EFCD3036725C}" type="presParOf" srcId="{50386179-D406-42C3-A835-1456B504D7B8}" destId="{A08576AC-1CE6-43B5-97DD-2C0602CAE98D}" srcOrd="9" destOrd="0" presId="urn:microsoft.com/office/officeart/2008/layout/LinedList"/>
    <dgm:cxn modelId="{917AFE9F-C939-4A5B-AC3C-D624B022F53B}" type="presParOf" srcId="{A08576AC-1CE6-43B5-97DD-2C0602CAE98D}" destId="{18BD8081-B082-4123-8743-5FFE8ACA61CE}" srcOrd="0" destOrd="0" presId="urn:microsoft.com/office/officeart/2008/layout/LinedList"/>
    <dgm:cxn modelId="{3CE51531-4DC3-4F03-B735-74D9A4A20B01}" type="presParOf" srcId="{A08576AC-1CE6-43B5-97DD-2C0602CAE98D}" destId="{C010C89E-6E9A-450A-B3A9-ED899F03DD8D}" srcOrd="1" destOrd="0" presId="urn:microsoft.com/office/officeart/2008/layout/LinedList"/>
    <dgm:cxn modelId="{D9190769-4ACF-4BCD-876F-D06F8318D5CC}" type="presParOf" srcId="{50386179-D406-42C3-A835-1456B504D7B8}" destId="{D0A8A7C8-8621-4437-A8DD-B4949B602CAA}" srcOrd="10" destOrd="0" presId="urn:microsoft.com/office/officeart/2008/layout/LinedList"/>
    <dgm:cxn modelId="{D7A87474-8B6C-4DD2-A15A-07326E659E74}" type="presParOf" srcId="{50386179-D406-42C3-A835-1456B504D7B8}" destId="{EC58CA1A-2F8D-4206-8E57-E3711F90A1EF}" srcOrd="11" destOrd="0" presId="urn:microsoft.com/office/officeart/2008/layout/LinedList"/>
    <dgm:cxn modelId="{2ACBC962-2D9D-46AC-9B61-55767296015B}" type="presParOf" srcId="{EC58CA1A-2F8D-4206-8E57-E3711F90A1EF}" destId="{25DE265E-C351-4AF7-8C48-51E62F6963D0}" srcOrd="0" destOrd="0" presId="urn:microsoft.com/office/officeart/2008/layout/LinedList"/>
    <dgm:cxn modelId="{A47E43B3-311D-4409-B0D3-0431B744D897}" type="presParOf" srcId="{EC58CA1A-2F8D-4206-8E57-E3711F90A1EF}" destId="{F1E54121-D732-430C-84AB-F65C833859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6B0D6-F224-4585-A5F4-4C857AA7F542}">
      <dsp:nvSpPr>
        <dsp:cNvPr id="0" name=""/>
        <dsp:cNvSpPr/>
      </dsp:nvSpPr>
      <dsp:spPr>
        <a:xfrm>
          <a:off x="0" y="1944"/>
          <a:ext cx="69562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2BBE9-1224-410C-BD42-0E36CFC95BB6}">
      <dsp:nvSpPr>
        <dsp:cNvPr id="0" name=""/>
        <dsp:cNvSpPr/>
      </dsp:nvSpPr>
      <dsp:spPr>
        <a:xfrm>
          <a:off x="0" y="1944"/>
          <a:ext cx="6956298" cy="66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I. Rappel du contexte</a:t>
          </a:r>
          <a:endParaRPr lang="en-US" sz="3000" kern="1200" dirty="0"/>
        </a:p>
      </dsp:txBody>
      <dsp:txXfrm>
        <a:off x="0" y="1944"/>
        <a:ext cx="6956298" cy="663191"/>
      </dsp:txXfrm>
    </dsp:sp>
    <dsp:sp modelId="{2E01AA8C-B460-4EE4-A292-BECC1072EEC5}">
      <dsp:nvSpPr>
        <dsp:cNvPr id="0" name=""/>
        <dsp:cNvSpPr/>
      </dsp:nvSpPr>
      <dsp:spPr>
        <a:xfrm>
          <a:off x="0" y="665136"/>
          <a:ext cx="69562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19C6F-AF61-4A96-B37C-2BC5F287B7E8}">
      <dsp:nvSpPr>
        <dsp:cNvPr id="0" name=""/>
        <dsp:cNvSpPr/>
      </dsp:nvSpPr>
      <dsp:spPr>
        <a:xfrm>
          <a:off x="0" y="665136"/>
          <a:ext cx="6956298" cy="66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II. Choix des structures</a:t>
          </a:r>
          <a:endParaRPr lang="en-US" sz="3000" kern="1200" dirty="0"/>
        </a:p>
      </dsp:txBody>
      <dsp:txXfrm>
        <a:off x="0" y="665136"/>
        <a:ext cx="6956298" cy="663191"/>
      </dsp:txXfrm>
    </dsp:sp>
    <dsp:sp modelId="{FE553C30-F69D-43D1-BBB1-9A54AB9839A7}">
      <dsp:nvSpPr>
        <dsp:cNvPr id="0" name=""/>
        <dsp:cNvSpPr/>
      </dsp:nvSpPr>
      <dsp:spPr>
        <a:xfrm>
          <a:off x="0" y="1328327"/>
          <a:ext cx="69562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48306-645C-43B5-A011-D721AD90F9CA}">
      <dsp:nvSpPr>
        <dsp:cNvPr id="0" name=""/>
        <dsp:cNvSpPr/>
      </dsp:nvSpPr>
      <dsp:spPr>
        <a:xfrm>
          <a:off x="0" y="1328327"/>
          <a:ext cx="6956298" cy="66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III. Visite du site</a:t>
          </a:r>
          <a:endParaRPr lang="en-US" sz="3000" kern="1200" dirty="0"/>
        </a:p>
      </dsp:txBody>
      <dsp:txXfrm>
        <a:off x="0" y="1328327"/>
        <a:ext cx="6956298" cy="663191"/>
      </dsp:txXfrm>
    </dsp:sp>
    <dsp:sp modelId="{8BC62E06-A176-4C8C-8B57-3908F5BFDECF}">
      <dsp:nvSpPr>
        <dsp:cNvPr id="0" name=""/>
        <dsp:cNvSpPr/>
      </dsp:nvSpPr>
      <dsp:spPr>
        <a:xfrm>
          <a:off x="0" y="1991518"/>
          <a:ext cx="69562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7891A-FBD8-449B-86C2-C14B20A97823}">
      <dsp:nvSpPr>
        <dsp:cNvPr id="0" name=""/>
        <dsp:cNvSpPr/>
      </dsp:nvSpPr>
      <dsp:spPr>
        <a:xfrm>
          <a:off x="0" y="1991518"/>
          <a:ext cx="6956298" cy="66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IV. Fonctionnalités</a:t>
          </a:r>
          <a:endParaRPr lang="en-US" sz="3000" kern="1200" dirty="0"/>
        </a:p>
      </dsp:txBody>
      <dsp:txXfrm>
        <a:off x="0" y="1991518"/>
        <a:ext cx="6956298" cy="663191"/>
      </dsp:txXfrm>
    </dsp:sp>
    <dsp:sp modelId="{13AA312D-5386-4798-8BED-25B7F657C381}">
      <dsp:nvSpPr>
        <dsp:cNvPr id="0" name=""/>
        <dsp:cNvSpPr/>
      </dsp:nvSpPr>
      <dsp:spPr>
        <a:xfrm>
          <a:off x="0" y="2654710"/>
          <a:ext cx="69562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D8081-B082-4123-8743-5FFE8ACA61CE}">
      <dsp:nvSpPr>
        <dsp:cNvPr id="0" name=""/>
        <dsp:cNvSpPr/>
      </dsp:nvSpPr>
      <dsp:spPr>
        <a:xfrm>
          <a:off x="0" y="2654710"/>
          <a:ext cx="6956298" cy="66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V. Enseignement tiré du projet</a:t>
          </a:r>
        </a:p>
      </dsp:txBody>
      <dsp:txXfrm>
        <a:off x="0" y="2654710"/>
        <a:ext cx="6956298" cy="663191"/>
      </dsp:txXfrm>
    </dsp:sp>
    <dsp:sp modelId="{D0A8A7C8-8621-4437-A8DD-B4949B602CAA}">
      <dsp:nvSpPr>
        <dsp:cNvPr id="0" name=""/>
        <dsp:cNvSpPr/>
      </dsp:nvSpPr>
      <dsp:spPr>
        <a:xfrm>
          <a:off x="0" y="3317901"/>
          <a:ext cx="69562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E265E-C351-4AF7-8C48-51E62F6963D0}">
      <dsp:nvSpPr>
        <dsp:cNvPr id="0" name=""/>
        <dsp:cNvSpPr/>
      </dsp:nvSpPr>
      <dsp:spPr>
        <a:xfrm>
          <a:off x="0" y="3317901"/>
          <a:ext cx="6956298" cy="663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VI. Difficultés</a:t>
          </a:r>
          <a:endParaRPr lang="en-US" sz="3000" kern="1200" dirty="0"/>
        </a:p>
      </dsp:txBody>
      <dsp:txXfrm>
        <a:off x="0" y="3317901"/>
        <a:ext cx="6956298" cy="663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4814E-9AA2-4578-A66B-1708B486B88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1219-3002-4974-8F09-6B7212314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8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865-820A-4595-A41E-0B933973C7E3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FCEC-F20D-4050-AE38-1452B0BD8D89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868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4362"/>
      </p:ext>
    </p:extLst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0689"/>
      </p:ext>
    </p:extLst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DAE7-992F-4BF2-A07D-DB8F7C4AFF5E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17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64A-3824-4E8B-B0C5-C3D0281CF48A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714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44182"/>
      </p:ext>
    </p:extLst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BC6E5-7246-4494-A24F-CBAE823D6632}" type="datetime1">
              <a:rPr lang="en-US" smtClean="0"/>
              <a:t>6/14/2023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0517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21200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3623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865-820A-4595-A41E-0B933973C7E3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408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598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2131-538E-43EF-B02B-4DC121A26AB5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436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6511-2429-4651-91E2-51106EC21E9B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234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7014"/>
      </p:ext>
    </p:extLst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677"/>
      </p:ext>
    </p:extLst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DAE7-992F-4BF2-A07D-DB8F7C4AFF5E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155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64A-3824-4E8B-B0C5-C3D0281CF48A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5285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15777"/>
      </p:ext>
    </p:extLst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74BC6E5-7246-4494-A24F-CBAE823D6632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0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FCEC-F20D-4050-AE38-1452B0BD8D89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385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031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5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DC02-86DE-4A0A-90FD-FC6BB598484E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83393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246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69898"/>
      </p:ext>
    </p:extLst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18115"/>
      </p:ext>
    </p:extLst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089"/>
      </p:ext>
    </p:extLst>
  </p:cSld>
  <p:clrMapOvr>
    <a:masterClrMapping/>
  </p:clrMapOvr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39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08E-B361-436C-B46C-230065539A58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13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5885-CDD8-4D9B-A598-9362BF06D4FC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6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109-0692-4288-9E78-24302686DB84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6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3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360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B73D-A0DE-466D-AF4B-AB95C8DA00FE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865-820A-4595-A41E-0B933973C7E3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024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7130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6511-2429-4651-91E2-51106EC21E9B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89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6924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5094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DAE7-992F-4BF2-A07D-DB8F7C4AFF5E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64A-3824-4E8B-B0C5-C3D0281CF48A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1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411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C6E5-7246-4494-A24F-CBAE823D6632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481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598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45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6511-2429-4651-91E2-51106EC21E9B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86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23632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042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353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14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0884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27356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865-820A-4595-A41E-0B933973C7E3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0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4986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6511-2429-4651-91E2-51106EC21E9B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2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4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096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8533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DAE7-992F-4BF2-A07D-DB8F7C4AFF5E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60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64A-3824-4E8B-B0C5-C3D0281CF48A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4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2575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BC6E5-7246-4494-A24F-CBAE823D6632}" type="datetime1">
              <a:rPr lang="en-US" smtClean="0"/>
              <a:t>6/14/2023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685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213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4636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865-820A-4595-A41E-0B933973C7E3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8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031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6511-2429-4651-91E2-51106EC21E9B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4797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7975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8352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DAE7-992F-4BF2-A07D-DB8F7C4AFF5E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13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64A-3824-4E8B-B0C5-C3D0281CF48A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00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58756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BC6E5-7246-4494-A24F-CBAE823D6632}" type="datetime1">
              <a:rPr lang="en-US" smtClean="0"/>
              <a:t>6/14/2023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258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105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43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865-820A-4595-A41E-0B933973C7E3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379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921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DAE7-992F-4BF2-A07D-DB8F7C4AFF5E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29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6511-2429-4651-91E2-51106EC21E9B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13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73809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24058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DAE7-992F-4BF2-A07D-DB8F7C4AFF5E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571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64A-3824-4E8B-B0C5-C3D0281CF48A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42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35765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C6E5-7246-4494-A24F-CBAE823D6632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178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5336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1689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809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64A-3824-4E8B-B0C5-C3D0281CF48A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334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5174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76401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9294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8605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32333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865-820A-4595-A41E-0B933973C7E3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8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7786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6511-2429-4651-91E2-51106EC21E9B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1787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901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42810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DAE7-992F-4BF2-A07D-DB8F7C4AFF5E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562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64A-3824-4E8B-B0C5-C3D0281CF48A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46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6920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BC6E5-7246-4494-A24F-CBAE823D6632}" type="datetime1">
              <a:rPr lang="en-US" smtClean="0"/>
              <a:t>6/14/2023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2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1853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8044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D00865-820A-4595-A41E-0B933973C7E3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1085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9058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CC6511-2429-4651-91E2-51106EC21E9B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0662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95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C6E5-7246-4494-A24F-CBAE823D6632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044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7526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DAE7-992F-4BF2-A07D-DB8F7C4AFF5E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56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64A-3824-4E8B-B0C5-C3D0281CF48A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05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1045049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BC6E5-7246-4494-A24F-CBAE823D6632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52662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6641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4575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865-820A-4595-A41E-0B933973C7E3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18351"/>
      </p:ext>
    </p:extLst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6511-2429-4651-91E2-51106EC21E9B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6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88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29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5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783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5DE00BF-8730-416A-9BF2-29FE1C76CE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9051" y="1266900"/>
            <a:ext cx="4484840" cy="2577736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Projet De Fin d’Année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92CB17-11F8-11E6-3E8E-70D63BDD8F8B}"/>
              </a:ext>
            </a:extLst>
          </p:cNvPr>
          <p:cNvSpPr txBox="1"/>
          <p:nvPr/>
        </p:nvSpPr>
        <p:spPr>
          <a:xfrm>
            <a:off x="4881062" y="222854"/>
            <a:ext cx="657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 6 : </a:t>
            </a:r>
          </a:p>
          <a:p>
            <a:r>
              <a:rPr lang="fr-FR" dirty="0"/>
              <a:t>Bourgeois </a:t>
            </a:r>
            <a:r>
              <a:rPr lang="fr-FR" dirty="0" err="1"/>
              <a:t>Evan</a:t>
            </a:r>
            <a:r>
              <a:rPr lang="fr-FR" dirty="0"/>
              <a:t>, Robin Clément, </a:t>
            </a:r>
            <a:r>
              <a:rPr lang="fr-FR" dirty="0" err="1"/>
              <a:t>Zboril-Berteaud</a:t>
            </a:r>
            <a:r>
              <a:rPr lang="fr-FR" dirty="0"/>
              <a:t> Pierre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2AF92FA-49F5-DD11-93FE-18B88D52B03C}"/>
              </a:ext>
            </a:extLst>
          </p:cNvPr>
          <p:cNvSpPr txBox="1"/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III  - </a:t>
            </a: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VISITES DU SITE</a:t>
            </a:r>
          </a:p>
        </p:txBody>
      </p:sp>
    </p:spTree>
    <p:extLst>
      <p:ext uri="{BB962C8B-B14F-4D97-AF65-F5344CB8AC3E}">
        <p14:creationId xmlns:p14="http://schemas.microsoft.com/office/powerpoint/2010/main" val="1122636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57AC183-7EA6-932E-2398-9290A180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91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C0AD28F-9A56-D2E1-0149-1959E5F7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713"/>
            <a:ext cx="12192000" cy="63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6564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E0766E-D165-0707-B13D-3EDB1937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781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2AF92FA-49F5-DD11-93FE-18B88D52B03C}"/>
              </a:ext>
            </a:extLst>
          </p:cNvPr>
          <p:cNvSpPr txBox="1"/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IV  - Fonctionnalités </a:t>
            </a:r>
          </a:p>
        </p:txBody>
      </p:sp>
    </p:spTree>
    <p:extLst>
      <p:ext uri="{BB962C8B-B14F-4D97-AF65-F5344CB8AC3E}">
        <p14:creationId xmlns:p14="http://schemas.microsoft.com/office/powerpoint/2010/main" val="1457469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C22693A-44C0-E5AF-493D-065DE175D6B0}"/>
              </a:ext>
            </a:extLst>
          </p:cNvPr>
          <p:cNvSpPr txBox="1"/>
          <p:nvPr/>
        </p:nvSpPr>
        <p:spPr>
          <a:xfrm>
            <a:off x="3674165" y="603665"/>
            <a:ext cx="5456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Recherche de Films</a:t>
            </a:r>
            <a:r>
              <a:rPr lang="fr-FR" dirty="0"/>
              <a:t> :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 réalisateur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 durée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 intervalle de durée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Réalisateur qui a fait le plus de films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Affichage de tous les films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E88DD2-6741-605B-D1DE-1BA91744647D}"/>
              </a:ext>
            </a:extLst>
          </p:cNvPr>
          <p:cNvSpPr txBox="1"/>
          <p:nvPr/>
        </p:nvSpPr>
        <p:spPr>
          <a:xfrm>
            <a:off x="3674165" y="2894303"/>
            <a:ext cx="484367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u="sng" dirty="0"/>
              <a:t>Page  d’accueil</a:t>
            </a:r>
            <a:r>
              <a:rPr lang="fr-FR" sz="2000" dirty="0"/>
              <a:t> </a:t>
            </a:r>
            <a:r>
              <a:rPr lang="fr-FR" dirty="0"/>
              <a:t>: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Bouton d’accès à la Filmothèque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Accès possible à la page Admin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Nécessite un mot de passe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63E9DA-8BF5-56B3-D1ED-3D131B0A83FA}"/>
              </a:ext>
            </a:extLst>
          </p:cNvPr>
          <p:cNvSpPr txBox="1"/>
          <p:nvPr/>
        </p:nvSpPr>
        <p:spPr>
          <a:xfrm>
            <a:off x="3674165" y="4781923"/>
            <a:ext cx="484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Page Admin</a:t>
            </a:r>
            <a:r>
              <a:rPr lang="fr-FR" dirty="0"/>
              <a:t> :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Possibilité d’éteindre le serveur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Ajout d’un ou plusieurs films</a:t>
            </a:r>
          </a:p>
        </p:txBody>
      </p:sp>
    </p:spTree>
    <p:extLst>
      <p:ext uri="{BB962C8B-B14F-4D97-AF65-F5344CB8AC3E}">
        <p14:creationId xmlns:p14="http://schemas.microsoft.com/office/powerpoint/2010/main" val="40243711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2AF92FA-49F5-DD11-93FE-18B88D52B03C}"/>
              </a:ext>
            </a:extLst>
          </p:cNvPr>
          <p:cNvSpPr txBox="1"/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  - </a:t>
            </a: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7200" dirty="0"/>
              <a:t>Enseignements tirés du projet</a:t>
            </a: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15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E54E4B7-EA10-6D34-0FDA-B32E7D109E87}"/>
              </a:ext>
            </a:extLst>
          </p:cNvPr>
          <p:cNvSpPr txBox="1"/>
          <p:nvPr/>
        </p:nvSpPr>
        <p:spPr>
          <a:xfrm>
            <a:off x="1386673" y="745107"/>
            <a:ext cx="8380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que nous avons appris :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Il faut communiquer entre les membres du groupe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S’organiser (utilisation du planning </a:t>
            </a:r>
            <a:r>
              <a:rPr lang="fr-FR" dirty="0" err="1"/>
              <a:t>excel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Commenter son code est très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S’y prendre à l’avance pour éviter d’éventuelles erreurs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Respecter les délais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Savoir abandonner une fonction additionnelle si  le temps restant est trop court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Savoir s’entraider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03042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2AF92FA-49F5-DD11-93FE-18B88D52B03C}"/>
              </a:ext>
            </a:extLst>
          </p:cNvPr>
          <p:cNvSpPr txBox="1"/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 - </a:t>
            </a: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7200" dirty="0"/>
              <a:t>Difficultés</a:t>
            </a: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3606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CEE054F-737A-EB58-BA37-4503F17CC7FC}"/>
              </a:ext>
            </a:extLst>
          </p:cNvPr>
          <p:cNvSpPr txBox="1"/>
          <p:nvPr/>
        </p:nvSpPr>
        <p:spPr>
          <a:xfrm>
            <a:off x="3755791" y="2828835"/>
            <a:ext cx="5496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Affichage de la grande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d’un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Recherches liées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Results</a:t>
            </a:r>
            <a:r>
              <a:rPr lang="fr-FR" dirty="0"/>
              <a:t>/ready.txt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16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Une image contenant Caractère coloré, flou&#10;&#10;Description générée automatiquement">
            <a:extLst>
              <a:ext uri="{FF2B5EF4-FFF2-40B4-BE49-F238E27FC236}">
                <a16:creationId xmlns:a16="http://schemas.microsoft.com/office/drawing/2014/main" id="{7C8863A1-3557-4207-BCB5-DBF9A3769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7973" r="-1" b="7736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E5CFF1B3-5F5F-230E-0952-89EA9B145A6E}"/>
              </a:ext>
            </a:extLst>
          </p:cNvPr>
          <p:cNvSpPr txBox="1"/>
          <p:nvPr/>
        </p:nvSpPr>
        <p:spPr>
          <a:xfrm>
            <a:off x="2979802" y="448445"/>
            <a:ext cx="48919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Sommaire :</a:t>
            </a:r>
          </a:p>
        </p:txBody>
      </p:sp>
      <p:graphicFrame>
        <p:nvGraphicFramePr>
          <p:cNvPr id="104" name="ZoneTexte 52">
            <a:extLst>
              <a:ext uri="{FF2B5EF4-FFF2-40B4-BE49-F238E27FC236}">
                <a16:creationId xmlns:a16="http://schemas.microsoft.com/office/drawing/2014/main" id="{8E11E00E-1975-7D35-CC1D-1BE667CD28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843519"/>
              </p:ext>
            </p:extLst>
          </p:nvPr>
        </p:nvGraphicFramePr>
        <p:xfrm>
          <a:off x="2979802" y="1735345"/>
          <a:ext cx="6956298" cy="398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3918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6" name="Group 209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0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0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27" name="Rectangle 2102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8" name="Group 2104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06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29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A7696D9-417D-7421-ACFE-BCF1762D405E}"/>
              </a:ext>
            </a:extLst>
          </p:cNvPr>
          <p:cNvSpPr txBox="1"/>
          <p:nvPr/>
        </p:nvSpPr>
        <p:spPr>
          <a:xfrm>
            <a:off x="1562669" y="1480930"/>
            <a:ext cx="8447964" cy="3254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de nous </a:t>
            </a:r>
            <a:r>
              <a:rPr lang="en-US" sz="66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avoir</a:t>
            </a:r>
            <a:r>
              <a:rPr lang="en-US" sz="66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écouté</a:t>
            </a:r>
            <a:r>
              <a:rPr lang="en-US" sz="66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20120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2AF92FA-49F5-DD11-93FE-18B88D52B03C}"/>
              </a:ext>
            </a:extLst>
          </p:cNvPr>
          <p:cNvSpPr txBox="1"/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I - </a:t>
            </a: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9600"/>
              <a:t>Rappel du contexte</a:t>
            </a:r>
            <a:endParaRPr lang="en-US" sz="7200" cap="all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419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texte, capture d’écran, carte de visite, Police&#10;&#10;Description générée automatiquement">
            <a:extLst>
              <a:ext uri="{FF2B5EF4-FFF2-40B4-BE49-F238E27FC236}">
                <a16:creationId xmlns:a16="http://schemas.microsoft.com/office/drawing/2014/main" id="{D301B988-7393-B312-7084-99893D3D4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7" y="767211"/>
            <a:ext cx="9541827" cy="571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433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3C6EF62-CDED-5FC8-C947-6CDD591DBDCC}"/>
              </a:ext>
            </a:extLst>
          </p:cNvPr>
          <p:cNvSpPr txBox="1"/>
          <p:nvPr/>
        </p:nvSpPr>
        <p:spPr>
          <a:xfrm>
            <a:off x="1995131" y="84040"/>
            <a:ext cx="872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Nous avons dû nous organiser…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6A6D81-FDB9-1650-E0C8-A90467A5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303"/>
            <a:ext cx="12188306" cy="59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582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2AF92FA-49F5-DD11-93FE-18B88D52B03C}"/>
              </a:ext>
            </a:extLst>
          </p:cNvPr>
          <p:cNvSpPr txBox="1"/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II  - </a:t>
            </a: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CHOIX DES STRUCTURES </a:t>
            </a:r>
          </a:p>
        </p:txBody>
      </p:sp>
    </p:spTree>
    <p:extLst>
      <p:ext uri="{BB962C8B-B14F-4D97-AF65-F5344CB8AC3E}">
        <p14:creationId xmlns:p14="http://schemas.microsoft.com/office/powerpoint/2010/main" val="687319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FAD7BFF-610A-54E7-1C3C-34C5430056AF}"/>
              </a:ext>
            </a:extLst>
          </p:cNvPr>
          <p:cNvSpPr txBox="1"/>
          <p:nvPr/>
        </p:nvSpPr>
        <p:spPr bwMode="hidden">
          <a:xfrm>
            <a:off x="874679" y="1023257"/>
            <a:ext cx="6064762" cy="48507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struct Database {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   struct NodeTrie* triParRealisateurs;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   struct List* triParDuree [DUREE_MAX];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   char* realisateurAvecPlusDeFilms;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   char* dbTxt;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b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   int nbFilmsDuRealisateurAvecPlusDeFilms;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};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C710104-7D43-6F70-B4F3-7A8B74DB2256}"/>
              </a:ext>
            </a:extLst>
          </p:cNvPr>
          <p:cNvSpPr txBox="1"/>
          <p:nvPr/>
        </p:nvSpPr>
        <p:spPr>
          <a:xfrm>
            <a:off x="7738533" y="2563091"/>
            <a:ext cx="3759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Ici nous avons créé une structure « </a:t>
            </a:r>
            <a:r>
              <a:rPr lang="fr-FR" err="1"/>
              <a:t>Database</a:t>
            </a:r>
            <a:r>
              <a:rPr lang="fr-FR"/>
              <a:t> », c’est la structure à la base de notre filmothèque.</a:t>
            </a:r>
          </a:p>
          <a:p>
            <a:r>
              <a:rPr lang="fr-FR"/>
              <a:t>Elle est composée de structures qui sont efficaces pour les recherches</a:t>
            </a:r>
          </a:p>
        </p:txBody>
      </p:sp>
    </p:spTree>
    <p:extLst>
      <p:ext uri="{BB962C8B-B14F-4D97-AF65-F5344CB8AC3E}">
        <p14:creationId xmlns:p14="http://schemas.microsoft.com/office/powerpoint/2010/main" val="3562760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4CF77E-0C16-C4F5-35D9-83ECAA102F6D}"/>
              </a:ext>
            </a:extLst>
          </p:cNvPr>
          <p:cNvSpPr txBox="1"/>
          <p:nvPr/>
        </p:nvSpPr>
        <p:spPr>
          <a:xfrm>
            <a:off x="632380" y="624518"/>
            <a:ext cx="2157984" cy="21579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Choix des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Structures</a:t>
            </a:r>
          </a:p>
        </p:txBody>
      </p:sp>
      <p:pic>
        <p:nvPicPr>
          <p:cNvPr id="4" name="Image 3" descr="Une image contenant texte, capture d’écran, Police, cercle&#10;&#10;Description générée automatiquement">
            <a:extLst>
              <a:ext uri="{FF2B5EF4-FFF2-40B4-BE49-F238E27FC236}">
                <a16:creationId xmlns:a16="http://schemas.microsoft.com/office/drawing/2014/main" id="{4E226427-E2C2-1253-3612-95326E9E6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52" y="647127"/>
            <a:ext cx="8099495" cy="54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801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ercle, capture d’écran, lune&#10;&#10;Description générée automatiquement">
            <a:extLst>
              <a:ext uri="{FF2B5EF4-FFF2-40B4-BE49-F238E27FC236}">
                <a16:creationId xmlns:a16="http://schemas.microsoft.com/office/drawing/2014/main" id="{32DAB392-AA1C-FFA9-FD0B-6C7CC183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68" y="75790"/>
            <a:ext cx="10299663" cy="67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18396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1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5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6.xml><?xml version="1.0" encoding="utf-8"?>
<a:theme xmlns:a="http://schemas.openxmlformats.org/drawingml/2006/main" name="2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7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8.xml><?xml version="1.0" encoding="utf-8"?>
<a:theme xmlns:a="http://schemas.openxmlformats.org/drawingml/2006/main" name="3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9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D0C3CDFD7B86459EC05B9FD323F0DE" ma:contentTypeVersion="9" ma:contentTypeDescription="Crée un document." ma:contentTypeScope="" ma:versionID="cd4968a10c37cb0a0f68303631af5553">
  <xsd:schema xmlns:xsd="http://www.w3.org/2001/XMLSchema" xmlns:xs="http://www.w3.org/2001/XMLSchema" xmlns:p="http://schemas.microsoft.com/office/2006/metadata/properties" xmlns:ns3="48bbb3cd-e409-4305-9491-4e98b836a382" targetNamespace="http://schemas.microsoft.com/office/2006/metadata/properties" ma:root="true" ma:fieldsID="b51ff75aa1c28595c904943cfbc543d8" ns3:_="">
    <xsd:import namespace="48bbb3cd-e409-4305-9491-4e98b836a3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bb3cd-e409-4305-9491-4e98b836a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E96A7B-AABA-4A2C-BAB6-AC3771485353}">
  <ds:schemaRefs>
    <ds:schemaRef ds:uri="48bbb3cd-e409-4305-9491-4e98b836a3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AC0CAD4-C125-4653-9DE5-C50BA247AC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1147E6-BD17-40D6-8659-6F78FFE029C0}">
  <ds:schemaRefs>
    <ds:schemaRef ds:uri="48bbb3cd-e409-4305-9491-4e98b836a3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0</TotalTime>
  <Words>278</Words>
  <Application>Microsoft Office PowerPoint</Application>
  <PresentationFormat>Grand écran</PresentationFormat>
  <Paragraphs>72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9</vt:i4>
      </vt:variant>
      <vt:variant>
        <vt:lpstr>Titres des diapositives</vt:lpstr>
      </vt:variant>
      <vt:variant>
        <vt:i4>20</vt:i4>
      </vt:variant>
    </vt:vector>
  </HeadingPairs>
  <TitlesOfParts>
    <vt:vector size="38" baseType="lpstr">
      <vt:lpstr>Arial</vt:lpstr>
      <vt:lpstr>Calibri</vt:lpstr>
      <vt:lpstr>Calisto MT</vt:lpstr>
      <vt:lpstr>Century Gothic</vt:lpstr>
      <vt:lpstr>Franklin Gothic Book</vt:lpstr>
      <vt:lpstr>Gill Sans MT</vt:lpstr>
      <vt:lpstr>Tw Cen MT</vt:lpstr>
      <vt:lpstr>Wingdings 2</vt:lpstr>
      <vt:lpstr>Wingdings 3</vt:lpstr>
      <vt:lpstr>Ronds dans l’eau</vt:lpstr>
      <vt:lpstr>Ardoise</vt:lpstr>
      <vt:lpstr>Colis</vt:lpstr>
      <vt:lpstr>1_Colis</vt:lpstr>
      <vt:lpstr>Secteur</vt:lpstr>
      <vt:lpstr>2_Colis</vt:lpstr>
      <vt:lpstr>Cadrage</vt:lpstr>
      <vt:lpstr>3_Colis</vt:lpstr>
      <vt:lpstr>Maillage</vt:lpstr>
      <vt:lpstr>Projet De Fin d’Année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Berteaud</dc:creator>
  <cp:lastModifiedBy>Pierre ZBORIL-BERTEAUD (CIR1)</cp:lastModifiedBy>
  <cp:revision>2</cp:revision>
  <dcterms:created xsi:type="dcterms:W3CDTF">2023-06-13T07:40:08Z</dcterms:created>
  <dcterms:modified xsi:type="dcterms:W3CDTF">2023-06-14T09:24:00Z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0x01010005D0C3CDFD7B86459EC05B9FD323F0DE</vt:lpwstr>
  </property>
</Properties>
</file>