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C7C0E8-10FC-44D7-8DA0-10E2AB5D4EDC}" type="datetimeFigureOut">
              <a:rPr lang="en-GB" smtClean="0"/>
              <a:t>25/02/2017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5203CED-38A4-4F0F-B5D1-D56E38A46E1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8000" dirty="0" smtClean="0"/>
              <a:t>Bulgaria</a:t>
            </a:r>
            <a:endParaRPr lang="en-GB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138248" y="2476461"/>
            <a:ext cx="6511131" cy="329259"/>
          </a:xfrm>
        </p:spPr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dragos</a:t>
            </a:r>
            <a:r>
              <a:rPr lang="en-GB" dirty="0" smtClean="0"/>
              <a:t> </a:t>
            </a:r>
            <a:r>
              <a:rPr lang="en-GB" dirty="0" err="1" smtClean="0"/>
              <a:t>napau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alexandru</a:t>
            </a:r>
            <a:r>
              <a:rPr lang="en-GB" dirty="0" smtClean="0"/>
              <a:t> </a:t>
            </a:r>
            <a:r>
              <a:rPr lang="en-GB" dirty="0" err="1" smtClean="0"/>
              <a:t>dragan</a:t>
            </a:r>
            <a:r>
              <a:rPr lang="en-GB" dirty="0" smtClean="0"/>
              <a:t> </a:t>
            </a:r>
            <a:r>
              <a:rPr lang="en-GB" dirty="0" err="1" smtClean="0"/>
              <a:t>iulian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96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              </a:t>
            </a:r>
            <a:r>
              <a:rPr lang="en-GB" sz="3600" dirty="0" smtClean="0"/>
              <a:t> </a:t>
            </a:r>
            <a:r>
              <a:rPr lang="en-GB" sz="3600" dirty="0" err="1" smtClean="0"/>
              <a:t>Asezarea</a:t>
            </a:r>
            <a:r>
              <a:rPr lang="en-GB" sz="3600" dirty="0" smtClean="0"/>
              <a:t> </a:t>
            </a:r>
            <a:r>
              <a:rPr lang="en-GB" sz="3600" dirty="0" err="1" smtClean="0"/>
              <a:t>bulgariei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Bulgaria</a:t>
            </a:r>
            <a:r>
              <a:rPr lang="vi-VN" b="0" dirty="0"/>
              <a:t> este o țară europeană situată în Peninsula Balcanică. Se învecinează cu România la nord (în cea mai mare parte de-a lungul Dunării), Serbia și Republica Macedonia la vest și Grecia și Turcia la sud. La est, teritoriul țării este delimitat de Marea Neagră. Are o suprafață de 110,879 km.</a:t>
            </a:r>
            <a:r>
              <a:rPr lang="vi-VN" b="0" baseline="30000" dirty="0"/>
              <a:t>2</a:t>
            </a:r>
            <a:r>
              <a:rPr lang="vi-VN" b="0" dirty="0"/>
              <a:t> și este a 14-a țară ca mărime din Europa.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60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Bulgaria</vt:lpstr>
      <vt:lpstr>                  Asezarea bulgariei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Bulgaria</dc:title>
  <dc:creator>Dragos</dc:creator>
  <cp:lastModifiedBy>Dragos</cp:lastModifiedBy>
  <cp:revision>4</cp:revision>
  <dcterms:created xsi:type="dcterms:W3CDTF">2017-02-25T16:24:56Z</dcterms:created>
  <dcterms:modified xsi:type="dcterms:W3CDTF">2017-02-25T17:28:48Z</dcterms:modified>
</cp:coreProperties>
</file>