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Average" panose="020B0604020202020204" charset="0"/>
      <p:regular r:id="rId8"/>
    </p:embeddedFont>
    <p:embeddedFont>
      <p:font typeface="Oswald" panose="000005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4ca09fac3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4ca09fac3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Jeg er allerede langsom til at udvikle, og at skulle kigge igennem andres kode ville have taget mig meget længere tid.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4ca09fac3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4ca09fac3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4ca09fac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4ca09fac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94ca09fac3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94ca09fac3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Testning &amp; Testrapportering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Uge 5 — Softwareudviklingsprojekt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Overordnet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78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Hvis kodebase skal jeg fejlfinde i?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Hvordan tester man kode?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Testrapport.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Den, der har skrevet dette kode bør trækkes om bag skuret og skydes.</a:t>
            </a:r>
            <a:endParaRPr sz="1500"/>
          </a:p>
        </p:txBody>
      </p:sp>
      <p:pic>
        <p:nvPicPr>
          <p:cNvPr id="67" name="Google Shape;67;p14" title="Skærmbillede 2025-10-16 1212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600" y="1152475"/>
            <a:ext cx="4949400" cy="3012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825" y="2128400"/>
            <a:ext cx="4407700" cy="28892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Test-</a:t>
            </a:r>
            <a:r>
              <a:rPr lang="en-GB" i="1"/>
              <a:t>framework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Opsætning og spildte mandetimer.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Hvordan virker en testmetode?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755925" y="445025"/>
            <a:ext cx="3301500" cy="327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5250" tIns="85250" rIns="85250" bIns="852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5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572" y="476308"/>
            <a:ext cx="3195053" cy="318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Rapport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Ændringer / foreslåede ændringer.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Fejlende tests.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i="1"/>
              <a:t>Impact assessment.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Noter.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59" y="1152475"/>
            <a:ext cx="3996117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Spørgsmål / input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125" y="809625"/>
            <a:ext cx="4114800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875" y="2571750"/>
            <a:ext cx="2705325" cy="15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On-screen Show (16:9)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Arial</vt:lpstr>
      <vt:lpstr>Average</vt:lpstr>
      <vt:lpstr>Slate</vt:lpstr>
      <vt:lpstr>Testning &amp; Testrapportering</vt:lpstr>
      <vt:lpstr>Overordnet</vt:lpstr>
      <vt:lpstr>Unit Test</vt:lpstr>
      <vt:lpstr>Rapport</vt:lpstr>
      <vt:lpstr>Spørgsmål /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Jakob Overby Damkjer</cp:lastModifiedBy>
  <cp:revision>2</cp:revision>
  <dcterms:modified xsi:type="dcterms:W3CDTF">2025-10-16T11:53:57Z</dcterms:modified>
</cp:coreProperties>
</file>