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0"/>
  </p:notesMasterIdLst>
  <p:sldIdLst>
    <p:sldId id="256" r:id="rId2"/>
    <p:sldId id="257" r:id="rId3"/>
    <p:sldId id="261" r:id="rId4"/>
    <p:sldId id="263" r:id="rId5"/>
    <p:sldId id="258" r:id="rId6"/>
    <p:sldId id="259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7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986195-CBC7-49C3-97DE-2255DC4790EF}" type="datetimeFigureOut">
              <a:rPr lang="en-NZ" smtClean="0"/>
              <a:t>21/12/23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CD4D8-3E96-4962-81D4-D5D341C340C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95064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CE5BD-D252-49AC-82CA-23539B172E0E}" type="datetimeFigureOut">
              <a:rPr lang="en-NZ" smtClean="0"/>
              <a:t>21/12/23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A9F0-EFEA-4069-BBB8-E096658E0DC2}" type="slidenum">
              <a:rPr lang="en-NZ" smtClean="0"/>
              <a:t>‹#›</a:t>
            </a:fld>
            <a:endParaRPr lang="en-NZ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903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CE5BD-D252-49AC-82CA-23539B172E0E}" type="datetimeFigureOut">
              <a:rPr lang="en-NZ" smtClean="0"/>
              <a:t>21/12/23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A9F0-EFEA-4069-BBB8-E096658E0DC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32633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CE5BD-D252-49AC-82CA-23539B172E0E}" type="datetimeFigureOut">
              <a:rPr lang="en-NZ" smtClean="0"/>
              <a:t>21/12/23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A9F0-EFEA-4069-BBB8-E096658E0DC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27140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CE5BD-D252-49AC-82CA-23539B172E0E}" type="datetimeFigureOut">
              <a:rPr lang="en-NZ" smtClean="0"/>
              <a:t>21/12/23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A9F0-EFEA-4069-BBB8-E096658E0DC2}" type="slidenum">
              <a:rPr lang="en-NZ" smtClean="0"/>
              <a:t>‹#›</a:t>
            </a:fld>
            <a:endParaRPr lang="en-NZ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43738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CE5BD-D252-49AC-82CA-23539B172E0E}" type="datetimeFigureOut">
              <a:rPr lang="en-NZ" smtClean="0"/>
              <a:t>21/12/23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A9F0-EFEA-4069-BBB8-E096658E0DC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2435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CE5BD-D252-49AC-82CA-23539B172E0E}" type="datetimeFigureOut">
              <a:rPr lang="en-NZ" smtClean="0"/>
              <a:t>21/12/23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A9F0-EFEA-4069-BBB8-E096658E0DC2}" type="slidenum">
              <a:rPr lang="en-NZ" smtClean="0"/>
              <a:t>‹#›</a:t>
            </a:fld>
            <a:endParaRPr lang="en-NZ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7376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CE5BD-D252-49AC-82CA-23539B172E0E}" type="datetimeFigureOut">
              <a:rPr lang="en-NZ" smtClean="0"/>
              <a:t>21/12/23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A9F0-EFEA-4069-BBB8-E096658E0DC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241150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CE5BD-D252-49AC-82CA-23539B172E0E}" type="datetimeFigureOut">
              <a:rPr lang="en-NZ" smtClean="0"/>
              <a:t>21/12/23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A9F0-EFEA-4069-BBB8-E096658E0DC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88217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CE5BD-D252-49AC-82CA-23539B172E0E}" type="datetimeFigureOut">
              <a:rPr lang="en-NZ" smtClean="0"/>
              <a:t>21/12/23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A9F0-EFEA-4069-BBB8-E096658E0DC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35045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CE5BD-D252-49AC-82CA-23539B172E0E}" type="datetimeFigureOut">
              <a:rPr lang="en-NZ" smtClean="0"/>
              <a:t>21/12/23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A9F0-EFEA-4069-BBB8-E096658E0DC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0465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CE5BD-D252-49AC-82CA-23539B172E0E}" type="datetimeFigureOut">
              <a:rPr lang="en-NZ" smtClean="0"/>
              <a:t>21/12/23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A9F0-EFEA-4069-BBB8-E096658E0DC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49706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CE5BD-D252-49AC-82CA-23539B172E0E}" type="datetimeFigureOut">
              <a:rPr lang="en-NZ" smtClean="0"/>
              <a:t>21/12/23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A9F0-EFEA-4069-BBB8-E096658E0DC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14063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CE5BD-D252-49AC-82CA-23539B172E0E}" type="datetimeFigureOut">
              <a:rPr lang="en-NZ" smtClean="0"/>
              <a:t>21/12/23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A9F0-EFEA-4069-BBB8-E096658E0DC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98788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CE5BD-D252-49AC-82CA-23539B172E0E}" type="datetimeFigureOut">
              <a:rPr lang="en-NZ" smtClean="0"/>
              <a:t>21/12/23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A9F0-EFEA-4069-BBB8-E096658E0DC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7136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CE5BD-D252-49AC-82CA-23539B172E0E}" type="datetimeFigureOut">
              <a:rPr lang="en-NZ" smtClean="0"/>
              <a:t>21/12/23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A9F0-EFEA-4069-BBB8-E096658E0DC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729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CE5BD-D252-49AC-82CA-23539B172E0E}" type="datetimeFigureOut">
              <a:rPr lang="en-NZ" smtClean="0"/>
              <a:t>21/12/23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A9F0-EFEA-4069-BBB8-E096658E0DC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34695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CE5BD-D252-49AC-82CA-23539B172E0E}" type="datetimeFigureOut">
              <a:rPr lang="en-NZ" smtClean="0"/>
              <a:t>21/12/23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A9F0-EFEA-4069-BBB8-E096658E0DC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58651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ABCE5BD-D252-49AC-82CA-23539B172E0E}" type="datetimeFigureOut">
              <a:rPr lang="en-NZ" smtClean="0"/>
              <a:t>21/12/23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59CA9F0-EFEA-4069-BBB8-E096658E0DC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93428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9B696-5848-4F3E-9029-692287443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5500" y="1364974"/>
            <a:ext cx="8001000" cy="219728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FLOWCHART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peminjaman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desktop</a:t>
            </a:r>
            <a:endParaRPr lang="en-NZ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E7207DC-4778-4C0C-A069-956AE8A47C42}"/>
              </a:ext>
            </a:extLst>
          </p:cNvPr>
          <p:cNvSpPr txBox="1">
            <a:spLocks/>
          </p:cNvSpPr>
          <p:nvPr/>
        </p:nvSpPr>
        <p:spPr>
          <a:xfrm>
            <a:off x="2095500" y="2590800"/>
            <a:ext cx="8001000" cy="219728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dirty="0"/>
              <a:t>Abdillah Waliyyu </a:t>
            </a:r>
            <a:r>
              <a:rPr lang="en-US" sz="3200" dirty="0" err="1"/>
              <a:t>r.f.</a:t>
            </a:r>
            <a:endParaRPr lang="en-US" sz="3200" dirty="0"/>
          </a:p>
          <a:p>
            <a:pPr algn="ctr"/>
            <a:r>
              <a:rPr lang="en-US" sz="3200" dirty="0"/>
              <a:t>Xii </a:t>
            </a:r>
            <a:r>
              <a:rPr lang="en-US" sz="3200" dirty="0" err="1"/>
              <a:t>rpl</a:t>
            </a:r>
            <a:r>
              <a:rPr lang="en-US" sz="3200" dirty="0"/>
              <a:t> 1</a:t>
            </a:r>
            <a:endParaRPr lang="en-NZ" sz="3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E4E871-1BA0-40F2-B567-D2881CD1FFCB}"/>
              </a:ext>
            </a:extLst>
          </p:cNvPr>
          <p:cNvSpPr/>
          <p:nvPr/>
        </p:nvSpPr>
        <p:spPr>
          <a:xfrm>
            <a:off x="762000" y="3668275"/>
            <a:ext cx="1066800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60201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01C786A6-B8BD-487F-9765-2E4C65D2E470}"/>
              </a:ext>
            </a:extLst>
          </p:cNvPr>
          <p:cNvSpPr/>
          <p:nvPr/>
        </p:nvSpPr>
        <p:spPr>
          <a:xfrm>
            <a:off x="1086367" y="844047"/>
            <a:ext cx="1709531" cy="45057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Mulai</a:t>
            </a:r>
            <a:endParaRPr lang="en-NZ" dirty="0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C780FCA2-817A-42F0-A285-CEB818BB7334}"/>
              </a:ext>
            </a:extLst>
          </p:cNvPr>
          <p:cNvSpPr/>
          <p:nvPr/>
        </p:nvSpPr>
        <p:spPr>
          <a:xfrm>
            <a:off x="1861619" y="1294622"/>
            <a:ext cx="152400" cy="4505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E29DA92-CD89-4582-94FD-FCE4A16D2199}"/>
              </a:ext>
            </a:extLst>
          </p:cNvPr>
          <p:cNvSpPr txBox="1">
            <a:spLocks/>
          </p:cNvSpPr>
          <p:nvPr/>
        </p:nvSpPr>
        <p:spPr>
          <a:xfrm>
            <a:off x="2095500" y="-498473"/>
            <a:ext cx="8001000" cy="105097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dirty="0"/>
              <a:t>Flowchart Alur </a:t>
            </a:r>
            <a:r>
              <a:rPr lang="en-US" sz="3200" dirty="0" err="1"/>
              <a:t>Navigasi</a:t>
            </a:r>
            <a:r>
              <a:rPr lang="en-US" sz="3200" dirty="0"/>
              <a:t> Program 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74A956AF-4142-4C71-AC4C-E91DDBB83D8A}"/>
              </a:ext>
            </a:extLst>
          </p:cNvPr>
          <p:cNvSpPr/>
          <p:nvPr/>
        </p:nvSpPr>
        <p:spPr>
          <a:xfrm>
            <a:off x="1086367" y="1745196"/>
            <a:ext cx="1709531" cy="60039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  <a:endParaRPr lang="en-NZ" dirty="0"/>
          </a:p>
        </p:txBody>
      </p:sp>
      <p:sp>
        <p:nvSpPr>
          <p:cNvPr id="59" name="Flowchart: Off-page Connector 58">
            <a:extLst>
              <a:ext uri="{FF2B5EF4-FFF2-40B4-BE49-F238E27FC236}">
                <a16:creationId xmlns:a16="http://schemas.microsoft.com/office/drawing/2014/main" id="{F9B70D0D-94A6-44B7-9279-BDD0944096DD}"/>
              </a:ext>
            </a:extLst>
          </p:cNvPr>
          <p:cNvSpPr/>
          <p:nvPr/>
        </p:nvSpPr>
        <p:spPr>
          <a:xfrm>
            <a:off x="52250" y="1745196"/>
            <a:ext cx="646491" cy="706456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endParaRPr lang="en-NZ" dirty="0"/>
          </a:p>
        </p:txBody>
      </p:sp>
      <p:sp>
        <p:nvSpPr>
          <p:cNvPr id="60" name="Arrow: Down 59">
            <a:extLst>
              <a:ext uri="{FF2B5EF4-FFF2-40B4-BE49-F238E27FC236}">
                <a16:creationId xmlns:a16="http://schemas.microsoft.com/office/drawing/2014/main" id="{19243E2C-CA75-4619-8485-8596ADC36A82}"/>
              </a:ext>
            </a:extLst>
          </p:cNvPr>
          <p:cNvSpPr/>
          <p:nvPr/>
        </p:nvSpPr>
        <p:spPr>
          <a:xfrm rot="5400000">
            <a:off x="3125832" y="1671790"/>
            <a:ext cx="137492" cy="7973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3" name="Arrow: Down 62">
            <a:extLst>
              <a:ext uri="{FF2B5EF4-FFF2-40B4-BE49-F238E27FC236}">
                <a16:creationId xmlns:a16="http://schemas.microsoft.com/office/drawing/2014/main" id="{84063023-F455-4251-A5CD-0DD06FBEC768}"/>
              </a:ext>
            </a:extLst>
          </p:cNvPr>
          <p:cNvSpPr/>
          <p:nvPr/>
        </p:nvSpPr>
        <p:spPr>
          <a:xfrm>
            <a:off x="1861619" y="2332341"/>
            <a:ext cx="152400" cy="4505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4" name="Flowchart: Decision 63">
            <a:extLst>
              <a:ext uri="{FF2B5EF4-FFF2-40B4-BE49-F238E27FC236}">
                <a16:creationId xmlns:a16="http://schemas.microsoft.com/office/drawing/2014/main" id="{706EF48B-B9A7-47FC-8058-02FB8D7FB9B7}"/>
              </a:ext>
            </a:extLst>
          </p:cNvPr>
          <p:cNvSpPr/>
          <p:nvPr/>
        </p:nvSpPr>
        <p:spPr>
          <a:xfrm>
            <a:off x="712534" y="2760091"/>
            <a:ext cx="2450569" cy="20464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akun</a:t>
            </a:r>
            <a:r>
              <a:rPr lang="en-US" dirty="0"/>
              <a:t>?</a:t>
            </a:r>
            <a:endParaRPr lang="en-NZ" dirty="0"/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036C7025-041C-48B4-B2FE-F14A42FBA2E7}"/>
              </a:ext>
            </a:extLst>
          </p:cNvPr>
          <p:cNvSpPr/>
          <p:nvPr/>
        </p:nvSpPr>
        <p:spPr>
          <a:xfrm rot="16200000">
            <a:off x="3214903" y="3616994"/>
            <a:ext cx="137491" cy="3445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6" name="Arrow: Down 65">
            <a:extLst>
              <a:ext uri="{FF2B5EF4-FFF2-40B4-BE49-F238E27FC236}">
                <a16:creationId xmlns:a16="http://schemas.microsoft.com/office/drawing/2014/main" id="{34A02A7E-3417-4818-975E-D866A1B91E94}"/>
              </a:ext>
            </a:extLst>
          </p:cNvPr>
          <p:cNvSpPr/>
          <p:nvPr/>
        </p:nvSpPr>
        <p:spPr>
          <a:xfrm>
            <a:off x="1876528" y="4784954"/>
            <a:ext cx="137491" cy="3445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C1DC59E-8008-4501-A038-4ED8BAFD2987}"/>
              </a:ext>
            </a:extLst>
          </p:cNvPr>
          <p:cNvSpPr txBox="1"/>
          <p:nvPr/>
        </p:nvSpPr>
        <p:spPr>
          <a:xfrm>
            <a:off x="1965848" y="4747452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endParaRPr lang="en-NZ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671AD8E-605D-4C75-AB57-05D6668A13A0}"/>
              </a:ext>
            </a:extLst>
          </p:cNvPr>
          <p:cNvSpPr txBox="1"/>
          <p:nvPr/>
        </p:nvSpPr>
        <p:spPr>
          <a:xfrm>
            <a:off x="3037347" y="3351215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endParaRPr lang="en-NZ" dirty="0"/>
          </a:p>
        </p:txBody>
      </p:sp>
      <p:sp>
        <p:nvSpPr>
          <p:cNvPr id="69" name="Flowchart: Process 68">
            <a:extLst>
              <a:ext uri="{FF2B5EF4-FFF2-40B4-BE49-F238E27FC236}">
                <a16:creationId xmlns:a16="http://schemas.microsoft.com/office/drawing/2014/main" id="{242DBFB2-454A-4488-B492-59CCCA52F13F}"/>
              </a:ext>
            </a:extLst>
          </p:cNvPr>
          <p:cNvSpPr/>
          <p:nvPr/>
        </p:nvSpPr>
        <p:spPr>
          <a:xfrm>
            <a:off x="3455948" y="3598625"/>
            <a:ext cx="1316753" cy="3693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</a:t>
            </a:r>
            <a:endParaRPr lang="en-NZ" dirty="0"/>
          </a:p>
        </p:txBody>
      </p:sp>
      <p:sp>
        <p:nvSpPr>
          <p:cNvPr id="70" name="Arrow: Down 69">
            <a:extLst>
              <a:ext uri="{FF2B5EF4-FFF2-40B4-BE49-F238E27FC236}">
                <a16:creationId xmlns:a16="http://schemas.microsoft.com/office/drawing/2014/main" id="{E67268BC-4405-4613-934C-4F07F8EF9238}"/>
              </a:ext>
            </a:extLst>
          </p:cNvPr>
          <p:cNvSpPr/>
          <p:nvPr/>
        </p:nvSpPr>
        <p:spPr>
          <a:xfrm rot="16200000">
            <a:off x="4876255" y="3610991"/>
            <a:ext cx="137491" cy="3445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1" name="Flowchart: Data 70">
            <a:extLst>
              <a:ext uri="{FF2B5EF4-FFF2-40B4-BE49-F238E27FC236}">
                <a16:creationId xmlns:a16="http://schemas.microsoft.com/office/drawing/2014/main" id="{97259357-CC8F-4321-BC39-B3F48B9B7572}"/>
              </a:ext>
            </a:extLst>
          </p:cNvPr>
          <p:cNvSpPr/>
          <p:nvPr/>
        </p:nvSpPr>
        <p:spPr>
          <a:xfrm>
            <a:off x="4643184" y="3228610"/>
            <a:ext cx="4065716" cy="139273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ID, Nama, Username,</a:t>
            </a:r>
          </a:p>
          <a:p>
            <a:pPr algn="ctr"/>
            <a:r>
              <a:rPr lang="en-US" dirty="0"/>
              <a:t>Password,</a:t>
            </a:r>
          </a:p>
          <a:p>
            <a:pPr algn="ctr"/>
            <a:r>
              <a:rPr lang="en-US" dirty="0"/>
              <a:t>Level,</a:t>
            </a:r>
          </a:p>
          <a:p>
            <a:pPr algn="ctr"/>
            <a:r>
              <a:rPr lang="en-US" dirty="0"/>
              <a:t>Email</a:t>
            </a:r>
            <a:endParaRPr lang="en-NZ" dirty="0"/>
          </a:p>
        </p:txBody>
      </p:sp>
      <p:sp>
        <p:nvSpPr>
          <p:cNvPr id="72" name="Flowchart: Process 71">
            <a:extLst>
              <a:ext uri="{FF2B5EF4-FFF2-40B4-BE49-F238E27FC236}">
                <a16:creationId xmlns:a16="http://schemas.microsoft.com/office/drawing/2014/main" id="{487310E3-28F8-4674-938F-1078B8CB9AE7}"/>
              </a:ext>
            </a:extLst>
          </p:cNvPr>
          <p:cNvSpPr/>
          <p:nvPr/>
        </p:nvSpPr>
        <p:spPr>
          <a:xfrm>
            <a:off x="8601359" y="3598623"/>
            <a:ext cx="2477853" cy="3693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Register</a:t>
            </a:r>
            <a:endParaRPr lang="en-NZ" dirty="0"/>
          </a:p>
        </p:txBody>
      </p:sp>
      <p:sp>
        <p:nvSpPr>
          <p:cNvPr id="73" name="Arrow: Down 72">
            <a:extLst>
              <a:ext uri="{FF2B5EF4-FFF2-40B4-BE49-F238E27FC236}">
                <a16:creationId xmlns:a16="http://schemas.microsoft.com/office/drawing/2014/main" id="{310693A7-2DD6-4638-802F-91CBD691A2B8}"/>
              </a:ext>
            </a:extLst>
          </p:cNvPr>
          <p:cNvSpPr/>
          <p:nvPr/>
        </p:nvSpPr>
        <p:spPr>
          <a:xfrm rot="16200000">
            <a:off x="8360314" y="3610990"/>
            <a:ext cx="137491" cy="3445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4" name="Arrow: Down 73">
            <a:extLst>
              <a:ext uri="{FF2B5EF4-FFF2-40B4-BE49-F238E27FC236}">
                <a16:creationId xmlns:a16="http://schemas.microsoft.com/office/drawing/2014/main" id="{F5490BBD-0CDA-4D88-AA46-1416EA7DE197}"/>
              </a:ext>
            </a:extLst>
          </p:cNvPr>
          <p:cNvSpPr/>
          <p:nvPr/>
        </p:nvSpPr>
        <p:spPr>
          <a:xfrm rot="16200000">
            <a:off x="11010466" y="3600068"/>
            <a:ext cx="137491" cy="3445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5" name="Flowchart: Connector 74">
            <a:extLst>
              <a:ext uri="{FF2B5EF4-FFF2-40B4-BE49-F238E27FC236}">
                <a16:creationId xmlns:a16="http://schemas.microsoft.com/office/drawing/2014/main" id="{92341A79-FC4A-43F3-BF83-E6CBE5A37418}"/>
              </a:ext>
            </a:extLst>
          </p:cNvPr>
          <p:cNvSpPr/>
          <p:nvPr/>
        </p:nvSpPr>
        <p:spPr>
          <a:xfrm>
            <a:off x="11240284" y="3305418"/>
            <a:ext cx="951716" cy="95574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NZ" dirty="0"/>
          </a:p>
        </p:txBody>
      </p:sp>
      <p:sp>
        <p:nvSpPr>
          <p:cNvPr id="76" name="Flowchart: Off-page Connector 75">
            <a:extLst>
              <a:ext uri="{FF2B5EF4-FFF2-40B4-BE49-F238E27FC236}">
                <a16:creationId xmlns:a16="http://schemas.microsoft.com/office/drawing/2014/main" id="{ABB7E685-F968-4D42-9E1A-E1E4C57CC941}"/>
              </a:ext>
            </a:extLst>
          </p:cNvPr>
          <p:cNvSpPr/>
          <p:nvPr/>
        </p:nvSpPr>
        <p:spPr>
          <a:xfrm>
            <a:off x="1560542" y="5111184"/>
            <a:ext cx="810611" cy="871007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NZ" dirty="0"/>
          </a:p>
        </p:txBody>
      </p:sp>
      <p:sp>
        <p:nvSpPr>
          <p:cNvPr id="77" name="Flowchart: Connector 76">
            <a:extLst>
              <a:ext uri="{FF2B5EF4-FFF2-40B4-BE49-F238E27FC236}">
                <a16:creationId xmlns:a16="http://schemas.microsoft.com/office/drawing/2014/main" id="{77307A55-9485-4CDC-9957-386DEC8DAA78}"/>
              </a:ext>
            </a:extLst>
          </p:cNvPr>
          <p:cNvSpPr/>
          <p:nvPr/>
        </p:nvSpPr>
        <p:spPr>
          <a:xfrm>
            <a:off x="3553713" y="1601886"/>
            <a:ext cx="951716" cy="95574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NZ" dirty="0"/>
          </a:p>
        </p:txBody>
      </p:sp>
      <p:sp>
        <p:nvSpPr>
          <p:cNvPr id="79" name="Arrow: Down 78">
            <a:extLst>
              <a:ext uri="{FF2B5EF4-FFF2-40B4-BE49-F238E27FC236}">
                <a16:creationId xmlns:a16="http://schemas.microsoft.com/office/drawing/2014/main" id="{16CE9962-E47A-4AC1-A6ED-B13B7B9E6639}"/>
              </a:ext>
            </a:extLst>
          </p:cNvPr>
          <p:cNvSpPr/>
          <p:nvPr/>
        </p:nvSpPr>
        <p:spPr>
          <a:xfrm rot="16200000">
            <a:off x="818787" y="1870397"/>
            <a:ext cx="161330" cy="3738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3796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9E29DA92-CD89-4582-94FD-FCE4A16D2199}"/>
              </a:ext>
            </a:extLst>
          </p:cNvPr>
          <p:cNvSpPr txBox="1">
            <a:spLocks/>
          </p:cNvSpPr>
          <p:nvPr/>
        </p:nvSpPr>
        <p:spPr>
          <a:xfrm>
            <a:off x="2095500" y="-498473"/>
            <a:ext cx="8001000" cy="105097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dirty="0"/>
              <a:t>Flowchart Alur </a:t>
            </a:r>
            <a:r>
              <a:rPr lang="en-US" sz="3200" dirty="0" err="1"/>
              <a:t>Navigasi</a:t>
            </a:r>
            <a:r>
              <a:rPr lang="en-US" sz="3200" dirty="0"/>
              <a:t> Program </a:t>
            </a:r>
          </a:p>
        </p:txBody>
      </p:sp>
      <p:sp>
        <p:nvSpPr>
          <p:cNvPr id="76" name="Flowchart: Off-page Connector 75">
            <a:extLst>
              <a:ext uri="{FF2B5EF4-FFF2-40B4-BE49-F238E27FC236}">
                <a16:creationId xmlns:a16="http://schemas.microsoft.com/office/drawing/2014/main" id="{FBB0866A-C1DC-43B9-B117-7489F53A30D0}"/>
              </a:ext>
            </a:extLst>
          </p:cNvPr>
          <p:cNvSpPr/>
          <p:nvPr/>
        </p:nvSpPr>
        <p:spPr>
          <a:xfrm>
            <a:off x="713848" y="552499"/>
            <a:ext cx="1060174" cy="1050972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NZ" dirty="0"/>
          </a:p>
        </p:txBody>
      </p:sp>
      <p:sp>
        <p:nvSpPr>
          <p:cNvPr id="83" name="Flowchart: Predefined Process 82">
            <a:extLst>
              <a:ext uri="{FF2B5EF4-FFF2-40B4-BE49-F238E27FC236}">
                <a16:creationId xmlns:a16="http://schemas.microsoft.com/office/drawing/2014/main" id="{9EE5558B-6893-4840-9FAE-8A278599543E}"/>
              </a:ext>
            </a:extLst>
          </p:cNvPr>
          <p:cNvSpPr/>
          <p:nvPr/>
        </p:nvSpPr>
        <p:spPr>
          <a:xfrm>
            <a:off x="234651" y="1885369"/>
            <a:ext cx="2017645" cy="1839522"/>
          </a:xfrm>
          <a:prstGeom prst="flowChartPredefined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en-US" dirty="0" err="1"/>
              <a:t>Buku</a:t>
            </a:r>
            <a:endParaRPr lang="en-US" dirty="0"/>
          </a:p>
          <a:p>
            <a:pPr marL="285750" indent="-285750" algn="ctr">
              <a:buFontTx/>
              <a:buChar char="-"/>
            </a:pPr>
            <a:r>
              <a:rPr lang="en-US" dirty="0" err="1"/>
              <a:t>Anggota</a:t>
            </a:r>
            <a:endParaRPr lang="en-US" dirty="0"/>
          </a:p>
          <a:p>
            <a:pPr marL="285750" indent="-285750" algn="ctr">
              <a:buFontTx/>
              <a:buChar char="-"/>
            </a:pPr>
            <a:r>
              <a:rPr lang="en-US" dirty="0" err="1"/>
              <a:t>Katalog</a:t>
            </a:r>
            <a:endParaRPr lang="en-US" dirty="0"/>
          </a:p>
          <a:p>
            <a:pPr marL="285750" indent="-285750" algn="ctr">
              <a:buFontTx/>
              <a:buChar char="-"/>
            </a:pPr>
            <a:r>
              <a:rPr lang="en-US" dirty="0"/>
              <a:t>User</a:t>
            </a:r>
          </a:p>
          <a:p>
            <a:pPr marL="285750" indent="-285750" algn="ctr">
              <a:buFontTx/>
              <a:buChar char="-"/>
            </a:pPr>
            <a:r>
              <a:rPr lang="en-US" dirty="0" err="1"/>
              <a:t>Pinjam</a:t>
            </a:r>
            <a:endParaRPr lang="en-US" dirty="0"/>
          </a:p>
          <a:p>
            <a:pPr marL="285750" indent="-285750" algn="ctr">
              <a:buFontTx/>
              <a:buChar char="-"/>
            </a:pPr>
            <a:r>
              <a:rPr lang="en-US" dirty="0"/>
              <a:t>History</a:t>
            </a:r>
          </a:p>
          <a:p>
            <a:pPr marL="285750" indent="-285750" algn="ctr">
              <a:buFontTx/>
              <a:buChar char="-"/>
            </a:pPr>
            <a:r>
              <a:rPr lang="en-US" dirty="0"/>
              <a:t>Logout</a:t>
            </a:r>
          </a:p>
        </p:txBody>
      </p:sp>
      <p:sp>
        <p:nvSpPr>
          <p:cNvPr id="84" name="Arrow: Down 83">
            <a:extLst>
              <a:ext uri="{FF2B5EF4-FFF2-40B4-BE49-F238E27FC236}">
                <a16:creationId xmlns:a16="http://schemas.microsoft.com/office/drawing/2014/main" id="{94D62100-529D-491E-AE0A-5EA08977979C}"/>
              </a:ext>
            </a:extLst>
          </p:cNvPr>
          <p:cNvSpPr/>
          <p:nvPr/>
        </p:nvSpPr>
        <p:spPr>
          <a:xfrm>
            <a:off x="1167274" y="1503861"/>
            <a:ext cx="149083" cy="3872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5" name="Arrow: Down 84">
            <a:extLst>
              <a:ext uri="{FF2B5EF4-FFF2-40B4-BE49-F238E27FC236}">
                <a16:creationId xmlns:a16="http://schemas.microsoft.com/office/drawing/2014/main" id="{C0C6F7D9-EAF6-4059-B4DB-F0FEA54D280E}"/>
              </a:ext>
            </a:extLst>
          </p:cNvPr>
          <p:cNvSpPr/>
          <p:nvPr/>
        </p:nvSpPr>
        <p:spPr>
          <a:xfrm>
            <a:off x="1163957" y="3684211"/>
            <a:ext cx="152400" cy="4505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6" name="Flowchart: Off-page Connector 85">
            <a:extLst>
              <a:ext uri="{FF2B5EF4-FFF2-40B4-BE49-F238E27FC236}">
                <a16:creationId xmlns:a16="http://schemas.microsoft.com/office/drawing/2014/main" id="{39B1955C-D2A0-4C36-BD69-905919F27EA7}"/>
              </a:ext>
            </a:extLst>
          </p:cNvPr>
          <p:cNvSpPr/>
          <p:nvPr/>
        </p:nvSpPr>
        <p:spPr>
          <a:xfrm>
            <a:off x="713962" y="4141178"/>
            <a:ext cx="1060174" cy="1050972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NZ" dirty="0"/>
          </a:p>
        </p:txBody>
      </p:sp>
      <p:sp>
        <p:nvSpPr>
          <p:cNvPr id="87" name="Flowchart: Off-page Connector 86">
            <a:extLst>
              <a:ext uri="{FF2B5EF4-FFF2-40B4-BE49-F238E27FC236}">
                <a16:creationId xmlns:a16="http://schemas.microsoft.com/office/drawing/2014/main" id="{F3DAA113-DAA3-4B84-AAEF-96910FF91AF2}"/>
              </a:ext>
            </a:extLst>
          </p:cNvPr>
          <p:cNvSpPr/>
          <p:nvPr/>
        </p:nvSpPr>
        <p:spPr>
          <a:xfrm>
            <a:off x="2702870" y="2353380"/>
            <a:ext cx="1060174" cy="1050972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D,E,G,H,J,K</a:t>
            </a:r>
            <a:endParaRPr lang="en-NZ" dirty="0"/>
          </a:p>
        </p:txBody>
      </p:sp>
      <p:sp>
        <p:nvSpPr>
          <p:cNvPr id="88" name="Arrow: Down 87">
            <a:extLst>
              <a:ext uri="{FF2B5EF4-FFF2-40B4-BE49-F238E27FC236}">
                <a16:creationId xmlns:a16="http://schemas.microsoft.com/office/drawing/2014/main" id="{D3B6E915-372C-424B-A902-105AC3E63B37}"/>
              </a:ext>
            </a:extLst>
          </p:cNvPr>
          <p:cNvSpPr/>
          <p:nvPr/>
        </p:nvSpPr>
        <p:spPr>
          <a:xfrm rot="5400000">
            <a:off x="2401383" y="2532606"/>
            <a:ext cx="152400" cy="4505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13112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9E29DA92-CD89-4582-94FD-FCE4A16D2199}"/>
              </a:ext>
            </a:extLst>
          </p:cNvPr>
          <p:cNvSpPr txBox="1">
            <a:spLocks/>
          </p:cNvSpPr>
          <p:nvPr/>
        </p:nvSpPr>
        <p:spPr>
          <a:xfrm>
            <a:off x="2095500" y="-498473"/>
            <a:ext cx="8001000" cy="105097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dirty="0"/>
              <a:t>Flowchart Alur </a:t>
            </a:r>
            <a:r>
              <a:rPr lang="en-US" sz="3200" dirty="0" err="1"/>
              <a:t>Navigasi</a:t>
            </a:r>
            <a:r>
              <a:rPr lang="en-US" sz="3200" dirty="0"/>
              <a:t> Program </a:t>
            </a:r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11CC864A-7536-4B9C-8B3B-A1861F5FDFCA}"/>
              </a:ext>
            </a:extLst>
          </p:cNvPr>
          <p:cNvSpPr/>
          <p:nvPr/>
        </p:nvSpPr>
        <p:spPr>
          <a:xfrm>
            <a:off x="535773" y="1929296"/>
            <a:ext cx="1431235" cy="144835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Buku</a:t>
            </a:r>
            <a:r>
              <a:rPr lang="en-US" dirty="0"/>
              <a:t>?</a:t>
            </a:r>
            <a:endParaRPr lang="en-NZ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7C748CB9-A632-43BF-9E39-91404AE9EF30}"/>
              </a:ext>
            </a:extLst>
          </p:cNvPr>
          <p:cNvSpPr/>
          <p:nvPr/>
        </p:nvSpPr>
        <p:spPr>
          <a:xfrm rot="16200000">
            <a:off x="1898262" y="2481724"/>
            <a:ext cx="137491" cy="3445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C2872195-2ABF-4401-BCC4-53B0F270004B}"/>
              </a:ext>
            </a:extLst>
          </p:cNvPr>
          <p:cNvSpPr/>
          <p:nvPr/>
        </p:nvSpPr>
        <p:spPr>
          <a:xfrm>
            <a:off x="1197561" y="3251708"/>
            <a:ext cx="137491" cy="3445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Flowchart: Decision 13">
            <a:extLst>
              <a:ext uri="{FF2B5EF4-FFF2-40B4-BE49-F238E27FC236}">
                <a16:creationId xmlns:a16="http://schemas.microsoft.com/office/drawing/2014/main" id="{569BB405-FA98-4E26-AC43-27728DF9C371}"/>
              </a:ext>
            </a:extLst>
          </p:cNvPr>
          <p:cNvSpPr/>
          <p:nvPr/>
        </p:nvSpPr>
        <p:spPr>
          <a:xfrm>
            <a:off x="550688" y="3636844"/>
            <a:ext cx="1431235" cy="144835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Anggota</a:t>
            </a:r>
            <a:r>
              <a:rPr lang="en-US" dirty="0"/>
              <a:t>?</a:t>
            </a:r>
            <a:endParaRPr lang="en-NZ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5762A31C-7324-40D3-B457-B8BB7450B8EC}"/>
              </a:ext>
            </a:extLst>
          </p:cNvPr>
          <p:cNvSpPr/>
          <p:nvPr/>
        </p:nvSpPr>
        <p:spPr>
          <a:xfrm>
            <a:off x="1210813" y="4999793"/>
            <a:ext cx="137491" cy="3445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Flowchart: Off-page Connector 15">
            <a:extLst>
              <a:ext uri="{FF2B5EF4-FFF2-40B4-BE49-F238E27FC236}">
                <a16:creationId xmlns:a16="http://schemas.microsoft.com/office/drawing/2014/main" id="{E023A30D-3F53-422B-A44C-C06870479C37}"/>
              </a:ext>
            </a:extLst>
          </p:cNvPr>
          <p:cNvSpPr/>
          <p:nvPr/>
        </p:nvSpPr>
        <p:spPr>
          <a:xfrm>
            <a:off x="749471" y="5361464"/>
            <a:ext cx="1060174" cy="1050972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en-NZ" dirty="0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9AADADBE-E11A-4135-8D5E-760615EDCA2D}"/>
              </a:ext>
            </a:extLst>
          </p:cNvPr>
          <p:cNvSpPr/>
          <p:nvPr/>
        </p:nvSpPr>
        <p:spPr>
          <a:xfrm rot="16200000">
            <a:off x="1885031" y="4193023"/>
            <a:ext cx="137491" cy="3445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0B60CB60-2694-41B7-84E1-715D3F1EE117}"/>
              </a:ext>
            </a:extLst>
          </p:cNvPr>
          <p:cNvSpPr/>
          <p:nvPr/>
        </p:nvSpPr>
        <p:spPr>
          <a:xfrm>
            <a:off x="2126077" y="2362797"/>
            <a:ext cx="1431236" cy="5903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Form_Buku</a:t>
            </a:r>
            <a:endParaRPr lang="en-NZ" dirty="0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BBD008A8-11A4-4030-BED9-A2E777632E5B}"/>
              </a:ext>
            </a:extLst>
          </p:cNvPr>
          <p:cNvSpPr/>
          <p:nvPr/>
        </p:nvSpPr>
        <p:spPr>
          <a:xfrm rot="16200000">
            <a:off x="3596251" y="2430338"/>
            <a:ext cx="137491" cy="4473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0" name="Flowchart: Data 19">
            <a:extLst>
              <a:ext uri="{FF2B5EF4-FFF2-40B4-BE49-F238E27FC236}">
                <a16:creationId xmlns:a16="http://schemas.microsoft.com/office/drawing/2014/main" id="{A7BFD624-B3DF-4A9C-A7B4-185769517A36}"/>
              </a:ext>
            </a:extLst>
          </p:cNvPr>
          <p:cNvSpPr/>
          <p:nvPr/>
        </p:nvSpPr>
        <p:spPr>
          <a:xfrm>
            <a:off x="3716382" y="2352764"/>
            <a:ext cx="2239532" cy="60039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data </a:t>
            </a:r>
            <a:r>
              <a:rPr lang="en-US" dirty="0" err="1"/>
              <a:t>Buku</a:t>
            </a:r>
            <a:endParaRPr lang="en-NZ" dirty="0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3F597845-19AD-40DE-9D14-310A2A347446}"/>
              </a:ext>
            </a:extLst>
          </p:cNvPr>
          <p:cNvSpPr/>
          <p:nvPr/>
        </p:nvSpPr>
        <p:spPr>
          <a:xfrm rot="16200000">
            <a:off x="5786086" y="2437056"/>
            <a:ext cx="137491" cy="4473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E8B0DDD0-BB87-47FE-9095-E2047102A742}"/>
              </a:ext>
            </a:extLst>
          </p:cNvPr>
          <p:cNvSpPr/>
          <p:nvPr/>
        </p:nvSpPr>
        <p:spPr>
          <a:xfrm>
            <a:off x="6078516" y="2357780"/>
            <a:ext cx="1431236" cy="5903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CRUD data </a:t>
            </a:r>
            <a:r>
              <a:rPr lang="en-US" dirty="0" err="1"/>
              <a:t>buku</a:t>
            </a:r>
            <a:endParaRPr lang="en-NZ" dirty="0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EB11EB09-AFD9-4E70-B0F7-9AB9DB30D33B}"/>
              </a:ext>
            </a:extLst>
          </p:cNvPr>
          <p:cNvSpPr/>
          <p:nvPr/>
        </p:nvSpPr>
        <p:spPr>
          <a:xfrm rot="16200000">
            <a:off x="7405950" y="2437055"/>
            <a:ext cx="137491" cy="4473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A11E55D8-21EB-4633-9E0A-9F549AB93EC7}"/>
              </a:ext>
            </a:extLst>
          </p:cNvPr>
          <p:cNvSpPr/>
          <p:nvPr/>
        </p:nvSpPr>
        <p:spPr>
          <a:xfrm>
            <a:off x="2112672" y="3958485"/>
            <a:ext cx="1401677" cy="81960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Form_</a:t>
            </a:r>
          </a:p>
          <a:p>
            <a:pPr algn="ctr"/>
            <a:r>
              <a:rPr lang="en-US" dirty="0" err="1"/>
              <a:t>Anggota</a:t>
            </a:r>
            <a:endParaRPr lang="en-NZ" dirty="0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E07A15C4-F03E-4EC9-B095-1388652A9C21}"/>
              </a:ext>
            </a:extLst>
          </p:cNvPr>
          <p:cNvSpPr/>
          <p:nvPr/>
        </p:nvSpPr>
        <p:spPr>
          <a:xfrm rot="16200000">
            <a:off x="3596251" y="4097903"/>
            <a:ext cx="137491" cy="4473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6" name="Flowchart: Data 25">
            <a:extLst>
              <a:ext uri="{FF2B5EF4-FFF2-40B4-BE49-F238E27FC236}">
                <a16:creationId xmlns:a16="http://schemas.microsoft.com/office/drawing/2014/main" id="{46B3B5FF-DE23-499A-8690-8AC20CDCC4AB}"/>
              </a:ext>
            </a:extLst>
          </p:cNvPr>
          <p:cNvSpPr/>
          <p:nvPr/>
        </p:nvSpPr>
        <p:spPr>
          <a:xfrm>
            <a:off x="3615299" y="3958485"/>
            <a:ext cx="2239532" cy="819609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data </a:t>
            </a:r>
            <a:r>
              <a:rPr lang="en-US" dirty="0" err="1"/>
              <a:t>Anggota</a:t>
            </a:r>
            <a:endParaRPr lang="en-NZ" dirty="0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757B00EA-398C-4924-9C18-336186AFDE41}"/>
              </a:ext>
            </a:extLst>
          </p:cNvPr>
          <p:cNvSpPr/>
          <p:nvPr/>
        </p:nvSpPr>
        <p:spPr>
          <a:xfrm rot="16200000">
            <a:off x="5786086" y="4104621"/>
            <a:ext cx="137491" cy="4473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2F394A26-7688-444D-88E5-28E6C7557D42}"/>
              </a:ext>
            </a:extLst>
          </p:cNvPr>
          <p:cNvSpPr/>
          <p:nvPr/>
        </p:nvSpPr>
        <p:spPr>
          <a:xfrm>
            <a:off x="6043460" y="3958485"/>
            <a:ext cx="1431236" cy="81960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CRUD data </a:t>
            </a:r>
            <a:r>
              <a:rPr lang="en-US" dirty="0" err="1"/>
              <a:t>Anggota</a:t>
            </a:r>
            <a:endParaRPr lang="en-NZ" dirty="0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B76A9E02-1754-42A5-9FBB-CBA6E81E91A2}"/>
              </a:ext>
            </a:extLst>
          </p:cNvPr>
          <p:cNvSpPr/>
          <p:nvPr/>
        </p:nvSpPr>
        <p:spPr>
          <a:xfrm rot="16200000">
            <a:off x="7405950" y="4104620"/>
            <a:ext cx="137491" cy="4473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0" name="Flowchart: Magnetic Disk 29">
            <a:extLst>
              <a:ext uri="{FF2B5EF4-FFF2-40B4-BE49-F238E27FC236}">
                <a16:creationId xmlns:a16="http://schemas.microsoft.com/office/drawing/2014/main" id="{902FE1F0-4423-442A-AA15-E3788829200A}"/>
              </a:ext>
            </a:extLst>
          </p:cNvPr>
          <p:cNvSpPr/>
          <p:nvPr/>
        </p:nvSpPr>
        <p:spPr>
          <a:xfrm>
            <a:off x="7698380" y="2095436"/>
            <a:ext cx="1320812" cy="100826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  <a:endParaRPr lang="en-NZ" dirty="0"/>
          </a:p>
        </p:txBody>
      </p:sp>
      <p:sp>
        <p:nvSpPr>
          <p:cNvPr id="31" name="Flowchart: Magnetic Disk 30">
            <a:extLst>
              <a:ext uri="{FF2B5EF4-FFF2-40B4-BE49-F238E27FC236}">
                <a16:creationId xmlns:a16="http://schemas.microsoft.com/office/drawing/2014/main" id="{29BDA987-AB78-4276-A4E4-B38A5B86E3E9}"/>
              </a:ext>
            </a:extLst>
          </p:cNvPr>
          <p:cNvSpPr/>
          <p:nvPr/>
        </p:nvSpPr>
        <p:spPr>
          <a:xfrm>
            <a:off x="7698380" y="3792444"/>
            <a:ext cx="1307572" cy="100826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  <a:endParaRPr lang="en-NZ" dirty="0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26FD6B86-1602-4840-9DA6-A068C7F44CD4}"/>
              </a:ext>
            </a:extLst>
          </p:cNvPr>
          <p:cNvSpPr/>
          <p:nvPr/>
        </p:nvSpPr>
        <p:spPr>
          <a:xfrm rot="16200000">
            <a:off x="9148416" y="2467061"/>
            <a:ext cx="137491" cy="4473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AEA45F8F-F3DF-4E11-BD20-6F207D315AB4}"/>
              </a:ext>
            </a:extLst>
          </p:cNvPr>
          <p:cNvSpPr/>
          <p:nvPr/>
        </p:nvSpPr>
        <p:spPr>
          <a:xfrm rot="16200000">
            <a:off x="9094989" y="4163725"/>
            <a:ext cx="137491" cy="4473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4" name="Flowchart: Off-page Connector 33">
            <a:extLst>
              <a:ext uri="{FF2B5EF4-FFF2-40B4-BE49-F238E27FC236}">
                <a16:creationId xmlns:a16="http://schemas.microsoft.com/office/drawing/2014/main" id="{FF701B2B-9BC9-4BE6-B4E0-6B11ABB64364}"/>
              </a:ext>
            </a:extLst>
          </p:cNvPr>
          <p:cNvSpPr/>
          <p:nvPr/>
        </p:nvSpPr>
        <p:spPr>
          <a:xfrm>
            <a:off x="9387419" y="3871564"/>
            <a:ext cx="1060174" cy="1050972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NZ" dirty="0"/>
          </a:p>
        </p:txBody>
      </p:sp>
      <p:sp>
        <p:nvSpPr>
          <p:cNvPr id="35" name="Flowchart: Off-page Connector 34">
            <a:extLst>
              <a:ext uri="{FF2B5EF4-FFF2-40B4-BE49-F238E27FC236}">
                <a16:creationId xmlns:a16="http://schemas.microsoft.com/office/drawing/2014/main" id="{053C0D21-8984-454D-B67A-301F7181E0E9}"/>
              </a:ext>
            </a:extLst>
          </p:cNvPr>
          <p:cNvSpPr/>
          <p:nvPr/>
        </p:nvSpPr>
        <p:spPr>
          <a:xfrm>
            <a:off x="9440846" y="2234005"/>
            <a:ext cx="1060174" cy="1050972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NZ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6569EFC-2162-4BEA-B459-6DC6890358C1}"/>
              </a:ext>
            </a:extLst>
          </p:cNvPr>
          <p:cNvSpPr txBox="1"/>
          <p:nvPr/>
        </p:nvSpPr>
        <p:spPr>
          <a:xfrm>
            <a:off x="1813455" y="1993465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endParaRPr lang="en-NZ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0140AD8-E67E-4642-AE0C-22138EBD861B}"/>
              </a:ext>
            </a:extLst>
          </p:cNvPr>
          <p:cNvSpPr txBox="1"/>
          <p:nvPr/>
        </p:nvSpPr>
        <p:spPr>
          <a:xfrm>
            <a:off x="1396014" y="323017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endParaRPr lang="en-NZ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E89C71-DA56-4CC9-A34A-5100DBDDC95E}"/>
              </a:ext>
            </a:extLst>
          </p:cNvPr>
          <p:cNvSpPr txBox="1"/>
          <p:nvPr/>
        </p:nvSpPr>
        <p:spPr>
          <a:xfrm>
            <a:off x="1413647" y="497057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endParaRPr lang="en-NZ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12A8680-7E13-4D63-B073-12D94A929112}"/>
              </a:ext>
            </a:extLst>
          </p:cNvPr>
          <p:cNvSpPr txBox="1"/>
          <p:nvPr/>
        </p:nvSpPr>
        <p:spPr>
          <a:xfrm>
            <a:off x="1813455" y="3737217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endParaRPr lang="en-NZ" dirty="0"/>
          </a:p>
        </p:txBody>
      </p:sp>
      <p:sp>
        <p:nvSpPr>
          <p:cNvPr id="40" name="Flowchart: Off-page Connector 39">
            <a:extLst>
              <a:ext uri="{FF2B5EF4-FFF2-40B4-BE49-F238E27FC236}">
                <a16:creationId xmlns:a16="http://schemas.microsoft.com/office/drawing/2014/main" id="{7DFA18BE-4FE1-4ED5-8D4E-4AAA2803B18D}"/>
              </a:ext>
            </a:extLst>
          </p:cNvPr>
          <p:cNvSpPr/>
          <p:nvPr/>
        </p:nvSpPr>
        <p:spPr>
          <a:xfrm>
            <a:off x="692028" y="604925"/>
            <a:ext cx="1060174" cy="1050972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NZ" dirty="0"/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42F1B96B-EBB6-43F0-A2C3-1ADE7EB860E2}"/>
              </a:ext>
            </a:extLst>
          </p:cNvPr>
          <p:cNvSpPr/>
          <p:nvPr/>
        </p:nvSpPr>
        <p:spPr>
          <a:xfrm>
            <a:off x="1145454" y="1556287"/>
            <a:ext cx="149083" cy="3872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6680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9E29DA92-CD89-4582-94FD-FCE4A16D2199}"/>
              </a:ext>
            </a:extLst>
          </p:cNvPr>
          <p:cNvSpPr txBox="1">
            <a:spLocks/>
          </p:cNvSpPr>
          <p:nvPr/>
        </p:nvSpPr>
        <p:spPr>
          <a:xfrm>
            <a:off x="2095500" y="-498473"/>
            <a:ext cx="8001000" cy="105097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dirty="0"/>
              <a:t>Flowchart Alur </a:t>
            </a:r>
            <a:r>
              <a:rPr lang="en-US" sz="3200" dirty="0" err="1"/>
              <a:t>Navigasi</a:t>
            </a:r>
            <a:r>
              <a:rPr lang="en-US" sz="3200" dirty="0"/>
              <a:t> Program </a:t>
            </a:r>
          </a:p>
        </p:txBody>
      </p:sp>
      <p:sp>
        <p:nvSpPr>
          <p:cNvPr id="21" name="Flowchart: Decision 20">
            <a:extLst>
              <a:ext uri="{FF2B5EF4-FFF2-40B4-BE49-F238E27FC236}">
                <a16:creationId xmlns:a16="http://schemas.microsoft.com/office/drawing/2014/main" id="{A3B214BF-0B4C-4C5F-B82D-6E4435AF6378}"/>
              </a:ext>
            </a:extLst>
          </p:cNvPr>
          <p:cNvSpPr/>
          <p:nvPr/>
        </p:nvSpPr>
        <p:spPr>
          <a:xfrm>
            <a:off x="649350" y="1721452"/>
            <a:ext cx="1431235" cy="144835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Katalog</a:t>
            </a:r>
            <a:r>
              <a:rPr lang="en-US" dirty="0"/>
              <a:t>?</a:t>
            </a:r>
            <a:endParaRPr lang="en-NZ" dirty="0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D7087D36-D157-4C69-9565-85837206A119}"/>
              </a:ext>
            </a:extLst>
          </p:cNvPr>
          <p:cNvSpPr/>
          <p:nvPr/>
        </p:nvSpPr>
        <p:spPr>
          <a:xfrm>
            <a:off x="1288767" y="1378184"/>
            <a:ext cx="137491" cy="3445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04B2A3FC-9996-4FC9-87AB-DA168DDB1D93}"/>
              </a:ext>
            </a:extLst>
          </p:cNvPr>
          <p:cNvSpPr/>
          <p:nvPr/>
        </p:nvSpPr>
        <p:spPr>
          <a:xfrm rot="16200000">
            <a:off x="2011839" y="2273880"/>
            <a:ext cx="137491" cy="3445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25779FF9-F9E3-4946-AE7E-06B8EE9E7E8E}"/>
              </a:ext>
            </a:extLst>
          </p:cNvPr>
          <p:cNvSpPr/>
          <p:nvPr/>
        </p:nvSpPr>
        <p:spPr>
          <a:xfrm>
            <a:off x="1324390" y="3046980"/>
            <a:ext cx="137491" cy="3445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5" name="Flowchart: Decision 24">
            <a:extLst>
              <a:ext uri="{FF2B5EF4-FFF2-40B4-BE49-F238E27FC236}">
                <a16:creationId xmlns:a16="http://schemas.microsoft.com/office/drawing/2014/main" id="{9B83E5A8-618E-47EA-8467-0DB932FD5D2B}"/>
              </a:ext>
            </a:extLst>
          </p:cNvPr>
          <p:cNvSpPr/>
          <p:nvPr/>
        </p:nvSpPr>
        <p:spPr>
          <a:xfrm>
            <a:off x="664265" y="3429000"/>
            <a:ext cx="1431235" cy="144835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User?</a:t>
            </a:r>
            <a:endParaRPr lang="en-NZ" dirty="0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2DF744CB-7540-48DC-A227-4778E8AEC977}"/>
              </a:ext>
            </a:extLst>
          </p:cNvPr>
          <p:cNvSpPr/>
          <p:nvPr/>
        </p:nvSpPr>
        <p:spPr>
          <a:xfrm>
            <a:off x="1324390" y="4791949"/>
            <a:ext cx="137491" cy="3445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7" name="Flowchart: Off-page Connector 26">
            <a:extLst>
              <a:ext uri="{FF2B5EF4-FFF2-40B4-BE49-F238E27FC236}">
                <a16:creationId xmlns:a16="http://schemas.microsoft.com/office/drawing/2014/main" id="{B65DB2F3-8E3E-40A7-9791-E83086E68012}"/>
              </a:ext>
            </a:extLst>
          </p:cNvPr>
          <p:cNvSpPr/>
          <p:nvPr/>
        </p:nvSpPr>
        <p:spPr>
          <a:xfrm>
            <a:off x="834880" y="5153620"/>
            <a:ext cx="1060174" cy="1050972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endParaRPr lang="en-NZ" dirty="0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D70D082F-E45C-454E-B90D-42A7BA13408A}"/>
              </a:ext>
            </a:extLst>
          </p:cNvPr>
          <p:cNvSpPr/>
          <p:nvPr/>
        </p:nvSpPr>
        <p:spPr>
          <a:xfrm rot="16200000">
            <a:off x="1998608" y="3985179"/>
            <a:ext cx="137491" cy="3445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A445AED0-77D6-45D3-95D2-FB07F8C86B3D}"/>
              </a:ext>
            </a:extLst>
          </p:cNvPr>
          <p:cNvSpPr/>
          <p:nvPr/>
        </p:nvSpPr>
        <p:spPr>
          <a:xfrm>
            <a:off x="2239654" y="2154953"/>
            <a:ext cx="1431236" cy="5903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Form_Katalog</a:t>
            </a:r>
            <a:endParaRPr lang="en-NZ" dirty="0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3CA15C8A-76B6-4355-B44A-F781B626D06B}"/>
              </a:ext>
            </a:extLst>
          </p:cNvPr>
          <p:cNvSpPr/>
          <p:nvPr/>
        </p:nvSpPr>
        <p:spPr>
          <a:xfrm rot="16200000">
            <a:off x="3709828" y="2222494"/>
            <a:ext cx="137491" cy="4473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2" name="Flowchart: Data 31">
            <a:extLst>
              <a:ext uri="{FF2B5EF4-FFF2-40B4-BE49-F238E27FC236}">
                <a16:creationId xmlns:a16="http://schemas.microsoft.com/office/drawing/2014/main" id="{A4A21853-D552-4CAD-B24C-A799F33ECAE5}"/>
              </a:ext>
            </a:extLst>
          </p:cNvPr>
          <p:cNvSpPr/>
          <p:nvPr/>
        </p:nvSpPr>
        <p:spPr>
          <a:xfrm>
            <a:off x="3829959" y="2144920"/>
            <a:ext cx="2239532" cy="60039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data </a:t>
            </a:r>
            <a:r>
              <a:rPr lang="en-US" dirty="0" err="1"/>
              <a:t>buku</a:t>
            </a:r>
            <a:endParaRPr lang="en-NZ" dirty="0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A228D83A-3172-4EE2-B9CF-E47E983C91E7}"/>
              </a:ext>
            </a:extLst>
          </p:cNvPr>
          <p:cNvSpPr/>
          <p:nvPr/>
        </p:nvSpPr>
        <p:spPr>
          <a:xfrm rot="16200000">
            <a:off x="5899663" y="2229212"/>
            <a:ext cx="137491" cy="4473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4" name="Flowchart: Process 33">
            <a:extLst>
              <a:ext uri="{FF2B5EF4-FFF2-40B4-BE49-F238E27FC236}">
                <a16:creationId xmlns:a16="http://schemas.microsoft.com/office/drawing/2014/main" id="{95B5DB2C-DEB9-4F68-8B33-3365629D60CF}"/>
              </a:ext>
            </a:extLst>
          </p:cNvPr>
          <p:cNvSpPr/>
          <p:nvPr/>
        </p:nvSpPr>
        <p:spPr>
          <a:xfrm>
            <a:off x="6192093" y="2149936"/>
            <a:ext cx="1431236" cy="5903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Ditemukan</a:t>
            </a:r>
            <a:endParaRPr lang="en-NZ" dirty="0"/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2FB7CB56-99F5-491C-8B16-CF7CB4D706FF}"/>
              </a:ext>
            </a:extLst>
          </p:cNvPr>
          <p:cNvSpPr/>
          <p:nvPr/>
        </p:nvSpPr>
        <p:spPr>
          <a:xfrm rot="16200000">
            <a:off x="7519527" y="2229211"/>
            <a:ext cx="137491" cy="4473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7" name="Flowchart: Process 36">
            <a:extLst>
              <a:ext uri="{FF2B5EF4-FFF2-40B4-BE49-F238E27FC236}">
                <a16:creationId xmlns:a16="http://schemas.microsoft.com/office/drawing/2014/main" id="{2B7D1803-7BE3-44DA-BBC3-375477246D9E}"/>
              </a:ext>
            </a:extLst>
          </p:cNvPr>
          <p:cNvSpPr/>
          <p:nvPr/>
        </p:nvSpPr>
        <p:spPr>
          <a:xfrm>
            <a:off x="2226249" y="3750641"/>
            <a:ext cx="1401677" cy="81960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Form_</a:t>
            </a:r>
          </a:p>
          <a:p>
            <a:pPr algn="ctr"/>
            <a:r>
              <a:rPr lang="en-US" dirty="0"/>
              <a:t>User</a:t>
            </a:r>
            <a:endParaRPr lang="en-NZ" dirty="0"/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36CB4A9B-9C10-4CCA-9053-9EB6C4C708B3}"/>
              </a:ext>
            </a:extLst>
          </p:cNvPr>
          <p:cNvSpPr/>
          <p:nvPr/>
        </p:nvSpPr>
        <p:spPr>
          <a:xfrm rot="16200000">
            <a:off x="3709828" y="3890059"/>
            <a:ext cx="137491" cy="4473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9" name="Flowchart: Data 38">
            <a:extLst>
              <a:ext uri="{FF2B5EF4-FFF2-40B4-BE49-F238E27FC236}">
                <a16:creationId xmlns:a16="http://schemas.microsoft.com/office/drawing/2014/main" id="{6A2FB06C-989D-4CC5-ACDE-00D0097E89C7}"/>
              </a:ext>
            </a:extLst>
          </p:cNvPr>
          <p:cNvSpPr/>
          <p:nvPr/>
        </p:nvSpPr>
        <p:spPr>
          <a:xfrm>
            <a:off x="3728876" y="3750641"/>
            <a:ext cx="2239532" cy="819609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data User</a:t>
            </a:r>
            <a:endParaRPr lang="en-NZ" dirty="0"/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4BD71338-C90D-4AE3-B6C3-BCF6742B16F3}"/>
              </a:ext>
            </a:extLst>
          </p:cNvPr>
          <p:cNvSpPr/>
          <p:nvPr/>
        </p:nvSpPr>
        <p:spPr>
          <a:xfrm rot="16200000">
            <a:off x="5899663" y="3896777"/>
            <a:ext cx="137491" cy="4473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1" name="Flowchart: Process 40">
            <a:extLst>
              <a:ext uri="{FF2B5EF4-FFF2-40B4-BE49-F238E27FC236}">
                <a16:creationId xmlns:a16="http://schemas.microsoft.com/office/drawing/2014/main" id="{849931CA-5958-4026-B471-2A951F85FA96}"/>
              </a:ext>
            </a:extLst>
          </p:cNvPr>
          <p:cNvSpPr/>
          <p:nvPr/>
        </p:nvSpPr>
        <p:spPr>
          <a:xfrm>
            <a:off x="6157037" y="3750641"/>
            <a:ext cx="1431236" cy="81960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CRUD data User</a:t>
            </a:r>
            <a:endParaRPr lang="en-NZ" dirty="0"/>
          </a:p>
        </p:txBody>
      </p:sp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31ED7015-4DCB-400B-8585-DCAB5F538596}"/>
              </a:ext>
            </a:extLst>
          </p:cNvPr>
          <p:cNvSpPr/>
          <p:nvPr/>
        </p:nvSpPr>
        <p:spPr>
          <a:xfrm>
            <a:off x="8207941" y="3478970"/>
            <a:ext cx="1651379" cy="136294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  <a:endParaRPr lang="en-NZ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87C22C1-4D97-4796-8C2C-330D0BED9BD0}"/>
              </a:ext>
            </a:extLst>
          </p:cNvPr>
          <p:cNvCxnSpPr>
            <a:stCxn id="41" idx="3"/>
            <a:endCxn id="2" idx="2"/>
          </p:cNvCxnSpPr>
          <p:nvPr/>
        </p:nvCxnSpPr>
        <p:spPr>
          <a:xfrm flipV="1">
            <a:off x="7588273" y="4160445"/>
            <a:ext cx="619668" cy="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Arrow: Down 43">
            <a:extLst>
              <a:ext uri="{FF2B5EF4-FFF2-40B4-BE49-F238E27FC236}">
                <a16:creationId xmlns:a16="http://schemas.microsoft.com/office/drawing/2014/main" id="{D8E602F5-1234-4568-99BB-5AAA9A99897C}"/>
              </a:ext>
            </a:extLst>
          </p:cNvPr>
          <p:cNvSpPr/>
          <p:nvPr/>
        </p:nvSpPr>
        <p:spPr>
          <a:xfrm rot="16200000">
            <a:off x="10002226" y="4010570"/>
            <a:ext cx="137491" cy="4473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Flowchart: Off-page Connector 45">
            <a:extLst>
              <a:ext uri="{FF2B5EF4-FFF2-40B4-BE49-F238E27FC236}">
                <a16:creationId xmlns:a16="http://schemas.microsoft.com/office/drawing/2014/main" id="{4056B61F-E530-4D9A-9443-9A6D250A36AA}"/>
              </a:ext>
            </a:extLst>
          </p:cNvPr>
          <p:cNvSpPr/>
          <p:nvPr/>
        </p:nvSpPr>
        <p:spPr>
          <a:xfrm>
            <a:off x="10294656" y="3742403"/>
            <a:ext cx="1060174" cy="1050972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endParaRPr lang="en-NZ" dirty="0"/>
          </a:p>
        </p:txBody>
      </p:sp>
      <p:sp>
        <p:nvSpPr>
          <p:cNvPr id="47" name="Flowchart: Off-page Connector 46">
            <a:extLst>
              <a:ext uri="{FF2B5EF4-FFF2-40B4-BE49-F238E27FC236}">
                <a16:creationId xmlns:a16="http://schemas.microsoft.com/office/drawing/2014/main" id="{FADDF243-794F-458C-B0B7-F359A55A0836}"/>
              </a:ext>
            </a:extLst>
          </p:cNvPr>
          <p:cNvSpPr/>
          <p:nvPr/>
        </p:nvSpPr>
        <p:spPr>
          <a:xfrm>
            <a:off x="7835988" y="2018194"/>
            <a:ext cx="1060174" cy="1050972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en-NZ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E03B14-5455-40E3-A2A3-196CF1C89096}"/>
              </a:ext>
            </a:extLst>
          </p:cNvPr>
          <p:cNvSpPr txBox="1"/>
          <p:nvPr/>
        </p:nvSpPr>
        <p:spPr>
          <a:xfrm>
            <a:off x="1813455" y="1993465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endParaRPr lang="en-NZ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301E856-2F64-4CC8-8269-3320410509F2}"/>
              </a:ext>
            </a:extLst>
          </p:cNvPr>
          <p:cNvSpPr txBox="1"/>
          <p:nvPr/>
        </p:nvSpPr>
        <p:spPr>
          <a:xfrm>
            <a:off x="1396014" y="323017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endParaRPr lang="en-NZ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5ED3A02-EC6F-4728-9F6C-C8FFA92399EF}"/>
              </a:ext>
            </a:extLst>
          </p:cNvPr>
          <p:cNvSpPr txBox="1"/>
          <p:nvPr/>
        </p:nvSpPr>
        <p:spPr>
          <a:xfrm>
            <a:off x="1923683" y="3581111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endParaRPr lang="en-NZ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9038F1D-7D37-4BD8-BC29-0DCEB5C329B8}"/>
              </a:ext>
            </a:extLst>
          </p:cNvPr>
          <p:cNvSpPr txBox="1"/>
          <p:nvPr/>
        </p:nvSpPr>
        <p:spPr>
          <a:xfrm>
            <a:off x="1505099" y="4767216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endParaRPr lang="en-NZ" dirty="0"/>
          </a:p>
        </p:txBody>
      </p:sp>
      <p:sp>
        <p:nvSpPr>
          <p:cNvPr id="54" name="Flowchart: Off-page Connector 53">
            <a:extLst>
              <a:ext uri="{FF2B5EF4-FFF2-40B4-BE49-F238E27FC236}">
                <a16:creationId xmlns:a16="http://schemas.microsoft.com/office/drawing/2014/main" id="{0B047152-DF59-49CA-92D3-D4F8A9045325}"/>
              </a:ext>
            </a:extLst>
          </p:cNvPr>
          <p:cNvSpPr/>
          <p:nvPr/>
        </p:nvSpPr>
        <p:spPr>
          <a:xfrm>
            <a:off x="827425" y="448704"/>
            <a:ext cx="1060174" cy="1050972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6090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9E29DA92-CD89-4582-94FD-FCE4A16D2199}"/>
              </a:ext>
            </a:extLst>
          </p:cNvPr>
          <p:cNvSpPr txBox="1">
            <a:spLocks/>
          </p:cNvSpPr>
          <p:nvPr/>
        </p:nvSpPr>
        <p:spPr>
          <a:xfrm>
            <a:off x="2095500" y="-498473"/>
            <a:ext cx="8001000" cy="105097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dirty="0"/>
              <a:t>Flowchart Alur </a:t>
            </a:r>
            <a:r>
              <a:rPr lang="en-US" sz="3200" dirty="0" err="1"/>
              <a:t>Navigasi</a:t>
            </a:r>
            <a:r>
              <a:rPr lang="en-US" sz="3200" dirty="0"/>
              <a:t> Program </a:t>
            </a:r>
          </a:p>
        </p:txBody>
      </p:sp>
      <p:sp>
        <p:nvSpPr>
          <p:cNvPr id="21" name="Flowchart: Decision 20">
            <a:extLst>
              <a:ext uri="{FF2B5EF4-FFF2-40B4-BE49-F238E27FC236}">
                <a16:creationId xmlns:a16="http://schemas.microsoft.com/office/drawing/2014/main" id="{A3B214BF-0B4C-4C5F-B82D-6E4435AF6378}"/>
              </a:ext>
            </a:extLst>
          </p:cNvPr>
          <p:cNvSpPr/>
          <p:nvPr/>
        </p:nvSpPr>
        <p:spPr>
          <a:xfrm>
            <a:off x="649350" y="1721452"/>
            <a:ext cx="1431235" cy="144835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Pinjam</a:t>
            </a:r>
            <a:r>
              <a:rPr lang="en-US" dirty="0"/>
              <a:t>?</a:t>
            </a:r>
            <a:endParaRPr lang="en-NZ" dirty="0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D7087D36-D157-4C69-9565-85837206A119}"/>
              </a:ext>
            </a:extLst>
          </p:cNvPr>
          <p:cNvSpPr/>
          <p:nvPr/>
        </p:nvSpPr>
        <p:spPr>
          <a:xfrm>
            <a:off x="1288767" y="1378184"/>
            <a:ext cx="137491" cy="3445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04B2A3FC-9996-4FC9-87AB-DA168DDB1D93}"/>
              </a:ext>
            </a:extLst>
          </p:cNvPr>
          <p:cNvSpPr/>
          <p:nvPr/>
        </p:nvSpPr>
        <p:spPr>
          <a:xfrm rot="16200000">
            <a:off x="2011839" y="2273880"/>
            <a:ext cx="137491" cy="3445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25779FF9-F9E3-4946-AE7E-06B8EE9E7E8E}"/>
              </a:ext>
            </a:extLst>
          </p:cNvPr>
          <p:cNvSpPr/>
          <p:nvPr/>
        </p:nvSpPr>
        <p:spPr>
          <a:xfrm>
            <a:off x="1311138" y="3043864"/>
            <a:ext cx="137491" cy="3445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5" name="Flowchart: Decision 24">
            <a:extLst>
              <a:ext uri="{FF2B5EF4-FFF2-40B4-BE49-F238E27FC236}">
                <a16:creationId xmlns:a16="http://schemas.microsoft.com/office/drawing/2014/main" id="{9B83E5A8-618E-47EA-8467-0DB932FD5D2B}"/>
              </a:ext>
            </a:extLst>
          </p:cNvPr>
          <p:cNvSpPr/>
          <p:nvPr/>
        </p:nvSpPr>
        <p:spPr>
          <a:xfrm>
            <a:off x="664265" y="3429000"/>
            <a:ext cx="1431235" cy="144835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History?</a:t>
            </a:r>
            <a:endParaRPr lang="en-NZ" dirty="0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2DF744CB-7540-48DC-A227-4778E8AEC977}"/>
              </a:ext>
            </a:extLst>
          </p:cNvPr>
          <p:cNvSpPr/>
          <p:nvPr/>
        </p:nvSpPr>
        <p:spPr>
          <a:xfrm>
            <a:off x="1324390" y="4791949"/>
            <a:ext cx="137491" cy="3445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7" name="Flowchart: Off-page Connector 26">
            <a:extLst>
              <a:ext uri="{FF2B5EF4-FFF2-40B4-BE49-F238E27FC236}">
                <a16:creationId xmlns:a16="http://schemas.microsoft.com/office/drawing/2014/main" id="{B65DB2F3-8E3E-40A7-9791-E83086E68012}"/>
              </a:ext>
            </a:extLst>
          </p:cNvPr>
          <p:cNvSpPr/>
          <p:nvPr/>
        </p:nvSpPr>
        <p:spPr>
          <a:xfrm>
            <a:off x="834880" y="5153620"/>
            <a:ext cx="1060174" cy="1050972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endParaRPr lang="en-NZ" dirty="0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D70D082F-E45C-454E-B90D-42A7BA13408A}"/>
              </a:ext>
            </a:extLst>
          </p:cNvPr>
          <p:cNvSpPr/>
          <p:nvPr/>
        </p:nvSpPr>
        <p:spPr>
          <a:xfrm rot="16200000">
            <a:off x="1998608" y="3985179"/>
            <a:ext cx="137491" cy="3445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A445AED0-77D6-45D3-95D2-FB07F8C86B3D}"/>
              </a:ext>
            </a:extLst>
          </p:cNvPr>
          <p:cNvSpPr/>
          <p:nvPr/>
        </p:nvSpPr>
        <p:spPr>
          <a:xfrm>
            <a:off x="2239654" y="2154953"/>
            <a:ext cx="1431236" cy="5903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Form_Pinjam</a:t>
            </a:r>
            <a:endParaRPr lang="en-NZ" dirty="0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3CA15C8A-76B6-4355-B44A-F781B626D06B}"/>
              </a:ext>
            </a:extLst>
          </p:cNvPr>
          <p:cNvSpPr/>
          <p:nvPr/>
        </p:nvSpPr>
        <p:spPr>
          <a:xfrm rot="16200000">
            <a:off x="3709828" y="2222494"/>
            <a:ext cx="137491" cy="4473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2" name="Flowchart: Data 31">
            <a:extLst>
              <a:ext uri="{FF2B5EF4-FFF2-40B4-BE49-F238E27FC236}">
                <a16:creationId xmlns:a16="http://schemas.microsoft.com/office/drawing/2014/main" id="{A4A21853-D552-4CAD-B24C-A799F33ECAE5}"/>
              </a:ext>
            </a:extLst>
          </p:cNvPr>
          <p:cNvSpPr/>
          <p:nvPr/>
        </p:nvSpPr>
        <p:spPr>
          <a:xfrm>
            <a:off x="3728876" y="2144920"/>
            <a:ext cx="2340615" cy="60039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data </a:t>
            </a:r>
            <a:r>
              <a:rPr lang="en-US" dirty="0" err="1"/>
              <a:t>Pinjam</a:t>
            </a:r>
            <a:endParaRPr lang="en-NZ" dirty="0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A228D83A-3172-4EE2-B9CF-E47E983C91E7}"/>
              </a:ext>
            </a:extLst>
          </p:cNvPr>
          <p:cNvSpPr/>
          <p:nvPr/>
        </p:nvSpPr>
        <p:spPr>
          <a:xfrm rot="16200000">
            <a:off x="5899663" y="2229212"/>
            <a:ext cx="137491" cy="4473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4" name="Flowchart: Process 33">
            <a:extLst>
              <a:ext uri="{FF2B5EF4-FFF2-40B4-BE49-F238E27FC236}">
                <a16:creationId xmlns:a16="http://schemas.microsoft.com/office/drawing/2014/main" id="{95B5DB2C-DEB9-4F68-8B33-3365629D60CF}"/>
              </a:ext>
            </a:extLst>
          </p:cNvPr>
          <p:cNvSpPr/>
          <p:nvPr/>
        </p:nvSpPr>
        <p:spPr>
          <a:xfrm>
            <a:off x="6192093" y="2149936"/>
            <a:ext cx="1619864" cy="5903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CRUD data </a:t>
            </a:r>
            <a:r>
              <a:rPr lang="en-US" dirty="0" err="1"/>
              <a:t>Peminjaman</a:t>
            </a:r>
            <a:endParaRPr lang="en-NZ" dirty="0"/>
          </a:p>
        </p:txBody>
      </p:sp>
      <p:sp>
        <p:nvSpPr>
          <p:cNvPr id="37" name="Flowchart: Process 36">
            <a:extLst>
              <a:ext uri="{FF2B5EF4-FFF2-40B4-BE49-F238E27FC236}">
                <a16:creationId xmlns:a16="http://schemas.microsoft.com/office/drawing/2014/main" id="{2B7D1803-7BE3-44DA-BBC3-375477246D9E}"/>
              </a:ext>
            </a:extLst>
          </p:cNvPr>
          <p:cNvSpPr/>
          <p:nvPr/>
        </p:nvSpPr>
        <p:spPr>
          <a:xfrm>
            <a:off x="2226249" y="3750641"/>
            <a:ext cx="1401677" cy="81960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Form_</a:t>
            </a:r>
          </a:p>
          <a:p>
            <a:pPr algn="ctr"/>
            <a:r>
              <a:rPr lang="en-US" dirty="0"/>
              <a:t>History</a:t>
            </a:r>
            <a:endParaRPr lang="en-NZ" dirty="0"/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36CB4A9B-9C10-4CCA-9053-9EB6C4C708B3}"/>
              </a:ext>
            </a:extLst>
          </p:cNvPr>
          <p:cNvSpPr/>
          <p:nvPr/>
        </p:nvSpPr>
        <p:spPr>
          <a:xfrm rot="16200000">
            <a:off x="3709828" y="3890059"/>
            <a:ext cx="137491" cy="4473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9" name="Flowchart: Data 38">
            <a:extLst>
              <a:ext uri="{FF2B5EF4-FFF2-40B4-BE49-F238E27FC236}">
                <a16:creationId xmlns:a16="http://schemas.microsoft.com/office/drawing/2014/main" id="{6A2FB06C-989D-4CC5-ACDE-00D0097E89C7}"/>
              </a:ext>
            </a:extLst>
          </p:cNvPr>
          <p:cNvSpPr/>
          <p:nvPr/>
        </p:nvSpPr>
        <p:spPr>
          <a:xfrm>
            <a:off x="3728876" y="3750641"/>
            <a:ext cx="2239532" cy="819609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data History</a:t>
            </a:r>
            <a:endParaRPr lang="en-NZ" dirty="0"/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4BD71338-C90D-4AE3-B6C3-BCF6742B16F3}"/>
              </a:ext>
            </a:extLst>
          </p:cNvPr>
          <p:cNvSpPr/>
          <p:nvPr/>
        </p:nvSpPr>
        <p:spPr>
          <a:xfrm rot="16200000">
            <a:off x="5899663" y="3896777"/>
            <a:ext cx="137491" cy="4473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1" name="Flowchart: Process 40">
            <a:extLst>
              <a:ext uri="{FF2B5EF4-FFF2-40B4-BE49-F238E27FC236}">
                <a16:creationId xmlns:a16="http://schemas.microsoft.com/office/drawing/2014/main" id="{849931CA-5958-4026-B471-2A951F85FA96}"/>
              </a:ext>
            </a:extLst>
          </p:cNvPr>
          <p:cNvSpPr/>
          <p:nvPr/>
        </p:nvSpPr>
        <p:spPr>
          <a:xfrm>
            <a:off x="6157037" y="3750641"/>
            <a:ext cx="1431236" cy="81960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History </a:t>
            </a:r>
            <a:r>
              <a:rPr lang="en-US" dirty="0" err="1"/>
              <a:t>ditemukan</a:t>
            </a:r>
            <a:endParaRPr lang="en-NZ" dirty="0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F794B2F4-3DCD-4943-92EC-DB74A0BAA816}"/>
              </a:ext>
            </a:extLst>
          </p:cNvPr>
          <p:cNvSpPr/>
          <p:nvPr/>
        </p:nvSpPr>
        <p:spPr>
          <a:xfrm rot="16200000">
            <a:off x="7743212" y="2229211"/>
            <a:ext cx="137491" cy="4473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A15C6464-195A-4A65-B359-5F59F0905FE2}"/>
              </a:ext>
            </a:extLst>
          </p:cNvPr>
          <p:cNvSpPr/>
          <p:nvPr/>
        </p:nvSpPr>
        <p:spPr>
          <a:xfrm rot="16200000">
            <a:off x="7743212" y="3896776"/>
            <a:ext cx="137491" cy="4473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5" name="Flowchart: Magnetic Disk 44">
            <a:extLst>
              <a:ext uri="{FF2B5EF4-FFF2-40B4-BE49-F238E27FC236}">
                <a16:creationId xmlns:a16="http://schemas.microsoft.com/office/drawing/2014/main" id="{061C38A0-1D76-4594-9077-69CE292B6D66}"/>
              </a:ext>
            </a:extLst>
          </p:cNvPr>
          <p:cNvSpPr/>
          <p:nvPr/>
        </p:nvSpPr>
        <p:spPr>
          <a:xfrm>
            <a:off x="8035642" y="1887592"/>
            <a:ext cx="1320812" cy="100826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  <a:endParaRPr lang="en-NZ" dirty="0"/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96539B2C-64D1-4565-A50C-51CFCA2F3646}"/>
              </a:ext>
            </a:extLst>
          </p:cNvPr>
          <p:cNvSpPr/>
          <p:nvPr/>
        </p:nvSpPr>
        <p:spPr>
          <a:xfrm rot="16200000">
            <a:off x="9485678" y="2259217"/>
            <a:ext cx="137491" cy="4473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1" name="Flowchart: Off-page Connector 50">
            <a:extLst>
              <a:ext uri="{FF2B5EF4-FFF2-40B4-BE49-F238E27FC236}">
                <a16:creationId xmlns:a16="http://schemas.microsoft.com/office/drawing/2014/main" id="{3FD7E806-53F8-4098-ADA6-ADFC369EF711}"/>
              </a:ext>
            </a:extLst>
          </p:cNvPr>
          <p:cNvSpPr/>
          <p:nvPr/>
        </p:nvSpPr>
        <p:spPr>
          <a:xfrm>
            <a:off x="8040670" y="3663720"/>
            <a:ext cx="1060174" cy="1050972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endParaRPr lang="en-NZ" dirty="0"/>
          </a:p>
        </p:txBody>
      </p:sp>
      <p:sp>
        <p:nvSpPr>
          <p:cNvPr id="52" name="Flowchart: Off-page Connector 51">
            <a:extLst>
              <a:ext uri="{FF2B5EF4-FFF2-40B4-BE49-F238E27FC236}">
                <a16:creationId xmlns:a16="http://schemas.microsoft.com/office/drawing/2014/main" id="{3C83D683-6B53-49F0-85CA-0249B85987A3}"/>
              </a:ext>
            </a:extLst>
          </p:cNvPr>
          <p:cNvSpPr/>
          <p:nvPr/>
        </p:nvSpPr>
        <p:spPr>
          <a:xfrm>
            <a:off x="9778108" y="1957415"/>
            <a:ext cx="1060174" cy="1050972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  <a:endParaRPr lang="en-NZ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9B553E5-ECD7-4A86-88C6-AF20618E91CD}"/>
              </a:ext>
            </a:extLst>
          </p:cNvPr>
          <p:cNvSpPr txBox="1"/>
          <p:nvPr/>
        </p:nvSpPr>
        <p:spPr>
          <a:xfrm>
            <a:off x="1879322" y="1807158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endParaRPr lang="en-NZ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B892E39-D792-4A99-9900-6E8E8700DC95}"/>
              </a:ext>
            </a:extLst>
          </p:cNvPr>
          <p:cNvSpPr txBox="1"/>
          <p:nvPr/>
        </p:nvSpPr>
        <p:spPr>
          <a:xfrm>
            <a:off x="1461881" y="3043864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endParaRPr lang="en-NZ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0F5F3E4-8667-4886-AB38-DC2B5C6EF536}"/>
              </a:ext>
            </a:extLst>
          </p:cNvPr>
          <p:cNvSpPr txBox="1"/>
          <p:nvPr/>
        </p:nvSpPr>
        <p:spPr>
          <a:xfrm>
            <a:off x="1931962" y="3611701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endParaRPr lang="en-NZ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0E408E7-89E8-429D-A48E-822DBCC0BA79}"/>
              </a:ext>
            </a:extLst>
          </p:cNvPr>
          <p:cNvSpPr txBox="1"/>
          <p:nvPr/>
        </p:nvSpPr>
        <p:spPr>
          <a:xfrm>
            <a:off x="1500406" y="4733222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endParaRPr lang="en-NZ" dirty="0"/>
          </a:p>
        </p:txBody>
      </p:sp>
      <p:sp>
        <p:nvSpPr>
          <p:cNvPr id="57" name="Flowchart: Off-page Connector 56">
            <a:extLst>
              <a:ext uri="{FF2B5EF4-FFF2-40B4-BE49-F238E27FC236}">
                <a16:creationId xmlns:a16="http://schemas.microsoft.com/office/drawing/2014/main" id="{255D3C2D-AEC6-4D9F-8D17-E3B528D8DA5E}"/>
              </a:ext>
            </a:extLst>
          </p:cNvPr>
          <p:cNvSpPr/>
          <p:nvPr/>
        </p:nvSpPr>
        <p:spPr>
          <a:xfrm>
            <a:off x="837769" y="384871"/>
            <a:ext cx="1060174" cy="1050972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432323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9E29DA92-CD89-4582-94FD-FCE4A16D2199}"/>
              </a:ext>
            </a:extLst>
          </p:cNvPr>
          <p:cNvSpPr txBox="1">
            <a:spLocks/>
          </p:cNvSpPr>
          <p:nvPr/>
        </p:nvSpPr>
        <p:spPr>
          <a:xfrm>
            <a:off x="2095500" y="-498473"/>
            <a:ext cx="8001000" cy="105097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dirty="0"/>
              <a:t>Flowchart Alur </a:t>
            </a:r>
            <a:r>
              <a:rPr lang="en-US" sz="3200" dirty="0" err="1"/>
              <a:t>Navigasi</a:t>
            </a:r>
            <a:r>
              <a:rPr lang="en-US" sz="3200" dirty="0"/>
              <a:t> Program </a:t>
            </a:r>
          </a:p>
        </p:txBody>
      </p:sp>
      <p:sp>
        <p:nvSpPr>
          <p:cNvPr id="27" name="Flowchart: Off-page Connector 26">
            <a:extLst>
              <a:ext uri="{FF2B5EF4-FFF2-40B4-BE49-F238E27FC236}">
                <a16:creationId xmlns:a16="http://schemas.microsoft.com/office/drawing/2014/main" id="{B65DB2F3-8E3E-40A7-9791-E83086E68012}"/>
              </a:ext>
            </a:extLst>
          </p:cNvPr>
          <p:cNvSpPr/>
          <p:nvPr/>
        </p:nvSpPr>
        <p:spPr>
          <a:xfrm>
            <a:off x="1035326" y="661133"/>
            <a:ext cx="1060174" cy="1050972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endParaRPr lang="en-NZ" dirty="0"/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4AC4DF9C-A289-42F0-9997-752155482C1F}"/>
              </a:ext>
            </a:extLst>
          </p:cNvPr>
          <p:cNvSpPr/>
          <p:nvPr/>
        </p:nvSpPr>
        <p:spPr>
          <a:xfrm>
            <a:off x="1487565" y="1712105"/>
            <a:ext cx="152400" cy="4505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2" name="Flowchart: Terminator 41">
            <a:extLst>
              <a:ext uri="{FF2B5EF4-FFF2-40B4-BE49-F238E27FC236}">
                <a16:creationId xmlns:a16="http://schemas.microsoft.com/office/drawing/2014/main" id="{63EDB987-F7CD-445F-9703-9C56341D088E}"/>
              </a:ext>
            </a:extLst>
          </p:cNvPr>
          <p:cNvSpPr/>
          <p:nvPr/>
        </p:nvSpPr>
        <p:spPr>
          <a:xfrm>
            <a:off x="708997" y="4025348"/>
            <a:ext cx="1709531" cy="45057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Selesai</a:t>
            </a:r>
            <a:endParaRPr lang="en-NZ" dirty="0"/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6157970A-74BF-4BBF-AA25-1BC0FCC4025F}"/>
              </a:ext>
            </a:extLst>
          </p:cNvPr>
          <p:cNvSpPr/>
          <p:nvPr/>
        </p:nvSpPr>
        <p:spPr>
          <a:xfrm>
            <a:off x="1487562" y="3574774"/>
            <a:ext cx="152400" cy="4505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id="{F6C3A6E3-90B9-4DF3-ACDD-7DBDB4D66C57}"/>
              </a:ext>
            </a:extLst>
          </p:cNvPr>
          <p:cNvSpPr/>
          <p:nvPr/>
        </p:nvSpPr>
        <p:spPr>
          <a:xfrm>
            <a:off x="848146" y="2144551"/>
            <a:ext cx="1431235" cy="144835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Logout?</a:t>
            </a:r>
            <a:endParaRPr lang="en-NZ" dirty="0"/>
          </a:p>
        </p:txBody>
      </p:sp>
      <p:sp>
        <p:nvSpPr>
          <p:cNvPr id="49" name="Arrow: Down 48">
            <a:extLst>
              <a:ext uri="{FF2B5EF4-FFF2-40B4-BE49-F238E27FC236}">
                <a16:creationId xmlns:a16="http://schemas.microsoft.com/office/drawing/2014/main" id="{BA9F68D5-28A5-4D73-8243-66CA1776CCCC}"/>
              </a:ext>
            </a:extLst>
          </p:cNvPr>
          <p:cNvSpPr/>
          <p:nvPr/>
        </p:nvSpPr>
        <p:spPr>
          <a:xfrm rot="16200000">
            <a:off x="2244587" y="2643439"/>
            <a:ext cx="152400" cy="4505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1490E4B-FE79-4CE0-8343-B8936288DCE9}"/>
              </a:ext>
            </a:extLst>
          </p:cNvPr>
          <p:cNvSpPr txBox="1"/>
          <p:nvPr/>
        </p:nvSpPr>
        <p:spPr>
          <a:xfrm>
            <a:off x="2077504" y="2338068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endParaRPr lang="en-NZ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B289352-C96E-4F2A-99A1-809A2CAF1A7E}"/>
              </a:ext>
            </a:extLst>
          </p:cNvPr>
          <p:cNvSpPr txBox="1"/>
          <p:nvPr/>
        </p:nvSpPr>
        <p:spPr>
          <a:xfrm>
            <a:off x="1660063" y="3574774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endParaRPr lang="en-NZ" dirty="0"/>
          </a:p>
        </p:txBody>
      </p:sp>
      <p:sp>
        <p:nvSpPr>
          <p:cNvPr id="53" name="Flowchart: Off-page Connector 52">
            <a:extLst>
              <a:ext uri="{FF2B5EF4-FFF2-40B4-BE49-F238E27FC236}">
                <a16:creationId xmlns:a16="http://schemas.microsoft.com/office/drawing/2014/main" id="{85138E6D-9643-4D62-B70D-478837F8BC89}"/>
              </a:ext>
            </a:extLst>
          </p:cNvPr>
          <p:cNvSpPr/>
          <p:nvPr/>
        </p:nvSpPr>
        <p:spPr>
          <a:xfrm>
            <a:off x="2546074" y="2419440"/>
            <a:ext cx="1060174" cy="1050972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871453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979305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274</TotalTime>
  <Words>188</Words>
  <Application>Microsoft Office PowerPoint</Application>
  <PresentationFormat>Widescreen</PresentationFormat>
  <Paragraphs>95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Century Gothic</vt:lpstr>
      <vt:lpstr>Wingdings 3</vt:lpstr>
      <vt:lpstr>Slice</vt:lpstr>
      <vt:lpstr>FLOWCHART Aplikasi peminjaman buku berbasis desktop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FLOWCHART Aplikasi peminjaman buku berbasis desktop</dc:title>
  <dc:creator>Abdillah Waliyyu</dc:creator>
  <cp:lastModifiedBy>Abdillah Waliyyu</cp:lastModifiedBy>
  <cp:revision>16</cp:revision>
  <dcterms:created xsi:type="dcterms:W3CDTF">2023-12-21T03:57:42Z</dcterms:created>
  <dcterms:modified xsi:type="dcterms:W3CDTF">2023-12-21T08:32:02Z</dcterms:modified>
</cp:coreProperties>
</file>