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88" d="100"/>
          <a:sy n="188" d="100"/>
        </p:scale>
        <p:origin x="2453" y="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2155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Audience: leadership wants a clear contrast and a short recommendation.</a:t>
            </a:r>
          </a:p>
          <a:p>
            <a:r>
              <a:t>Goal: explain roles and phases, contrast with waterfall, show sprint outcomes, give a recommendation.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Example: Product Owner ordered a single backlog for Customer Profile.</a:t>
            </a:r>
          </a:p>
          <a:p>
            <a:r>
              <a:t>My Scrum Master action: remove blockers and protect timeboxes.</a:t>
            </a:r>
          </a:p>
          <a:p>
            <a:r>
              <a:t>Developers and testers: paired on risky code and designed acceptance checks.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the SNHU Travel and Vision Quest examples when describing refinement and small batches.</a:t>
            </a:r>
          </a:p>
          <a:p>
            <a:r>
              <a:t>Emphasize short feedback loops and a demo every sprint.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Concrete contrast: in waterfall the profile slice would wait for a long design gate.</a:t>
            </a:r>
          </a:p>
          <a:p>
            <a:r>
              <a:t>In Agile we shipped a working profile change and got privacy text feedback in the same sprint.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Call out numbers: velocity 28, 7 stories, review time 6 hours, CI pass 92 percent.</a:t>
            </a:r>
          </a:p>
          <a:p>
            <a:r>
              <a:t>State next actions: add Blocked column, WIP limits, peer review before merge.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All sources are within 5 years and cited in APA on the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CS 250 Agile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Scrum Master</a:t>
            </a:r>
          </a:p>
          <a:p>
            <a:r>
              <a:rPr dirty="0"/>
              <a:t>Christopher</a:t>
            </a:r>
            <a:r>
              <a:rPr lang="en-US" dirty="0"/>
              <a:t> Meglen</a:t>
            </a:r>
          </a:p>
          <a:p>
            <a:r>
              <a:rPr lang="en-US" sz="1800" dirty="0"/>
              <a:t>Christopher.Meglen@snhu.edu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/>
              <a:t>Product Owner orders the backlog and maximizes value</a:t>
            </a:r>
          </a:p>
          <a:p>
            <a:r>
              <a:rPr sz="2200"/>
              <a:t>Scrum Master coaches the team and removes impediments</a:t>
            </a:r>
          </a:p>
          <a:p>
            <a:r>
              <a:rPr sz="2200"/>
              <a:t>Developers deliver the increment and maintain quality</a:t>
            </a:r>
          </a:p>
          <a:p>
            <a:r>
              <a:rPr sz="2200"/>
              <a:t>Testers design and automate checks aligned to acceptance criteria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Roles guidance: Scrum Guide 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Phases in the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/>
              <a:t>Refinement and planning: slice features and set a sprint goal</a:t>
            </a:r>
          </a:p>
          <a:p>
            <a:r>
              <a:rPr sz="2200"/>
              <a:t>Execution: build in small batches with peer review and CI</a:t>
            </a:r>
          </a:p>
          <a:p>
            <a:r>
              <a:rPr sz="2200"/>
              <a:t>Validation: demo a working increment and gather feedback</a:t>
            </a:r>
          </a:p>
          <a:p>
            <a:r>
              <a:rPr sz="2200"/>
              <a:t>Improvement: run a retrospective and adjust the system of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Phases and cadence: DORA 2024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vs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/>
              <a:t>Waterfall: sequential phases and late feedback. Works when scope is stable and risk is known</a:t>
            </a:r>
          </a:p>
          <a:p>
            <a:r>
              <a:rPr sz="2200"/>
              <a:t>Agile: short cycles and early feedback. Fits evolving requirements and higher uncertainty</a:t>
            </a:r>
          </a:p>
          <a:p>
            <a:r>
              <a:rPr sz="2200"/>
              <a:t>For SNHU Travel and Vision Quest, Agile fit better because fast feedback and change tolerance mattered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Tradeoffs: industry practice summaries 2023-2024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Review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/>
              <a:t>Goal: deliver a Customer Profile slice end to end</a:t>
            </a:r>
          </a:p>
          <a:p>
            <a:r>
              <a:rPr sz="2200"/>
              <a:t>Done: 7 of 9 stories including UI, service, validation, logging</a:t>
            </a:r>
          </a:p>
          <a:p>
            <a:r>
              <a:rPr sz="2200"/>
              <a:t>Evidence: velocity 28, throughput 7, median review 6 hours, CI pass rate 92 percent</a:t>
            </a:r>
          </a:p>
          <a:p>
            <a:r>
              <a:rPr sz="2200"/>
              <a:t>Next actions: add Blocked column, enable WIP limits, peer review before merge</a:t>
            </a:r>
          </a:p>
        </p:txBody>
      </p:sp>
      <p:pic>
        <p:nvPicPr>
          <p:cNvPr id="4" name="Picture 3" descr="CS250_Sprint_Burndown_Megl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371600"/>
            <a:ext cx="3687580" cy="2743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432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Metrics approach: DORA 2023 and 2024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/>
              <a:t>DORA 2024. Accelerate State of DevOps Report 2024</a:t>
            </a:r>
          </a:p>
          <a:p>
            <a:r>
              <a:rPr sz="2200"/>
              <a:t>DORA 2023. Accelerate State of DevOps Report 2023</a:t>
            </a:r>
          </a:p>
          <a:p>
            <a:r>
              <a:rPr sz="2200"/>
              <a:t>Kostin et al. 2023. Communication in distributed Scrum teams</a:t>
            </a:r>
          </a:p>
          <a:p>
            <a:r>
              <a:rPr sz="2200"/>
              <a:t>Lippert and Gritz 2022. Information radiators and awareness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1264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/>
              <a:t>DORA 2024; DORA 2023; Kostin et al. 2023; Lippert and Gritz 2022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463</Words>
  <Application>Microsoft Office PowerPoint</Application>
  <PresentationFormat>On-screen Show (4:3)</PresentationFormat>
  <Paragraphs>45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CS 250 Agile Presentation</vt:lpstr>
      <vt:lpstr>Agile Roles</vt:lpstr>
      <vt:lpstr>Agile Phases in the SDLC</vt:lpstr>
      <vt:lpstr>Waterfall vs Agile</vt:lpstr>
      <vt:lpstr>Sprint Review Highlights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MEGLEN, CHRISTOPHER</cp:lastModifiedBy>
  <cp:revision>2</cp:revision>
  <dcterms:created xsi:type="dcterms:W3CDTF">2013-01-27T09:14:16Z</dcterms:created>
  <dcterms:modified xsi:type="dcterms:W3CDTF">2025-10-14T21:52:58Z</dcterms:modified>
  <cp:category/>
</cp:coreProperties>
</file>