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8" d="100"/>
          <a:sy n="188" d="100"/>
        </p:scale>
        <p:origin x="2453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>
                <a:latin typeface="Calibri"/>
              </a:rPr>
              <a:t>CS 250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 dirty="0">
                <a:latin typeface="Calibri"/>
              </a:rPr>
              <a:t>Sprint Review and Sprint Retrospective</a:t>
            </a:r>
          </a:p>
          <a:p>
            <a:r>
              <a:rPr sz="1800" dirty="0">
                <a:latin typeface="Calibri"/>
              </a:rPr>
              <a:t>Role: Scrum Master</a:t>
            </a:r>
          </a:p>
          <a:p>
            <a:r>
              <a:rPr sz="1800" dirty="0">
                <a:latin typeface="Calibri"/>
              </a:rPr>
              <a:t>Christopher</a:t>
            </a:r>
            <a:r>
              <a:rPr lang="en-US" sz="1800" dirty="0">
                <a:latin typeface="Calibri"/>
              </a:rPr>
              <a:t> Meglen</a:t>
            </a:r>
            <a:endParaRPr sz="1800" dirty="0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Worked: single shared online board and short standups</a:t>
            </a:r>
          </a:p>
          <a:p>
            <a:r>
              <a:rPr sz="2000">
                <a:latin typeface="Calibri"/>
              </a:rPr>
              <a:t>Worked: early tester involvement with Given When Then criteria</a:t>
            </a:r>
          </a:p>
          <a:p>
            <a:r>
              <a:rPr sz="2000">
                <a:latin typeface="Calibri"/>
              </a:rPr>
              <a:t>Gap: decisions buried in chat threads</a:t>
            </a:r>
          </a:p>
          <a:p>
            <a:r>
              <a:rPr sz="2000">
                <a:latin typeface="Calibri"/>
              </a:rPr>
              <a:t>Change: capture decisions on the board and link in the story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One backlog and a sprint board with simple states</a:t>
            </a:r>
          </a:p>
          <a:p>
            <a:r>
              <a:rPr sz="2000">
                <a:latin typeface="Calibri"/>
              </a:rPr>
              <a:t>Add WIP limits on In Progress and Code Review</a:t>
            </a:r>
          </a:p>
          <a:p>
            <a:r>
              <a:rPr sz="2000">
                <a:latin typeface="Calibri"/>
              </a:rPr>
              <a:t>Require peer review before merge</a:t>
            </a:r>
          </a:p>
          <a:p>
            <a:r>
              <a:rPr sz="2000">
                <a:latin typeface="Calibri"/>
              </a:rPr>
              <a:t>Run unit tests on each pull request in 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Retrospective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Add a Blocked column and update the board before standup</a:t>
            </a:r>
          </a:p>
          <a:p>
            <a:r>
              <a:rPr sz="2000">
                <a:latin typeface="Calibri"/>
              </a:rPr>
              <a:t>Enable WIP limits and enforce peer review before merge</a:t>
            </a:r>
          </a:p>
          <a:p>
            <a:r>
              <a:rPr sz="2000">
                <a:latin typeface="Calibri"/>
              </a:rPr>
              <a:t>Use Given When Then acceptance criteria in refinement</a:t>
            </a:r>
          </a:p>
          <a:p>
            <a:r>
              <a:rPr sz="2000">
                <a:latin typeface="Calibri"/>
              </a:rPr>
              <a:t>Plan one fewer story to reserve capacity for unplanned work</a:t>
            </a:r>
          </a:p>
          <a:p>
            <a:r>
              <a:rPr sz="2000">
                <a:latin typeface="Calibri"/>
              </a:rPr>
              <a:t>Schedule a cross site pairing window three afternoons a week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Apply feedback and create follow up stories</a:t>
            </a:r>
          </a:p>
          <a:p>
            <a:r>
              <a:rPr sz="2000">
                <a:latin typeface="Calibri"/>
              </a:rPr>
              <a:t>Start sprint with the updated working agreements</a:t>
            </a:r>
          </a:p>
          <a:p>
            <a:r>
              <a:rPr sz="2000">
                <a:latin typeface="Calibri"/>
              </a:rPr>
              <a:t>Inspect the impact of WIP limits in the next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Sprint goal and increment</a:t>
            </a:r>
          </a:p>
          <a:p>
            <a:r>
              <a:rPr sz="2000">
                <a:latin typeface="Calibri"/>
              </a:rPr>
              <a:t>Demo plan</a:t>
            </a:r>
          </a:p>
          <a:p>
            <a:r>
              <a:rPr sz="2000">
                <a:latin typeface="Calibri"/>
              </a:rPr>
              <a:t>Metrics and evidence</a:t>
            </a:r>
          </a:p>
          <a:p>
            <a:r>
              <a:rPr sz="2000">
                <a:latin typeface="Calibri"/>
              </a:rPr>
              <a:t>Communication and tools review</a:t>
            </a:r>
          </a:p>
          <a:p>
            <a:r>
              <a:rPr sz="2000">
                <a:latin typeface="Calibri"/>
              </a:rPr>
              <a:t>Retrospective actions</a:t>
            </a:r>
          </a:p>
          <a:p>
            <a:r>
              <a:rPr sz="2000">
                <a:latin typeface="Calibri"/>
              </a:rP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Product Owner: orders the backlog and maximizes product value</a:t>
            </a:r>
          </a:p>
          <a:p>
            <a:r>
              <a:rPr sz="2000">
                <a:latin typeface="Calibri"/>
              </a:rPr>
              <a:t>Scrum Master: coaches the team, removes impediments, protects timeboxes</a:t>
            </a:r>
          </a:p>
          <a:p>
            <a:r>
              <a:rPr sz="2000">
                <a:latin typeface="Calibri"/>
              </a:rPr>
              <a:t>Developers and Testers: plan and deliver the increment, maintain quality</a:t>
            </a:r>
          </a:p>
          <a:p>
            <a:r>
              <a:rPr sz="2000">
                <a:latin typeface="Calibri"/>
              </a:rPr>
              <a:t>Stakeholders: give feedback in review and help refine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Single ordered backlog feeds sprint planning</a:t>
            </a:r>
          </a:p>
          <a:p>
            <a:r>
              <a:rPr sz="2000">
                <a:latin typeface="Calibri"/>
              </a:rPr>
              <a:t>Sprint goal defines focus for two weeks</a:t>
            </a:r>
          </a:p>
          <a:p>
            <a:r>
              <a:rPr sz="2000">
                <a:latin typeface="Calibri"/>
              </a:rPr>
              <a:t>Daily standup focuses on flow and blockers</a:t>
            </a:r>
          </a:p>
          <a:p>
            <a:r>
              <a:rPr sz="2000">
                <a:latin typeface="Calibri"/>
              </a:rPr>
              <a:t>Short lived branches with peer review and CI</a:t>
            </a:r>
          </a:p>
          <a:p>
            <a:r>
              <a:rPr sz="2000">
                <a:latin typeface="Calibri"/>
              </a:rPr>
              <a:t>Review a working increment and run a retrospective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Phases: requirements, design, implementation, verification, maintenance</a:t>
            </a:r>
          </a:p>
          <a:p>
            <a:r>
              <a:rPr sz="2000">
                <a:latin typeface="Calibri"/>
              </a:rPr>
              <a:t>Big batches and late feedback risk an illusion of progress</a:t>
            </a:r>
          </a:p>
          <a:p>
            <a:r>
              <a:rPr sz="2000">
                <a:latin typeface="Calibri"/>
              </a:rPr>
              <a:t>Works best in low uncertainty domains with stable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to Agile for Vision 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Replace big plans with a single backlog and short sprints</a:t>
            </a:r>
          </a:p>
          <a:p>
            <a:r>
              <a:rPr sz="2000">
                <a:latin typeface="Calibri"/>
              </a:rPr>
              <a:t>Slice features into small testable stories</a:t>
            </a:r>
          </a:p>
          <a:p>
            <a:r>
              <a:rPr sz="2000">
                <a:latin typeface="Calibri"/>
              </a:rPr>
              <a:t>Use acceptance criteria to guide testing early</a:t>
            </a:r>
          </a:p>
          <a:p>
            <a:r>
              <a:rPr sz="2000">
                <a:latin typeface="Calibri"/>
              </a:rPr>
              <a:t>Keep integration risk low with CI and daily merges</a:t>
            </a:r>
          </a:p>
          <a:p>
            <a:r>
              <a:rPr sz="2000">
                <a:latin typeface="Calibri"/>
              </a:rPr>
              <a:t>Leaders attend reviews and judge progress by working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Review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Sprint goal: deliver a Customer Profile slice end to end</a:t>
            </a:r>
          </a:p>
          <a:p>
            <a:r>
              <a:rPr sz="2000">
                <a:latin typeface="Calibri"/>
              </a:rPr>
              <a:t>Completed: 7 of 9 stories including UI, endpoint, validation, logging</a:t>
            </a:r>
          </a:p>
          <a:p>
            <a:r>
              <a:rPr sz="2000">
                <a:latin typeface="Calibri"/>
              </a:rPr>
              <a:t>Not completed: report export and accessibility focus fix</a:t>
            </a:r>
          </a:p>
          <a:p>
            <a:r>
              <a:rPr sz="2000">
                <a:latin typeface="Calibri"/>
              </a:rPr>
              <a:t>Feedback: add confirmation banner and revise privacy copy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Start from a clean account and open the profile page</a:t>
            </a:r>
          </a:p>
          <a:p>
            <a:r>
              <a:rPr sz="2000">
                <a:latin typeface="Calibri"/>
              </a:rPr>
              <a:t>Update email and preferences, save, show banner and audit entry</a:t>
            </a:r>
          </a:p>
          <a:p>
            <a:r>
              <a:rPr sz="2000">
                <a:latin typeface="Calibri"/>
              </a:rPr>
              <a:t>Show optimistic concurrency in the data store</a:t>
            </a:r>
          </a:p>
          <a:p>
            <a:r>
              <a:rPr sz="2000">
                <a:latin typeface="Calibri"/>
              </a:rPr>
              <a:t>Trigger invalid input, show validation, correct and save</a:t>
            </a:r>
          </a:p>
          <a:p>
            <a:r>
              <a:rPr sz="2000">
                <a:latin typeface="Calibri"/>
              </a:rPr>
              <a:t>Call the update endpoint to show contract and status codes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and Burndown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Calibri"/>
              </a:rPr>
              <a:t>Velocity 28 points, throughput 7 stories</a:t>
            </a:r>
          </a:p>
          <a:p>
            <a:r>
              <a:rPr sz="2000">
                <a:latin typeface="Calibri"/>
              </a:rPr>
              <a:t>Average cycle time 3.2 days per story</a:t>
            </a:r>
          </a:p>
          <a:p>
            <a:r>
              <a:rPr sz="2000">
                <a:latin typeface="Calibri"/>
              </a:rPr>
              <a:t>Median code review time 6 hours</a:t>
            </a:r>
          </a:p>
          <a:p>
            <a:r>
              <a:rPr sz="2000">
                <a:latin typeface="Calibri"/>
              </a:rPr>
              <a:t>CI pass rate 92 percent</a:t>
            </a:r>
          </a:p>
          <a:p>
            <a:r>
              <a:rPr sz="2000">
                <a:latin typeface="Calibri"/>
              </a:rPr>
              <a:t>Two defects fixed inside the sprint</a:t>
            </a:r>
          </a:p>
        </p:txBody>
      </p:sp>
      <p:pic>
        <p:nvPicPr>
          <p:cNvPr id="4" name="Picture 3" descr="CS250_Sprint_Burndown_Megl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94" y="3098800"/>
            <a:ext cx="4916774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476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CS 250 Final Project</vt:lpstr>
      <vt:lpstr>Agenda</vt:lpstr>
      <vt:lpstr>Agile Roles</vt:lpstr>
      <vt:lpstr>Agile Process</vt:lpstr>
      <vt:lpstr>Waterfall Model</vt:lpstr>
      <vt:lpstr>Waterfall to Agile for Vision Quest</vt:lpstr>
      <vt:lpstr>Sprint Review Summary</vt:lpstr>
      <vt:lpstr>Demo Plan</vt:lpstr>
      <vt:lpstr>Metrics and Burndown</vt:lpstr>
      <vt:lpstr>Communication Review</vt:lpstr>
      <vt:lpstr>Tools Review</vt:lpstr>
      <vt:lpstr>Retrospective Actions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MEGLEN, CHRISTOPHER</cp:lastModifiedBy>
  <cp:revision>2</cp:revision>
  <dcterms:created xsi:type="dcterms:W3CDTF">2013-01-27T09:14:16Z</dcterms:created>
  <dcterms:modified xsi:type="dcterms:W3CDTF">2025-10-14T21:46:57Z</dcterms:modified>
  <cp:category/>
</cp:coreProperties>
</file>