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77AC12-D60C-C82A-D17D-730890E9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6025332-FFC8-362A-C93D-45C9AF18F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1D3C758-F445-BEEB-64BE-ACC51FD2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C1CAF06-7BE8-C36F-BA2A-C0EE304B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ECE4BD3-CD82-D6F9-F2D8-A256AA52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67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B764A3-58C1-83AF-4D69-8A9D0E66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9C926DE-A5DA-017D-2E5C-6369D1A1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551CAAA-D048-1CF4-7057-749CAAB7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A25EF40-6ACC-D71B-0671-C05DD2A3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2716AC-E240-B4C0-8289-04DFFF8F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82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CDA9257-6467-6909-6E6D-CD5CA55C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99379B7-0F47-D705-A65E-980EFF455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B1902-B253-76EF-F2F0-7C09767C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C4D2333-621B-2C38-E7AD-B46671CB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7296AFC-3ABA-A560-0291-B3754E9B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1544F3-C9FD-96F8-2C90-8747920E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DD9A851-FEFD-47B3-87AE-197758BC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709614B-8CFE-CF5E-79C2-6146F40A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31ACFD2-FC57-401C-AEE8-9BB60E99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0391EAB-BEB2-6557-A731-CC4B6842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167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044F64-6BEE-A189-83CC-65CA6FE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A8A69EB-A0E5-91AB-B1F8-D814D19F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8C85B76-94E4-09EA-5756-B2F46344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A3BA76F-58A5-0198-3051-4F4C3078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99667AD-A7C2-31D3-E568-61C03AC0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373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A78C4D-0423-CA73-72C0-E91F8E2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D1ECD8-7E64-5686-C5F4-0C7D7C827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10E3D05-AADB-4FBE-F8BD-99C477C4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9D5DF64-73EA-A00B-B9A6-DEF5605E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A22E694-A6FC-D26F-5005-C3F5939C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3BACC-AD7C-11CB-D1D1-9C4B7684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59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31D87C-B08D-22D5-610C-70D530F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4F210FE-3BCC-327C-BB77-9D54BBE9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F1FAB90-24C6-5476-1017-35B5A943A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70F72D5-8241-BB96-162F-B760ACE2D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59A1E78-2B48-D1A8-FACE-D638BE0CB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4522A72-4D6B-0C24-BE42-13CAE782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9A3C7D7-6EC5-7D1E-BC6F-D6EB506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866C72E2-E80E-F24D-65B6-396851F7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244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444C3-2B23-6CAB-FE3C-B4DC65F2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E4F531A-27DF-B324-9C9D-7C5EF21C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CDE851C-B46C-C584-5D31-7A3C4CF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9083823-8CD3-D673-DF26-B88CC6E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99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BF204F9-BD48-F6BE-9D2D-EB0BDA1F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72BCE7A-77BA-967D-1B67-AAE7D185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36619D1-0A9E-EF55-67B8-E76C267F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5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1D301D-6A04-F100-F5DD-CA2BDC99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00A77BE-F495-A78C-DEE4-53F13AB7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5F968F6-E8D8-F943-7108-AA58104E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28FC6F8-58B0-0FA8-8190-88F1F5B0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5CBF198-3D09-5970-4DC9-FB8EC9C7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B6F0594-3991-7587-82B8-C6B62E13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79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EF896D-284C-DC38-E922-D8B2939D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1AE96DFD-8BAD-47F6-971D-23421B2DD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5BB8362-AC81-B02E-4150-745CC871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7E842D5-3EC0-93B9-9775-90A3028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6B9CAB0-3B74-F02A-BE90-D6D7BC18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D2241AE-C499-404F-56BB-D9C1802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89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21B99AF-D4A3-CB3F-BFF5-0B735207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3DC13B6-1E8D-97D7-E624-3AB121E9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DAE0FE-D409-9E14-4D27-D386EEF3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471E-CA4D-4D7E-BE2A-0267B215746C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1A18161-5E35-D9B5-C90C-048FF863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BE72695-497B-8E69-1EEA-6D410A02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03A5-956D-4D79-A0A8-922DF1B3E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25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DFB88C-A302-1A12-D29E-7494BD303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208BF33-79A8-F324-E204-63E0A2966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รูปภาพ 6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36C6972-EC88-11AF-47A7-02B32474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2" y="1176023"/>
            <a:ext cx="613495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94BD98FB-58C1-F26A-2CDB-D00EF9F7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7" y="799360"/>
            <a:ext cx="8238095" cy="546666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90DD185-FC72-B2B7-579D-4D8A227D37D2}"/>
              </a:ext>
            </a:extLst>
          </p:cNvPr>
          <p:cNvSpPr txBox="1"/>
          <p:nvPr/>
        </p:nvSpPr>
        <p:spPr>
          <a:xfrm>
            <a:off x="4346150" y="4306140"/>
            <a:ext cx="402147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New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Espressif IDF Project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6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3B3F48-4AB6-F0C6-89A3-18759546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E85883B-82AD-9730-5898-6CF94E600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93916"/>
            <a:ext cx="6134956" cy="3324689"/>
          </a:xfrm>
          <a:ln>
            <a:solidFill>
              <a:schemeClr val="accent1"/>
            </a:solidFill>
          </a:ln>
        </p:spPr>
      </p:pic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0500DDE0-7BF6-33F1-4936-F98B49842E64}"/>
              </a:ext>
            </a:extLst>
          </p:cNvPr>
          <p:cNvSpPr/>
          <p:nvPr/>
        </p:nvSpPr>
        <p:spPr>
          <a:xfrm>
            <a:off x="2138666" y="2622550"/>
            <a:ext cx="1385584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070F24B7-B699-A32F-512D-A92C344D3C7F}"/>
              </a:ext>
            </a:extLst>
          </p:cNvPr>
          <p:cNvSpPr/>
          <p:nvPr/>
        </p:nvSpPr>
        <p:spPr>
          <a:xfrm>
            <a:off x="2138666" y="2870200"/>
            <a:ext cx="1614184" cy="1676400"/>
          </a:xfrm>
          <a:prstGeom prst="roundRect">
            <a:avLst>
              <a:gd name="adj" fmla="val 604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C6E8805-2155-7C11-756E-4AFE8C45FB3F}"/>
              </a:ext>
            </a:extLst>
          </p:cNvPr>
          <p:cNvSpPr txBox="1"/>
          <p:nvPr/>
        </p:nvSpPr>
        <p:spPr>
          <a:xfrm>
            <a:off x="198408" y="2469816"/>
            <a:ext cx="153717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D1ADDAB9-C0BA-2A85-FB04-C07E84286B79}"/>
              </a:ext>
            </a:extLst>
          </p:cNvPr>
          <p:cNvSpPr txBox="1"/>
          <p:nvPr/>
        </p:nvSpPr>
        <p:spPr>
          <a:xfrm>
            <a:off x="198408" y="3446790"/>
            <a:ext cx="1537179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B6C78DFF-E0D1-BF2B-3DBD-CE0CAA1C39B7}"/>
              </a:ext>
            </a:extLst>
          </p:cNvPr>
          <p:cNvCxnSpPr>
            <a:stCxn id="10" idx="3"/>
          </p:cNvCxnSpPr>
          <p:nvPr/>
        </p:nvCxnSpPr>
        <p:spPr>
          <a:xfrm>
            <a:off x="1735587" y="2731426"/>
            <a:ext cx="403079" cy="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1AB4B2BF-0B82-D9B3-9A15-A6EAE42AC093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735587" y="3708400"/>
            <a:ext cx="40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1F7E57-7843-3B7B-365B-5C110D18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2A50315-1485-CFE6-C4C1-3D831EF0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602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583244-DB5B-18D1-BD1A-37ABEB2D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2BB075D-78A5-D744-4E42-6889CA6B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361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33FCF0-2A6B-E48D-49BD-0D0ED7C7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43D90B-3437-06CF-6E0E-DF937050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402900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</Words>
  <Application>Microsoft Office PowerPoint</Application>
  <PresentationFormat>แบบจอกว้าง</PresentationFormat>
  <Paragraphs>5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2</cp:revision>
  <dcterms:created xsi:type="dcterms:W3CDTF">2022-09-18T19:01:32Z</dcterms:created>
  <dcterms:modified xsi:type="dcterms:W3CDTF">2022-09-18T22:02:41Z</dcterms:modified>
</cp:coreProperties>
</file>