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C9CC16C-5A9F-CABB-1290-F4B234F2C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B8677B6-FFCB-8B4B-019B-AF6AD52A5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FF10468-C49C-F66D-48B6-259A57F8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7396-AB97-4398-8450-32786E254C5D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17B5F7E-04FB-D617-111E-8F5D23CF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47829DA-FC9A-389B-7512-98BA6A7E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66D5-EC7C-4962-AA92-A885D3E5C7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293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40F6CFE-F068-3CFA-BE3E-342A1E95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3C9C3522-2DAE-5329-F851-F7EBE234E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213387F-C4CC-BE51-BF49-0B254716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7396-AB97-4398-8450-32786E254C5D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B34218B-8185-DB7C-403F-793A9E33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F63DBB0-4B23-7991-A13C-2C299274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66D5-EC7C-4962-AA92-A885D3E5C7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171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E3D3FD1A-8352-EE99-84D5-4FBB9AB32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7C25CB6A-A8CC-97D5-AF25-3F1A30D61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DF609F8-86BD-9BFB-9D3B-9F43EBB0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7396-AB97-4398-8450-32786E254C5D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BD3ECDD-7FF1-4DD0-8B76-F44067D7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848BAEA-03C3-BD5F-00F0-5E765379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66D5-EC7C-4962-AA92-A885D3E5C7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25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2F2FA9A-C3CD-A9D4-E295-8B96E22B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54C6A2E-B230-BB8E-2A10-38D9A1FD6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657A4E9-82F5-A365-D05C-06C1054A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7396-AB97-4398-8450-32786E254C5D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800F710-F120-B8BB-3B21-D052DD3E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6AB32E3-EA37-1822-6B55-563CE30D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66D5-EC7C-4962-AA92-A885D3E5C7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9322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BD339F-11D6-E495-2381-FEFAD4BD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FC58934-7C6D-87D6-DADC-5954C393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F26B896-87E2-7A13-BE31-85838588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7396-AB97-4398-8450-32786E254C5D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A8FA2F4-623F-C909-1758-2B359642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BFB61C1-0BDC-AA89-3122-143D2074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66D5-EC7C-4962-AA92-A885D3E5C7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828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F6723A6-EBD2-40FE-5848-351F230B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4CDA154-5435-C8AB-343E-A20E58AA4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816EDCDD-543B-0FA3-1977-09B0E58A3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6F3D7BB-B3C6-482E-1FE0-5A60433A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7396-AB97-4398-8450-32786E254C5D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849859B-52E8-B435-D780-ECAD9D30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660239A-2D76-D44C-D098-C9D61B6C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66D5-EC7C-4962-AA92-A885D3E5C7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740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609ECCB-9D3A-BE26-8C5C-DF2D10291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8B3E88-EE55-0F73-D791-EC39E375D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DCCD73A-E119-97B1-99C4-7DF58B278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EC6129C6-911E-D314-4B51-BBF4A26A1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D5C29115-DBA2-6B69-8BF5-C84A29C7B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24A7C254-7325-8EC3-9468-5F29049B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7396-AB97-4398-8450-32786E254C5D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413FCCD-6AC0-5504-86CF-97DA3583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2A630625-3312-B41F-1AA5-D0AE169C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66D5-EC7C-4962-AA92-A885D3E5C7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48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0B7DE99-E644-7339-3CA2-DE2A9F46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8A7EC977-775D-6F3D-CFDA-AB19180C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7396-AB97-4398-8450-32786E254C5D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96584657-35AE-901B-5190-C974AC33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6645CDB-1B99-8D9C-55F2-5E7C397F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66D5-EC7C-4962-AA92-A885D3E5C7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79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885DA339-2B90-0EE0-8410-384190D7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7396-AB97-4398-8450-32786E254C5D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53E51D60-D51E-DAB7-C2BA-BD9B854F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DAD4FDC1-52B3-3984-B23F-B6476FF5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66D5-EC7C-4962-AA92-A885D3E5C7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543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BC2B82D-9F88-FD4C-CD2F-073586E88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2E55749-6E26-6360-4195-AF2A2C438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7109F25-D6BB-9AF6-4648-9F6449D19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41426C4-0FE6-0710-AAAE-89E98D5D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7396-AB97-4398-8450-32786E254C5D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5C62746F-D13D-0B06-91C2-5A92486E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1F64841-DC9D-FA94-36ED-8DDD0C5A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66D5-EC7C-4962-AA92-A885D3E5C7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874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05F3DFF-7AEB-AE21-A602-B06F76C36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B879FBCB-FF96-BE9C-9608-7C13EC6EC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98EEDD08-63A3-56BE-2834-F95783CBF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1EAAF8F4-2A0F-1E4D-061A-32E763AB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7396-AB97-4398-8450-32786E254C5D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5B3EC292-57C0-9B7B-2781-A2CB403E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9C3102D-CB00-835A-EB32-CA6B15A8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66D5-EC7C-4962-AA92-A885D3E5C7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7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6EE35DD-56E5-DBA0-5C62-1C56BA44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0F2BD8A-234A-48F1-FE56-EAC784EF7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B36C6E2-4890-BEDD-FFF4-E3E3251B0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37396-AB97-4398-8450-32786E254C5D}" type="datetimeFigureOut">
              <a:rPr lang="th-TH" smtClean="0"/>
              <a:t>22/08/66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DE471DD-DE23-006A-4EFE-25149C7C0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F1F775E-89F0-F99A-EAD7-3D7E51191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866D5-EC7C-4962-AA92-A885D3E5C70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358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793DBF05-BF78-91B9-7CF7-D15B6801F2E9}"/>
              </a:ext>
            </a:extLst>
          </p:cNvPr>
          <p:cNvSpPr/>
          <p:nvPr/>
        </p:nvSpPr>
        <p:spPr>
          <a:xfrm>
            <a:off x="6591300" y="1876425"/>
            <a:ext cx="1524000" cy="2638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08068CB0-1667-49F8-98B7-440EB32F1F0B}"/>
              </a:ext>
            </a:extLst>
          </p:cNvPr>
          <p:cNvSpPr/>
          <p:nvPr/>
        </p:nvSpPr>
        <p:spPr>
          <a:xfrm>
            <a:off x="2667000" y="1876425"/>
            <a:ext cx="1609725" cy="2638425"/>
          </a:xfrm>
          <a:prstGeom prst="roundRect">
            <a:avLst>
              <a:gd name="adj" fmla="val 3270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ESP32</a:t>
            </a:r>
            <a:endParaRPr lang="th-TH" dirty="0"/>
          </a:p>
        </p:txBody>
      </p:sp>
      <p:sp>
        <p:nvSpPr>
          <p:cNvPr id="7" name="วงรี 6">
            <a:extLst>
              <a:ext uri="{FF2B5EF4-FFF2-40B4-BE49-F238E27FC236}">
                <a16:creationId xmlns:a16="http://schemas.microsoft.com/office/drawing/2014/main" id="{198359CE-7870-68B7-8504-3E19BD6F4394}"/>
              </a:ext>
            </a:extLst>
          </p:cNvPr>
          <p:cNvSpPr/>
          <p:nvPr/>
        </p:nvSpPr>
        <p:spPr>
          <a:xfrm>
            <a:off x="7188993" y="2114550"/>
            <a:ext cx="393700" cy="3937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C26D1D9D-79EC-31CA-8DBE-5C7229432E63}"/>
              </a:ext>
            </a:extLst>
          </p:cNvPr>
          <p:cNvSpPr txBox="1"/>
          <p:nvPr/>
        </p:nvSpPr>
        <p:spPr>
          <a:xfrm>
            <a:off x="6591300" y="451485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LEDs</a:t>
            </a:r>
            <a:endParaRPr lang="th-TH" dirty="0"/>
          </a:p>
        </p:txBody>
      </p:sp>
      <p:cxnSp>
        <p:nvCxnSpPr>
          <p:cNvPr id="10" name="ตัวเชื่อมต่อตรง 9">
            <a:extLst>
              <a:ext uri="{FF2B5EF4-FFF2-40B4-BE49-F238E27FC236}">
                <a16:creationId xmlns:a16="http://schemas.microsoft.com/office/drawing/2014/main" id="{30B1EB07-D89A-322D-6182-5A780033C044}"/>
              </a:ext>
            </a:extLst>
          </p:cNvPr>
          <p:cNvCxnSpPr>
            <a:cxnSpLocks/>
          </p:cNvCxnSpPr>
          <p:nvPr/>
        </p:nvCxnSpPr>
        <p:spPr>
          <a:xfrm>
            <a:off x="4276725" y="2254250"/>
            <a:ext cx="23145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7B8AA8EA-C76A-5A8F-FDB4-9C648865D240}"/>
              </a:ext>
            </a:extLst>
          </p:cNvPr>
          <p:cNvSpPr txBox="1"/>
          <p:nvPr/>
        </p:nvSpPr>
        <p:spPr>
          <a:xfrm>
            <a:off x="4262438" y="2246640"/>
            <a:ext cx="885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GPIO23</a:t>
            </a:r>
            <a:endParaRPr lang="th-TH" sz="1600" dirty="0"/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2EB6C106-BD86-926F-B2B4-43F7332F0543}"/>
              </a:ext>
            </a:extLst>
          </p:cNvPr>
          <p:cNvSpPr txBox="1"/>
          <p:nvPr/>
        </p:nvSpPr>
        <p:spPr>
          <a:xfrm>
            <a:off x="5910263" y="2246640"/>
            <a:ext cx="681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LED1</a:t>
            </a:r>
            <a:endParaRPr lang="th-TH" sz="1600" dirty="0"/>
          </a:p>
        </p:txBody>
      </p:sp>
      <p:sp>
        <p:nvSpPr>
          <p:cNvPr id="14" name="วงรี 13">
            <a:extLst>
              <a:ext uri="{FF2B5EF4-FFF2-40B4-BE49-F238E27FC236}">
                <a16:creationId xmlns:a16="http://schemas.microsoft.com/office/drawing/2014/main" id="{A6CB7621-222F-660D-44FF-7D58B17BD3CB}"/>
              </a:ext>
            </a:extLst>
          </p:cNvPr>
          <p:cNvSpPr/>
          <p:nvPr/>
        </p:nvSpPr>
        <p:spPr>
          <a:xfrm>
            <a:off x="4171951" y="2170906"/>
            <a:ext cx="166687" cy="1666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วงรี 14">
            <a:extLst>
              <a:ext uri="{FF2B5EF4-FFF2-40B4-BE49-F238E27FC236}">
                <a16:creationId xmlns:a16="http://schemas.microsoft.com/office/drawing/2014/main" id="{CC32C137-0DE8-A6FC-7A0E-34833A4504B8}"/>
              </a:ext>
            </a:extLst>
          </p:cNvPr>
          <p:cNvSpPr/>
          <p:nvPr/>
        </p:nvSpPr>
        <p:spPr>
          <a:xfrm>
            <a:off x="6507956" y="2170906"/>
            <a:ext cx="166687" cy="1666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C84CDD4F-F45B-DF35-0963-4E0C21284FE9}"/>
              </a:ext>
            </a:extLst>
          </p:cNvPr>
          <p:cNvSpPr txBox="1"/>
          <p:nvPr/>
        </p:nvSpPr>
        <p:spPr>
          <a:xfrm>
            <a:off x="7462838" y="2168316"/>
            <a:ext cx="681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LED1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1655151969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แบบจอกว้าง</PresentationFormat>
  <Paragraphs>5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ธีมของ Office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Koson Trachu</dc:creator>
  <cp:lastModifiedBy>Koson Trachu</cp:lastModifiedBy>
  <cp:revision>2</cp:revision>
  <dcterms:created xsi:type="dcterms:W3CDTF">2023-08-21T19:27:20Z</dcterms:created>
  <dcterms:modified xsi:type="dcterms:W3CDTF">2023-08-21T19:31:53Z</dcterms:modified>
</cp:coreProperties>
</file>