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943761-E98B-FA34-96D2-6A3E8B690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E83FDC9-2138-FB01-8E85-7E56DEB2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EF0A0E8-9EE4-252D-4DD4-DF926888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0A74A9-72B8-6C84-B58B-62DFD0FF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FBE22D-C118-EE03-DF70-B1592A2D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70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CF56F6-7112-4F84-2359-818672E0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67E567A-A116-B731-0D76-07BFF578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5D5726C-C4E7-2DD4-4BF8-599EFF09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EF3049E-841D-9481-7857-25F0D5D8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2CF210-855D-B928-B029-6943DEC9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95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A5FE358-0B0F-1502-E970-2B189B413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D4F838-7639-ACFC-8901-2CF21490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F8EE3BC-5B8E-B172-7E69-CAFB159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F57849-80BB-FEC6-2207-5A70B11F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30C8F2-8401-7915-3A73-DA1F4461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2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41F73D-5923-2293-FFBC-C10953A1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8017F92-6893-A0EE-4402-6CCB59A3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D69822D-296B-CD11-3142-BCDF8DE5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8A669FE-3F26-05AB-768E-CE7EDDF5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501FD15-9963-5E71-C645-797DBB2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9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2F9D33-9D7D-B5BA-01F3-EAF40254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42DE276-F763-59DD-1983-9FC41E6B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8544D05-16D8-68BE-B921-FA075A69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2B49FBB-9ADE-4FCA-DE57-B62F9340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D118C1-5868-FA2C-A94E-96FEAB9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138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BACEEA-7C5E-D5DA-28C1-8A440E28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194906-3CAF-71A3-949D-4D9DF36BB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D548571-FBC1-1482-B565-2B34E789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67BAA6C-10E0-D776-3B5E-41591535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741CABE-4B61-B0F4-F9FC-6A21DD18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6176A25-3F6E-23F4-6B98-52B7D12B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91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840D0F1-E7DC-CAEB-997F-5F5DBE1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1382191-672E-D3C6-1E97-9C3F6199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269469C-CBC6-25EE-369E-DCA5EEF16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21D02C9-ACB4-950A-09F9-960C4792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781D567-E467-26B9-308C-A9E455FDB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4383438-3FB1-3A6E-A060-A1D12EE1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584086B-7752-B49E-F760-AE6ED98F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EDBE9FD-5CD2-0964-5482-CFF47AFA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82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FFEEEA-E7A7-BAF9-279F-FD1490DA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611B804-487B-9E19-5F64-2EF0F9CA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D5E0FEB-2C0A-C4BD-59EF-A48B1A6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4A3D33B-811E-B7B0-83C5-14B2A043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7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D0C6F94-8BC3-D605-5309-F6AAE3C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35C24D5-0E55-3BAA-D940-AE2E8A51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AC48F5F-F138-5F9F-E0C6-D448826C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0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C65A81-F106-68B9-8566-70B23AB0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D8C59D-6EF7-B072-A42B-40E91067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E6914ED-5267-E4A8-14B0-2975719E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B871E9D-872B-C483-05A2-AFFE1209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09323E9-703D-A0F8-17F8-FFC5706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2CD3D04-12DF-EFE1-FFBF-AA65CE6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893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B8B19A-1815-5AD3-F827-DA6CE0FA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9DEE3B8-A1A8-F3AA-F62F-B7AD478C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B798E41-E4B0-E042-AE96-D89D86D2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C1EC181-D7EB-5DF8-7F75-735E483F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5BBB8AC-1A43-E528-3633-E78578D8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950D47B-A4EB-747C-5BC6-627C072B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93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64B327C-B723-DBB2-F423-224E1C74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095A135-266C-5954-3698-43482DEC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308365-EDD4-7C79-2AC3-F25B420A9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9615-1129-444E-BBDC-9DF715A197A3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D0371E-A4F3-B5E0-56F9-8FB1EB9B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6D64A8-AE47-4E01-C037-DF934E4C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F27F-8FD7-4B6E-B1F3-189A1F69AF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7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56B581-F714-DC02-0A6F-B6EA24A68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Project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D855ECF-834F-7B4B-E4FC-829C6228E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9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C452CC-8992-B3E9-CF02-BC750E7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folder structure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, ภาพหน้าจอ, ตัวอักษร, ไอคอน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43E86BF-C6B7-7AF5-9132-086427682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775"/>
            <a:ext cx="3186253" cy="3609073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รูปภาพ 8" descr="รูปภาพประกอบด้วย ข้อความ, ภาพหน้าจอ, ตัวอักษร, จำนว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8A156C-6A16-731E-6D27-CF924D0A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09" y="1605775"/>
            <a:ext cx="6397903" cy="3609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6294AC3-8136-7EA3-CEC7-368F2A52EC9D}"/>
              </a:ext>
            </a:extLst>
          </p:cNvPr>
          <p:cNvSpPr txBox="1"/>
          <p:nvPr/>
        </p:nvSpPr>
        <p:spPr>
          <a:xfrm>
            <a:off x="767751" y="5503653"/>
            <a:ext cx="31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มองผ่าน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ESP-IDF IDE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DA7A633-EB77-A362-5E21-2AB6BE732222}"/>
              </a:ext>
            </a:extLst>
          </p:cNvPr>
          <p:cNvSpPr txBox="1"/>
          <p:nvPr/>
        </p:nvSpPr>
        <p:spPr>
          <a:xfrm>
            <a:off x="4993886" y="5503653"/>
            <a:ext cx="592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มองผ่าน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explorer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Windows OS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72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“ESP32_Project”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12D708FD-3D66-A924-A016-ECE865F3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main\ 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ย่อยสำหรับเก็บไฟล์ต่าง ๆ  โดยเฉพาะ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main.c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ซึ่งเก็บฟังก์ชัน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app_main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README.md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Markdown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สำหรับอธิบายใจความสำคัญต่าง ๆ เกี่ยวกับ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LICENSE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ไฟล์ข้อความลิขสิทธิ์สำหรับ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CMakeLists.txt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ทำหน้าที่ควบคุมการ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build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856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CMakeLists.txt 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</a:p>
        </p:txBody>
      </p:sp>
      <p:pic>
        <p:nvPicPr>
          <p:cNvPr id="7" name="ตัวแทนเนื้อหา 6" descr="รูปภาพประกอบด้วย ข้อความ, ภาพหน้าจอ, ตัวอักษร, แสด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71BC509-94B5-069F-14C4-369FD940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90" y="1835936"/>
            <a:ext cx="9041419" cy="26584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BBAE5C6-8186-324A-ABC6-8944E450FFA8}"/>
              </a:ext>
            </a:extLst>
          </p:cNvPr>
          <p:cNvSpPr txBox="1"/>
          <p:nvPr/>
        </p:nvSpPr>
        <p:spPr>
          <a:xfrm>
            <a:off x="1575290" y="4804914"/>
            <a:ext cx="904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ส่วนประกอบพื้นฐานที่ต้องมีสำหรับไฟล์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CMakeList.txt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22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“main”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12D708FD-3D66-A924-A016-ECE865F3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CMakeLists.txt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เป็นไฟล์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ทำหน้าที่ควบคุมการ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build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จะต้องมี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CMakeLists.txt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เป็นของตัวเอง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Kconfig.projbuild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custom config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เพื่อใช้ตั้งค่าสำหรับการ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menuconfig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sdkconfig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main.c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ภาษาซี เป็นไฟล์หลักของ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app_main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อยู่ภายใน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76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CMakeLists.txt 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main</a:t>
            </a:r>
          </a:p>
        </p:txBody>
      </p:sp>
      <p:pic>
        <p:nvPicPr>
          <p:cNvPr id="4" name="ตัวแทนเนื้อหา 3" descr="รูปภาพประกอบด้วย ข้อความ, อิเล็กทรอนิกส์, ภาพหน้าจอ, แสด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CE33823-7E8A-9834-E1E0-7A8D7E56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242058" cy="3138487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0C15B0E-39CB-16AB-AF2C-C1E44B3BCF14}"/>
              </a:ext>
            </a:extLst>
          </p:cNvPr>
          <p:cNvSpPr txBox="1"/>
          <p:nvPr/>
        </p:nvSpPr>
        <p:spPr>
          <a:xfrm>
            <a:off x="520993" y="4986158"/>
            <a:ext cx="1087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จะถูกมองเป็น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idf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component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จึงต้อง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เข้ากับระบบ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โดยบอกว่า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component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มีองค์ประกอบอะไรบ้าง ด้วยคำสั่ง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idf_component_register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หรือวิธีการ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อย่างไร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รายละเอียดยังไม่ปรากฏในไฟล์นี้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91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Kconfig.projbuild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, ภาพหน้าจอ, ตัวอักษร, แสด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E06613-E34C-8AA7-2A38-37CDED53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3" y="1312069"/>
            <a:ext cx="6797106" cy="3805915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3A1DB60-88D9-968F-EE61-C1FB596997F7}"/>
              </a:ext>
            </a:extLst>
          </p:cNvPr>
          <p:cNvSpPr txBox="1"/>
          <p:nvPr/>
        </p:nvSpPr>
        <p:spPr>
          <a:xfrm>
            <a:off x="657764" y="5400225"/>
            <a:ext cx="1087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สิ่งที่บรรจุในไฟล์นี้ จะถูกนำไปรวมกับ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config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ของระบบและกลายเป็นค่าคงที่หรือตัวแปรใน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974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04C4F-A210-4DAC-E95C-DE3479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main.c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3206AF2-34C3-D6E0-7EBD-EDAB0A4B6459}"/>
              </a:ext>
            </a:extLst>
          </p:cNvPr>
          <p:cNvSpPr txBox="1"/>
          <p:nvPr/>
        </p:nvSpPr>
        <p:spPr>
          <a:xfrm>
            <a:off x="657764" y="5400225"/>
            <a:ext cx="10876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โดยทั่วไป ฟังก์ชันแรกสุดตามมาตรฐานภาษาซี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std c)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แต่ในระบบ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esp-idf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จะใช้ชื่อ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app_main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โดยที่มีการใช้งานแตกต่างจาก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ในภาษาซีมาตรฐานเล็กน้อย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app_main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สามารถสิ้นสุดการทำงาน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โดยไม่ถือเป็นการสิ้นสุด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ถ้ายังคงมี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task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ทำงานอยู่ในระบบ</a:t>
            </a:r>
          </a:p>
        </p:txBody>
      </p:sp>
      <p:pic>
        <p:nvPicPr>
          <p:cNvPr id="14" name="ตัวแทนเนื้อหา 13" descr="รูปภาพประกอบด้วย ข้อความ, ภาพหน้าจอ, แสดง, ซอฟต์แว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8725D9B-98B6-7BCE-F4F8-6F6C18C0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27" y="1587087"/>
            <a:ext cx="6259449" cy="3097055"/>
          </a:xfrm>
        </p:spPr>
      </p:pic>
    </p:spTree>
    <p:extLst>
      <p:ext uri="{BB962C8B-B14F-4D97-AF65-F5344CB8AC3E}">
        <p14:creationId xmlns:p14="http://schemas.microsoft.com/office/powerpoint/2010/main" val="15593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103804-D5F3-4FA8-FE3E-C5E1B7AD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ทดสอบการ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project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C89EF85-CC04-7298-D057-8172A52C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spcBef>
                <a:spcPct val="0"/>
              </a:spcBef>
              <a:buFont typeface="+mj-lt"/>
              <a:buAutoNum type="arabicPeriod"/>
              <a:tabLst>
                <a:tab pos="517525" algn="l"/>
              </a:tabLst>
            </a:pPr>
            <a:r>
              <a:rPr lang="en-US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Build</a:t>
            </a:r>
          </a:p>
          <a:p>
            <a:pPr marL="569913" indent="-569913">
              <a:spcBef>
                <a:spcPct val="0"/>
              </a:spcBef>
              <a:buFont typeface="+mj-lt"/>
              <a:buAutoNum type="arabicPeriod"/>
              <a:tabLst>
                <a:tab pos="517525" algn="l"/>
              </a:tabLst>
            </a:pPr>
            <a:r>
              <a:rPr lang="en-US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Upload</a:t>
            </a:r>
          </a:p>
          <a:p>
            <a:pPr marL="569913" indent="-569913">
              <a:spcBef>
                <a:spcPct val="0"/>
              </a:spcBef>
              <a:buFont typeface="+mj-lt"/>
              <a:buAutoNum type="arabicPeriod"/>
              <a:tabLst>
                <a:tab pos="517525" algn="l"/>
              </a:tabLst>
            </a:pPr>
            <a:r>
              <a:rPr lang="th-TH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เชื่อมต่อ </a:t>
            </a:r>
            <a:r>
              <a:rPr lang="en-US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terminal  </a:t>
            </a:r>
            <a:r>
              <a:rPr lang="th-TH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ดูผลลัพธ์จากหน้าต่าง </a:t>
            </a:r>
            <a:r>
              <a:rPr lang="en-US" sz="4400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terminal</a:t>
            </a:r>
          </a:p>
          <a:p>
            <a:pPr>
              <a:spcBef>
                <a:spcPct val="0"/>
              </a:spcBef>
            </a:pPr>
            <a:endParaRPr lang="en-US" sz="54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767276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318</Words>
  <Application>Microsoft Office PowerPoint</Application>
  <PresentationFormat>แบบจอกว้าง</PresentationFormat>
  <Paragraphs>32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TH SarabunPSK</vt:lpstr>
      <vt:lpstr>ธีมของ Office</vt:lpstr>
      <vt:lpstr>ESP32 Project</vt:lpstr>
      <vt:lpstr>Project folder structure</vt:lpstr>
      <vt:lpstr>Folder “ESP32_Project”</vt:lpstr>
      <vt:lpstr>CMakeLists.txt สำหรับ project</vt:lpstr>
      <vt:lpstr>Folder “main”</vt:lpstr>
      <vt:lpstr>CMakeLists.txt สำหรับ folder main</vt:lpstr>
      <vt:lpstr>Kconfig.projbuild</vt:lpstr>
      <vt:lpstr>main.c</vt:lpstr>
      <vt:lpstr>ทดสอบการ build และ run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3</cp:revision>
  <dcterms:created xsi:type="dcterms:W3CDTF">2023-08-16T05:59:53Z</dcterms:created>
  <dcterms:modified xsi:type="dcterms:W3CDTF">2023-08-16T07:00:33Z</dcterms:modified>
</cp:coreProperties>
</file>