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64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8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E9C0C-1644-41AB-966A-CCD29733CA03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9B5F3-AF28-4305-8466-A15B39CE76C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29260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r-H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r-H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5310F1-DCCF-46B8-8EB5-4DC7B73D5EC1}" type="datetimeFigureOut">
              <a:rPr lang="hr-HR" smtClean="0"/>
              <a:pPr/>
              <a:t>13.1.2016.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D1A784-A9D0-4929-ACD0-F6F6E9EBF7D2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692696"/>
            <a:ext cx="6172200" cy="1445546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/>
                </a:solidFill>
              </a:rPr>
              <a:t>Refugee Info</a:t>
            </a:r>
            <a:r>
              <a:rPr lang="hr-HR" dirty="0" smtClean="0"/>
              <a:t/>
            </a:r>
            <a:br>
              <a:rPr lang="hr-HR" dirty="0" smtClean="0"/>
            </a:br>
            <a:endParaRPr lang="hr-HR" dirty="0"/>
          </a:p>
        </p:txBody>
      </p:sp>
      <p:pic>
        <p:nvPicPr>
          <p:cNvPr id="10" name="Picture 9" descr="im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420888"/>
            <a:ext cx="6804248" cy="39419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251520" y="1844824"/>
            <a:ext cx="8280920" cy="28803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refugee is a person who is outside his or her country of nationality and can't return due to a well-founded fear of persecution because of his or her race, religion, nationality, political opinion, or membership in a particular social group.</a:t>
            </a:r>
          </a:p>
          <a:p>
            <a:pPr>
              <a:buNone/>
            </a:pP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83568" y="4653136"/>
            <a:ext cx="7344816" cy="1368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At the end of 2013, there were 16.7 million refugees worldwide</a:t>
            </a:r>
            <a:endParaRPr lang="hr-HR" sz="28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899592" y="476672"/>
            <a:ext cx="6840760" cy="887320"/>
          </a:xfrm>
        </p:spPr>
        <p:txBody>
          <a:bodyPr/>
          <a:lstStyle/>
          <a:p>
            <a:pPr algn="ctr"/>
            <a:r>
              <a:rPr lang="hr-HR" sz="2400" dirty="0" smtClean="0">
                <a:latin typeface="+mj-lt"/>
              </a:rPr>
              <a:t>Who is a refugee ?</a:t>
            </a:r>
            <a:endParaRPr lang="hr-HR" sz="2400" dirty="0">
              <a:latin typeface="+mj-lt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7611616" cy="5256584"/>
          </a:xfrm>
        </p:spPr>
        <p:txBody>
          <a:bodyPr/>
          <a:lstStyle/>
          <a:p>
            <a:pPr>
              <a:buNone/>
            </a:pPr>
            <a:endParaRPr lang="hr-HR" dirty="0" smtClean="0"/>
          </a:p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Refugee Info is the desktop application which may be</a:t>
            </a:r>
            <a:r>
              <a:rPr lang="hr-H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useful to refugees whose number is large and increasing in recent times. </a:t>
            </a:r>
            <a:endParaRPr lang="hr-HR" dirty="0" smtClean="0">
              <a:solidFill>
                <a:schemeClr val="tx2"/>
              </a:solidFill>
              <a:latin typeface="+mj-lt"/>
            </a:endParaRPr>
          </a:p>
          <a:p>
            <a:pPr algn="ctr">
              <a:buFont typeface="Wingdings" pitchFamily="2" charset="2"/>
              <a:buChar char="v"/>
            </a:pPr>
            <a:endParaRPr lang="hr-HR" dirty="0" smtClean="0">
              <a:solidFill>
                <a:schemeClr val="tx2"/>
              </a:solidFill>
              <a:latin typeface="+mj-lt"/>
            </a:endParaRPr>
          </a:p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It will enable refugees to freely search for their relatives and friends whose trail was lost in recent wars (especially in the Middle East). </a:t>
            </a:r>
            <a:endParaRPr lang="hr-HR" dirty="0" smtClean="0">
              <a:solidFill>
                <a:schemeClr val="tx2"/>
              </a:solidFill>
              <a:latin typeface="+mj-lt"/>
            </a:endParaRPr>
          </a:p>
          <a:p>
            <a:pPr algn="ctr">
              <a:buFont typeface="Wingdings" pitchFamily="2" charset="2"/>
              <a:buChar char="v"/>
            </a:pPr>
            <a:endParaRPr lang="hr-HR" dirty="0" smtClean="0">
              <a:solidFill>
                <a:schemeClr val="tx2"/>
              </a:solidFill>
              <a:latin typeface="+mj-lt"/>
            </a:endParaRPr>
          </a:p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The main objective is to make searching and contacting easier and more fun.</a:t>
            </a:r>
            <a:endParaRPr lang="hr-HR" dirty="0" smtClean="0">
              <a:solidFill>
                <a:schemeClr val="tx2"/>
              </a:solidFill>
              <a:latin typeface="+mj-lt"/>
            </a:endParaRPr>
          </a:p>
          <a:p>
            <a:endParaRPr lang="hr-H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54868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Objectives of our project</a:t>
            </a:r>
            <a:endParaRPr lang="hr-HR" sz="28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7784" y="764704"/>
            <a:ext cx="5544616" cy="4176464"/>
          </a:xfrm>
        </p:spPr>
        <p:txBody>
          <a:bodyPr>
            <a:normAutofit/>
          </a:bodyPr>
          <a:lstStyle/>
          <a:p>
            <a:pPr algn="ctr"/>
            <a:r>
              <a:rPr lang="en-US" sz="2000" u="sng" dirty="0" smtClean="0">
                <a:solidFill>
                  <a:schemeClr val="tx1"/>
                </a:solidFill>
                <a:latin typeface="+mj-lt"/>
              </a:rPr>
              <a:t>Authors:</a:t>
            </a:r>
            <a:endParaRPr lang="hr-HR" sz="2000" u="sng" dirty="0" smtClean="0">
              <a:solidFill>
                <a:schemeClr val="tx1"/>
              </a:solidFill>
              <a:latin typeface="+mj-lt"/>
            </a:endParaRPr>
          </a:p>
          <a:p>
            <a:pPr algn="ctr"/>
            <a:endParaRPr lang="hr-HR" sz="2000" u="sng" dirty="0" smtClean="0">
              <a:solidFill>
                <a:schemeClr val="tx1"/>
              </a:solidFill>
              <a:latin typeface="+mj-lt"/>
            </a:endParaRPr>
          </a:p>
          <a:p>
            <a:r>
              <a:rPr lang="hr-H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Master :            </a:t>
            </a:r>
            <a:r>
              <a:rPr lang="en-US" sz="2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Emina</a:t>
            </a:r>
            <a:r>
              <a:rPr lang="en-US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Turković</a:t>
            </a:r>
            <a:endParaRPr lang="hr-HR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hr-HR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hr-H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Developers:      </a:t>
            </a:r>
            <a:r>
              <a:rPr lang="en-US" sz="2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Zerina</a:t>
            </a:r>
            <a:r>
              <a:rPr lang="en-US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Dubravac</a:t>
            </a:r>
            <a:endParaRPr lang="hr-HR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hr-H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n-US" sz="2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Youssef</a:t>
            </a:r>
            <a:r>
              <a:rPr lang="en-US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Aly</a:t>
            </a:r>
            <a:endParaRPr lang="hr-HR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hr-H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Omer Ahmetgić</a:t>
            </a:r>
          </a:p>
          <a:p>
            <a:r>
              <a:rPr lang="hr-H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Aykut Taylan</a:t>
            </a:r>
          </a:p>
          <a:p>
            <a:endParaRPr lang="hr-HR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hr-H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Tester :             Alija </a:t>
            </a:r>
            <a:r>
              <a:rPr lang="hr-HR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Bajramović</a:t>
            </a:r>
          </a:p>
          <a:p>
            <a:pPr algn="ctr"/>
            <a:endParaRPr lang="hr-HR" sz="20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6165304"/>
            <a:ext cx="44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International University of Sarajevo </a:t>
            </a:r>
            <a:r>
              <a:rPr lang="hr-HR" dirty="0" smtClean="0">
                <a:sym typeface="Wingdings" pitchFamily="2" charset="2"/>
              </a:rPr>
              <a:t></a:t>
            </a:r>
            <a:endParaRPr lang="hr-HR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</TotalTime>
  <Words>159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Refugee Info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Refugee Info</dc:title>
  <dc:creator>Zerina</dc:creator>
  <cp:lastModifiedBy>Zerina</cp:lastModifiedBy>
  <cp:revision>10</cp:revision>
  <dcterms:created xsi:type="dcterms:W3CDTF">2015-06-09T15:50:10Z</dcterms:created>
  <dcterms:modified xsi:type="dcterms:W3CDTF">2016-01-13T17:11:27Z</dcterms:modified>
</cp:coreProperties>
</file>