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106" y="22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8508412-C702-48D6-A485-9E3F48E9270C}" type="datetime1">
              <a:rPr lang="en-GB" smtClean="0"/>
              <a:t>24/05/2024</a:t>
            </a:fld>
            <a:endParaRPr lang="en-GB"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en-GB" smtClean="0"/>
              <a:t>‹#›</a:t>
            </a:fld>
            <a:endParaRPr lang="en-GB"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06A15-2481-4E66-917C-551C926382B7}" type="datetime1">
              <a:rPr lang="en-GB" smtClean="0"/>
              <a:pPr/>
              <a:t>24/05/2024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34B48B0-85B2-40C4-A05A-571C99C8AB57}" type="slidenum">
              <a:rPr lang="en-GB" noProof="0" smtClean="0"/>
              <a:t>‹#›</a:t>
            </a:fld>
            <a:endParaRPr lang="en-GB"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Good morning, everyone. Today I'm excited to introduce to you our new super energy-efficient commercial freezer, designed to reduce energy costs and reduce our carbon footprint.</a:t>
            </a:r>
          </a:p>
        </p:txBody>
      </p:sp>
      <p:sp>
        <p:nvSpPr>
          <p:cNvPr id="4" name="Slide Number Placeholder 3"/>
          <p:cNvSpPr>
            <a:spLocks noGrp="1"/>
          </p:cNvSpPr>
          <p:nvPr>
            <p:ph type="sldNum" sz="quarter" idx="5"/>
          </p:nvPr>
        </p:nvSpPr>
        <p:spPr/>
        <p:txBody>
          <a:bodyPr/>
          <a:lstStyle/>
          <a:p>
            <a:pPr rtl="0"/>
            <a:fld id="{A34B48B0-85B2-40C4-A05A-571C99C8AB57}" type="slidenum">
              <a:rPr lang="en-GB" noProof="0" smtClean="0"/>
              <a:t>1</a:t>
            </a:fld>
            <a:endParaRPr lang="en-GB" noProof="0" dirty="0"/>
          </a:p>
        </p:txBody>
      </p:sp>
    </p:spTree>
    <p:extLst>
      <p:ext uri="{BB962C8B-B14F-4D97-AF65-F5344CB8AC3E}">
        <p14:creationId xmlns:p14="http://schemas.microsoft.com/office/powerpoint/2010/main" val="269136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We've designed our new freezer to use less energy than traditional freezers. It's 50% more efficient and can save up to $500 on energy bills per year.</a:t>
            </a:r>
          </a:p>
        </p:txBody>
      </p:sp>
      <p:sp>
        <p:nvSpPr>
          <p:cNvPr id="4" name="Slide Number Placeholder 3"/>
          <p:cNvSpPr>
            <a:spLocks noGrp="1"/>
          </p:cNvSpPr>
          <p:nvPr>
            <p:ph type="sldNum" sz="quarter" idx="5"/>
          </p:nvPr>
        </p:nvSpPr>
        <p:spPr/>
        <p:txBody>
          <a:bodyPr/>
          <a:lstStyle/>
          <a:p>
            <a:pPr rtl="0"/>
            <a:fld id="{A34B48B0-85B2-40C4-A05A-571C99C8AB57}" type="slidenum">
              <a:rPr lang="en-GB" noProof="0" smtClean="0"/>
              <a:t>2</a:t>
            </a:fld>
            <a:endParaRPr lang="en-GB" noProof="0" dirty="0"/>
          </a:p>
        </p:txBody>
      </p:sp>
    </p:spTree>
    <p:extLst>
      <p:ext uri="{BB962C8B-B14F-4D97-AF65-F5344CB8AC3E}">
        <p14:creationId xmlns:p14="http://schemas.microsoft.com/office/powerpoint/2010/main" val="229923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new freezer has precise temperature control to keep food at the perfect temperature. It also has smart temperature sensors that prevent overcooling and ensure that your food stays fresh for longer.</a:t>
            </a:r>
          </a:p>
        </p:txBody>
      </p:sp>
      <p:sp>
        <p:nvSpPr>
          <p:cNvPr id="4" name="Slide Number Placeholder 3"/>
          <p:cNvSpPr>
            <a:spLocks noGrp="1"/>
          </p:cNvSpPr>
          <p:nvPr>
            <p:ph type="sldNum" sz="quarter" idx="5"/>
          </p:nvPr>
        </p:nvSpPr>
        <p:spPr/>
        <p:txBody>
          <a:bodyPr/>
          <a:lstStyle/>
          <a:p>
            <a:pPr rtl="0"/>
            <a:fld id="{A34B48B0-85B2-40C4-A05A-571C99C8AB57}" type="slidenum">
              <a:rPr lang="en-GB" noProof="0" smtClean="0"/>
              <a:t>3</a:t>
            </a:fld>
            <a:endParaRPr lang="en-GB" noProof="0" dirty="0"/>
          </a:p>
        </p:txBody>
      </p:sp>
    </p:spTree>
    <p:extLst>
      <p:ext uri="{BB962C8B-B14F-4D97-AF65-F5344CB8AC3E}">
        <p14:creationId xmlns:p14="http://schemas.microsoft.com/office/powerpoint/2010/main" val="310432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new freezer is designed to fit in any kitchen space. Its compact design ensures that it won't take up too much space in your kitchen. Plus, it comes with adjustable shelves that allow you to customize the space to your needs.</a:t>
            </a:r>
          </a:p>
        </p:txBody>
      </p:sp>
      <p:sp>
        <p:nvSpPr>
          <p:cNvPr id="4" name="Slide Number Placeholder 3"/>
          <p:cNvSpPr>
            <a:spLocks noGrp="1"/>
          </p:cNvSpPr>
          <p:nvPr>
            <p:ph type="sldNum" sz="quarter" idx="5"/>
          </p:nvPr>
        </p:nvSpPr>
        <p:spPr/>
        <p:txBody>
          <a:bodyPr/>
          <a:lstStyle/>
          <a:p>
            <a:pPr rtl="0"/>
            <a:fld id="{A34B48B0-85B2-40C4-A05A-571C99C8AB57}" type="slidenum">
              <a:rPr lang="en-GB" noProof="0" smtClean="0"/>
              <a:t>4</a:t>
            </a:fld>
            <a:endParaRPr lang="en-GB" noProof="0" dirty="0"/>
          </a:p>
        </p:txBody>
      </p:sp>
    </p:spTree>
    <p:extLst>
      <p:ext uri="{BB962C8B-B14F-4D97-AF65-F5344CB8AC3E}">
        <p14:creationId xmlns:p14="http://schemas.microsoft.com/office/powerpoint/2010/main" val="59238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new freezer contributes to sustainability and reduces Sara's Burgers carbon footprint. It uses R290 refrigerant with low global warming potential, which is an environmentally friendly alternative to traditional refrigerants.</a:t>
            </a:r>
          </a:p>
        </p:txBody>
      </p:sp>
      <p:sp>
        <p:nvSpPr>
          <p:cNvPr id="4" name="Slide Number Placeholder 3"/>
          <p:cNvSpPr>
            <a:spLocks noGrp="1"/>
          </p:cNvSpPr>
          <p:nvPr>
            <p:ph type="sldNum" sz="quarter" idx="5"/>
          </p:nvPr>
        </p:nvSpPr>
        <p:spPr/>
        <p:txBody>
          <a:bodyPr/>
          <a:lstStyle/>
          <a:p>
            <a:pPr rtl="0"/>
            <a:fld id="{A34B48B0-85B2-40C4-A05A-571C99C8AB57}" type="slidenum">
              <a:rPr lang="en-GB" noProof="0" smtClean="0"/>
              <a:t>5</a:t>
            </a:fld>
            <a:endParaRPr lang="en-GB" noProof="0" dirty="0"/>
          </a:p>
        </p:txBody>
      </p:sp>
    </p:spTree>
    <p:extLst>
      <p:ext uri="{BB962C8B-B14F-4D97-AF65-F5344CB8AC3E}">
        <p14:creationId xmlns:p14="http://schemas.microsoft.com/office/powerpoint/2010/main" val="222100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new freezer is designed to save you money. It reduces energy costs and also helps reduce food waste and spoilage, which can lead to even more savings. Investing in our new freezer is a smart choice for your business.</a:t>
            </a:r>
          </a:p>
        </p:txBody>
      </p:sp>
      <p:sp>
        <p:nvSpPr>
          <p:cNvPr id="4" name="Slide Number Placeholder 3"/>
          <p:cNvSpPr>
            <a:spLocks noGrp="1"/>
          </p:cNvSpPr>
          <p:nvPr>
            <p:ph type="sldNum" sz="quarter" idx="5"/>
          </p:nvPr>
        </p:nvSpPr>
        <p:spPr/>
        <p:txBody>
          <a:bodyPr/>
          <a:lstStyle/>
          <a:p>
            <a:pPr rtl="0"/>
            <a:fld id="{A34B48B0-85B2-40C4-A05A-571C99C8AB57}" type="slidenum">
              <a:rPr lang="en-GB" noProof="0" smtClean="0"/>
              <a:t>6</a:t>
            </a:fld>
            <a:endParaRPr lang="en-GB" noProof="0" dirty="0"/>
          </a:p>
        </p:txBody>
      </p:sp>
    </p:spTree>
    <p:extLst>
      <p:ext uri="{BB962C8B-B14F-4D97-AF65-F5344CB8AC3E}">
        <p14:creationId xmlns:p14="http://schemas.microsoft.com/office/powerpoint/2010/main" val="637416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A38C0A23-6967-4A67-AE2F-92D04DDF4891}"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D9E9821-77E5-4D4A-848A-7DE07E7D6463}"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6EEB90E9-CEA5-4F91-B14B-ED7C72F643DF}"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D0298BE-3648-4D6C-B9A4-B00856595700}"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2</a:t>
            </a:r>
          </a:p>
          <a:p>
            <a:pPr rtl="0"/>
            <a:r>
              <a:rPr lang="en-GB"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1</a:t>
            </a:r>
          </a:p>
          <a:p>
            <a:pPr rtl="0"/>
            <a:r>
              <a:rPr lang="en-GB"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3</a:t>
            </a:r>
          </a:p>
          <a:p>
            <a:pPr rtl="0"/>
            <a:r>
              <a:rPr lang="en-GB"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4</a:t>
            </a:r>
          </a:p>
          <a:p>
            <a:pPr rtl="0"/>
            <a:r>
              <a:rPr lang="en-GB"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5</a:t>
            </a:r>
          </a:p>
          <a:p>
            <a:pPr rtl="0"/>
            <a:r>
              <a:rPr lang="en-GB"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en-GB" noProof="0" dirty="0"/>
              <a:t>Competitor 6</a:t>
            </a:r>
          </a:p>
          <a:p>
            <a:pPr rtl="0"/>
            <a:r>
              <a:rPr lang="en-GB"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en-GB" noProof="0" dirty="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44B4F49-92DA-40A2-8350-3533265B49EC}"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A87A146-CB6B-4DF1-95E9-09E9378ABF2A}"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6E3050F-93FC-4B70-9063-66124832755B}"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046AEAD-3DEB-4BB8-86B7-29BF6B24523F}"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13CB914-C5A3-480F-AC6D-52BB3E11D2B7}"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B8FD4D8-A432-4EC9-B90A-A467D8770C45}"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n-GB" noProof="0" dirty="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9AEF7F1-EA6C-45CA-A313-CBD5ED13B3B0}"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rtlCol="0" anchor="ctr" anchorCtr="0">
            <a:normAutofit/>
          </a:bodyPr>
          <a:lstStyle>
            <a:lvl1pPr marL="0" indent="0" algn="ctr">
              <a:buNone/>
              <a:defRPr sz="1400"/>
            </a:lvl1pPr>
          </a:lstStyle>
          <a:p>
            <a:pPr rtl="0"/>
            <a:r>
              <a:rPr lang="en-US" noProof="0"/>
              <a:t>Click icon to add chart</a:t>
            </a:r>
            <a:endParaRPr lang="en-GB"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2ED69A3C-404C-42A0-9277-77E13BBF3448}" type="datetime1">
              <a:rPr lang="en-GB" noProof="0" smtClean="0"/>
              <a:t>24/05/2024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rtlCol="0"/>
          <a:lstStyle>
            <a:lvl1pPr>
              <a:defRPr b="1"/>
            </a:lvl1pPr>
          </a:lstStyle>
          <a:p>
            <a:pPr rtl="0"/>
            <a:r>
              <a:rPr lang="en-US" noProof="0"/>
              <a:t>Click to edit Master title style</a:t>
            </a:r>
            <a:endParaRPr lang="en-GB" noProof="0" dirty="0"/>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vl1pPr>
          </a:lstStyle>
          <a:p>
            <a:pPr rtl="0"/>
            <a:r>
              <a:rPr lang="en-GB" noProof="0" dirty="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1DCE0BE2-91A0-4D12-BAB2-7D48DE5F2326}" type="datetime1">
              <a:rPr lang="en-GB" noProof="0" smtClean="0"/>
              <a:t>24/05/2024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Allan </a:t>
            </a:r>
            <a:r>
              <a:rPr lang="en-GB" noProof="0" dirty="0" err="1"/>
              <a:t>Mattsson</a:t>
            </a:r>
            <a:endParaRPr lang="en-GB" noProof="0" dirty="0"/>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Phone number:</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Email address:</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en-GB" noProof="0" dirty="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rtlCol="0"/>
          <a:lstStyle>
            <a:lvl1pPr algn="ctr">
              <a:defRPr b="1"/>
            </a:lvl1pPr>
          </a:lstStyle>
          <a:p>
            <a:pPr rtl="0"/>
            <a:r>
              <a:rPr lang="en-US" noProof="0"/>
              <a:t>Click to edit Master title style</a:t>
            </a:r>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C7CE7625-35D1-45C7-BA15-98B74631BF8B}" type="datetime1">
              <a:rPr lang="en-GB" noProof="0" smtClean="0"/>
              <a:t>24/05/2024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CD9B0E51-7711-412D-9683-BF86B29B554A}"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39F1232-9583-471E-AACE-18D4EE3C62C5}"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CF6EF56-B2D0-4A70-935A-C9910209EE6E}"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GB" noProof="0" dirty="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GB" noProof="0" dirty="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rtlCol="0" anchor="ctr" anchorCtr="0">
            <a:normAutofit/>
          </a:bodyPr>
          <a:lstStyle>
            <a:lvl1pPr marL="0" indent="0" algn="ctr">
              <a:buNone/>
              <a:defRPr sz="1400"/>
            </a:lvl1pPr>
          </a:lstStyle>
          <a:p>
            <a:pPr rtl="0"/>
            <a:r>
              <a:rPr lang="en-US" noProof="0"/>
              <a:t>Click icon to add picture</a:t>
            </a:r>
            <a:endParaRPr lang="en-GB"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en-GB" noProof="0" dirty="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8CCC7986-8467-4919-8B29-1A8D47B98740}"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rtlCol="0"/>
          <a:lstStyle>
            <a:lvl1pPr>
              <a:defRPr b="1"/>
            </a:lvl1pPr>
          </a:lstStyle>
          <a:p>
            <a:pPr rtl="0"/>
            <a:r>
              <a:rPr lang="en-US" noProof="0"/>
              <a:t>Click to edit Master title style</a:t>
            </a:r>
            <a:endParaRPr lang="en-GB"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ACD5134B-D1A0-48D1-AB9A-2AC6AA5FAE33}" type="datetime1">
              <a:rPr lang="en-GB" noProof="0" smtClean="0"/>
              <a:t>24/05/2024</a:t>
            </a:fld>
            <a:endParaRPr lang="en-GB"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en-GB"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FF850059-8D6D-4372-BF03-586B82C77D45}" type="datetime1">
              <a:rPr lang="en-GB" noProof="0" smtClean="0"/>
              <a:t>24/05/2024</a:t>
            </a:fld>
            <a:endParaRPr lang="en-GB"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n-GB"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n-GB" noProof="0" smtClean="0"/>
              <a:pPr/>
              <a:t>‹#›</a:t>
            </a:fld>
            <a:endParaRPr lang="en-GB"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99CEDBC-8098-44A7-A208-6CC91A55276C}"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6457CEF9-2948-4B16-A184-024EFACBC141}" type="datetime1">
              <a:rPr lang="en-GB" noProof="0" smtClean="0"/>
              <a:t>24/05/2024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B6005E78-8FE0-4B52-85F8-2D2415906031}" type="datetime1">
              <a:rPr lang="en-GB" noProof="0" smtClean="0"/>
              <a:t>24/05/2024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0E22EBA6-BA14-45E7-A7E9-62B7B97449CC}" type="datetime1">
              <a:rPr lang="en-GB" noProof="0" smtClean="0"/>
              <a:t>24/05/2024</a:t>
            </a:fld>
            <a:endParaRPr lang="en-GB"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en-GB"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en-GB" noProof="0" smtClean="0"/>
              <a:pPr/>
              <a:t>‹#›</a:t>
            </a:fld>
            <a:endParaRPr lang="en-GB"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rtlCol="0" anchor="b" anchorCtr="0"/>
          <a:lstStyle/>
          <a:p>
            <a:pPr rtl="0"/>
            <a:r>
              <a:rPr lang="en-US" noProof="0"/>
              <a:t>Click to edit Master title style</a:t>
            </a:r>
            <a:endParaRPr lang="en-GB" noProof="0" dirty="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9810D8F2-8D2A-4C9E-B365-5226BD243E7E}"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B68F281D-F8AC-4FE4-B771-C2CD6270501C}" type="datetime1">
              <a:rPr lang="en-GB" noProof="0" smtClean="0"/>
              <a:t>24/05/2024</a:t>
            </a:fld>
            <a:endParaRPr lang="en-GB"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en-GB"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p>
            <a:pPr rtl="0"/>
            <a:fld id="{D9BB3731-526F-4638-85F8-715D717FFC12}" type="slidenum">
              <a:rPr lang="en-GB" noProof="0" smtClean="0"/>
              <a:t>‹#›</a:t>
            </a:fld>
            <a:endParaRPr lang="en-GB"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rtlCol="0" anchor="ctr" anchorCtr="0">
            <a:noAutofit/>
          </a:bodyPr>
          <a:lstStyle>
            <a:lvl1pPr marL="0" indent="0" algn="ctr">
              <a:buNone/>
              <a:defRPr sz="1400">
                <a:solidFill>
                  <a:schemeClr val="tx1"/>
                </a:solidFill>
              </a:defRPr>
            </a:lvl1pPr>
          </a:lstStyle>
          <a:p>
            <a:pPr rtl="0"/>
            <a:r>
              <a:rPr lang="en-US" noProof="0"/>
              <a:t>Click icon to add picture</a:t>
            </a:r>
            <a:endParaRPr lang="en-GB"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Master text</a:t>
            </a:r>
            <a:br>
              <a:rPr lang="en-GB" noProof="0" dirty="0"/>
            </a:br>
            <a:r>
              <a:rPr lang="en-GB" noProof="0"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en-GB" noProof="0" dirty="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pPr rtl="0"/>
            <a:r>
              <a:rPr lang="en-GB" noProof="0" dirty="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rtlCol="0" anchor="b" anchorCtr="0"/>
          <a:lstStyle/>
          <a:p>
            <a:pPr rtl="0"/>
            <a:r>
              <a:rPr lang="en-US" noProof="0"/>
              <a:t>Click to edit Master title style</a:t>
            </a:r>
            <a:endParaRPr lang="en-GB" noProof="0" dirty="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3C199B59-7A51-4563-9360-5E0E86E5BE2E}" type="datetime1">
              <a:rPr lang="en-GB" noProof="0" smtClean="0"/>
              <a:t>24/05/2024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rtlCol="0" anchor="b" anchorCtr="0"/>
          <a:lstStyle/>
          <a:p>
            <a:pPr rtl="0"/>
            <a:r>
              <a:rPr lang="en-US" noProof="0"/>
              <a:t>Click to edit Master title style</a:t>
            </a:r>
            <a:endParaRPr lang="en-GB" noProof="0" dirty="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F0FD3D95-CB70-49B0-94B7-C4E3CF11EAC0}" type="datetime1">
              <a:rPr lang="en-GB" noProof="0" smtClean="0"/>
              <a:t>24/05/2024</a:t>
            </a:fld>
            <a:endParaRPr lang="en-GB"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en-GB"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47279CD-4069-4C07-B978-495F1D3265F8}"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rtlCol="0" anchor="ctr" anchorCtr="0">
            <a:noAutofit/>
          </a:bodyPr>
          <a:lstStyle>
            <a:lvl1pPr marL="0" indent="0" algn="ctr">
              <a:buNone/>
              <a:defRPr sz="1400"/>
            </a:lvl1pPr>
          </a:lstStyle>
          <a:p>
            <a:pPr rtl="0"/>
            <a:r>
              <a:rPr lang="en-US" noProof="0"/>
              <a:t>Click icon to add picture</a:t>
            </a:r>
            <a:endParaRPr lang="en-GB"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D3ED31D-5229-49F0-A180-A633892A28E4}"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rtlCol="0" anchor="ctr" anchorCtr="0">
            <a:noAutofit/>
          </a:bodyPr>
          <a:lstStyle>
            <a:lvl1pPr marL="0" indent="0" algn="ctr">
              <a:buNone/>
              <a:defRPr sz="1400">
                <a:solidFill>
                  <a:schemeClr val="bg1"/>
                </a:solidFill>
              </a:defRPr>
            </a:lvl1pPr>
          </a:lstStyle>
          <a:p>
            <a:pPr rtl="0"/>
            <a:r>
              <a:rPr lang="en-US" noProof="0"/>
              <a:t>Click icon to add picture</a:t>
            </a:r>
            <a:endParaRPr lang="en-GB"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defRPr>
            </a:lvl1pPr>
          </a:lstStyle>
          <a:p>
            <a:pPr rtl="0"/>
            <a:r>
              <a:rPr lang="en-US" noProof="0"/>
              <a:t>Click icon to add picture</a:t>
            </a:r>
            <a:endParaRPr lang="en-GB"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rtlCol="0" anchor="b" anchorCtr="0"/>
          <a:lstStyle>
            <a:lvl1pPr algn="ctr">
              <a:defRPr/>
            </a:lvl1pPr>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CA1EBC2-F3B7-4B52-A76D-39B81DAD2AB9}"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rtlCol="0" anchor="b" anchorCtr="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98512DC-4E54-4112-9CB3-585DF25B02A6}" type="datetime1">
              <a:rPr lang="en-GB" noProof="0" smtClean="0"/>
              <a:t>24/05/2024</a:t>
            </a:fld>
            <a:endParaRPr lang="en-GB"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en-GB"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en-GB" noProof="0" smtClean="0"/>
              <a:t>‹#›</a:t>
            </a:fld>
            <a:endParaRPr lang="en-GB"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fld id="{B94B20DF-A541-4651-AF97-FC925C1459D5}" type="datetime1">
              <a:rPr lang="en-GB" noProof="0" smtClean="0"/>
              <a:t>24/05/2024</a:t>
            </a:fld>
            <a:endParaRPr lang="en-GB"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r>
              <a:rPr lang="en-GB"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pPr rtl="0"/>
            <a:fld id="{4950F5D8-22E1-4015-8661-E5B1FD28C2DE}" type="slidenum">
              <a:rPr lang="en-GB" noProof="0" smtClean="0"/>
              <a:pPr/>
              <a:t>‹#›</a:t>
            </a:fld>
            <a:endParaRPr lang="en-GB"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A62B-3E7A-8E01-E6C2-EC65316E7315}"/>
              </a:ext>
            </a:extLst>
          </p:cNvPr>
          <p:cNvSpPr>
            <a:spLocks noGrp="1"/>
          </p:cNvSpPr>
          <p:nvPr>
            <p:ph type="title"/>
          </p:nvPr>
        </p:nvSpPr>
        <p:spPr>
          <a:xfrm>
            <a:off x="7235826" y="3924940"/>
            <a:ext cx="4116387" cy="1740445"/>
          </a:xfrm>
        </p:spPr>
        <p:txBody>
          <a:bodyPr anchor="b">
            <a:normAutofit/>
          </a:bodyPr>
          <a:lstStyle/>
          <a:p>
            <a:r>
              <a:rPr lang="en-GB" sz="3400"/>
              <a:t>Introducing the New Super Energy Efficient Freezer</a:t>
            </a:r>
          </a:p>
        </p:txBody>
      </p:sp>
      <p:sp>
        <p:nvSpPr>
          <p:cNvPr id="9" name="Subtitle 2">
            <a:extLst>
              <a:ext uri="{FF2B5EF4-FFF2-40B4-BE49-F238E27FC236}">
                <a16:creationId xmlns:a16="http://schemas.microsoft.com/office/drawing/2014/main" id="{8A92F178-AE54-0AEB-0EF9-74D891324BF7}"/>
              </a:ext>
            </a:extLst>
          </p:cNvPr>
          <p:cNvSpPr>
            <a:spLocks noGrp="1"/>
          </p:cNvSpPr>
          <p:nvPr>
            <p:ph type="subTitle" idx="1"/>
          </p:nvPr>
        </p:nvSpPr>
        <p:spPr>
          <a:xfrm>
            <a:off x="7235826" y="5681266"/>
            <a:ext cx="4116387" cy="400081"/>
          </a:xfrm>
        </p:spPr>
        <p:txBody>
          <a:bodyPr/>
          <a:lstStyle/>
          <a:p>
            <a:endParaRPr lang="en-US"/>
          </a:p>
        </p:txBody>
      </p:sp>
    </p:spTree>
    <p:extLst>
      <p:ext uri="{BB962C8B-B14F-4D97-AF65-F5344CB8AC3E}">
        <p14:creationId xmlns:p14="http://schemas.microsoft.com/office/powerpoint/2010/main" val="5368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F163028-5BAE-E120-3BDD-1F33A2B9557A}"/>
              </a:ext>
            </a:extLst>
          </p:cNvPr>
          <p:cNvSpPr>
            <a:spLocks noGrp="1"/>
          </p:cNvSpPr>
          <p:nvPr>
            <p:ph sz="half" idx="1"/>
          </p:nvPr>
        </p:nvSpPr>
        <p:spPr>
          <a:xfrm>
            <a:off x="838200" y="2049405"/>
            <a:ext cx="5181600" cy="3588615"/>
          </a:xfrm>
        </p:spPr>
        <p:txBody>
          <a:bodyPr>
            <a:normAutofit/>
          </a:bodyPr>
          <a:lstStyle/>
          <a:p>
            <a:r>
              <a:rPr lang="en-GB"/>
              <a:t>Our new freezer is 50% more energy efficient than traditional freezers</a:t>
            </a:r>
          </a:p>
          <a:p>
            <a:r>
              <a:rPr lang="en-GB"/>
              <a:t>Saves up to $500 on energy bills per year</a:t>
            </a:r>
          </a:p>
        </p:txBody>
      </p:sp>
      <p:pic>
        <p:nvPicPr>
          <p:cNvPr id="11" name="Picture Placeholder 10" descr="Close up of a modern heating controller with eeuropean banknotes in the background">
            <a:extLst>
              <a:ext uri="{FF2B5EF4-FFF2-40B4-BE49-F238E27FC236}">
                <a16:creationId xmlns:a16="http://schemas.microsoft.com/office/drawing/2014/main" id="{3D3AFE8E-592C-4445-95E1-E636A5E78ACA}"/>
              </a:ext>
            </a:extLst>
          </p:cNvPr>
          <p:cNvPicPr>
            <a:picLocks noGrp="1" noChangeAspect="1"/>
          </p:cNvPicPr>
          <p:nvPr>
            <p:ph sz="half" idx="2"/>
          </p:nvPr>
        </p:nvPicPr>
        <p:blipFill rotWithShape="1">
          <a:blip r:embed="rId3"/>
          <a:srcRect r="3090" b="1"/>
          <a:stretch/>
        </p:blipFill>
        <p:spPr>
          <a:xfrm>
            <a:off x="6172200" y="2049405"/>
            <a:ext cx="5181600" cy="3568970"/>
          </a:xfrm>
          <a:noFill/>
        </p:spPr>
      </p:pic>
      <p:sp>
        <p:nvSpPr>
          <p:cNvPr id="3" name="Date Placeholder 2">
            <a:extLst>
              <a:ext uri="{FF2B5EF4-FFF2-40B4-BE49-F238E27FC236}">
                <a16:creationId xmlns:a16="http://schemas.microsoft.com/office/drawing/2014/main" id="{6979F150-7309-25C8-BB7B-C7FBC0660958}"/>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5A87A146-CB6B-4DF1-95E9-09E9378ABF2A}" type="datetime1">
              <a:rPr lang="en-GB" noProof="0" smtClean="0"/>
              <a:pPr rtl="0">
                <a:lnSpc>
                  <a:spcPct val="90000"/>
                </a:lnSpc>
                <a:spcAft>
                  <a:spcPts val="600"/>
                </a:spcAft>
              </a:pPr>
              <a:t>24/05/2024</a:t>
            </a:fld>
            <a:endParaRPr lang="en-GB" noProof="0"/>
          </a:p>
        </p:txBody>
      </p:sp>
      <p:sp>
        <p:nvSpPr>
          <p:cNvPr id="4" name="Footer Placeholder 3">
            <a:extLst>
              <a:ext uri="{FF2B5EF4-FFF2-40B4-BE49-F238E27FC236}">
                <a16:creationId xmlns:a16="http://schemas.microsoft.com/office/drawing/2014/main" id="{43F31585-57D5-DFA8-91E0-7FC5B1FA87CB}"/>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59E0B3F1-0CB5-A7EA-0FC5-1CA871B31A18}"/>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2</a:t>
            </a:fld>
            <a:endParaRPr lang="en-GB" noProof="0"/>
          </a:p>
        </p:txBody>
      </p:sp>
      <p:sp>
        <p:nvSpPr>
          <p:cNvPr id="2" name="Title 1">
            <a:extLst>
              <a:ext uri="{FF2B5EF4-FFF2-40B4-BE49-F238E27FC236}">
                <a16:creationId xmlns:a16="http://schemas.microsoft.com/office/drawing/2014/main" id="{529FA70F-1749-3D87-7CDD-282C4AD7EDB1}"/>
              </a:ext>
            </a:extLst>
          </p:cNvPr>
          <p:cNvSpPr>
            <a:spLocks noGrp="1"/>
          </p:cNvSpPr>
          <p:nvPr>
            <p:ph type="title"/>
          </p:nvPr>
        </p:nvSpPr>
        <p:spPr>
          <a:xfrm>
            <a:off x="838199" y="805472"/>
            <a:ext cx="10512425" cy="552848"/>
          </a:xfrm>
        </p:spPr>
        <p:txBody>
          <a:bodyPr anchor="b">
            <a:normAutofit/>
          </a:bodyPr>
          <a:lstStyle/>
          <a:p>
            <a:r>
              <a:rPr lang="en-GB"/>
              <a:t>Energy Efficiency</a:t>
            </a:r>
          </a:p>
        </p:txBody>
      </p:sp>
    </p:spTree>
    <p:extLst>
      <p:ext uri="{BB962C8B-B14F-4D97-AF65-F5344CB8AC3E}">
        <p14:creationId xmlns:p14="http://schemas.microsoft.com/office/powerpoint/2010/main" val="131397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64AFE1-79D2-49C7-8C2D-C22590D41455}"/>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5A87A146-CB6B-4DF1-95E9-09E9378ABF2A}" type="datetime1">
              <a:rPr lang="en-GB" noProof="0" smtClean="0"/>
              <a:pPr rtl="0">
                <a:lnSpc>
                  <a:spcPct val="90000"/>
                </a:lnSpc>
                <a:spcAft>
                  <a:spcPts val="600"/>
                </a:spcAft>
              </a:pPr>
              <a:t>24/05/2024</a:t>
            </a:fld>
            <a:endParaRPr lang="en-GB" noProof="0"/>
          </a:p>
        </p:txBody>
      </p:sp>
      <p:sp>
        <p:nvSpPr>
          <p:cNvPr id="4" name="Footer Placeholder 3">
            <a:extLst>
              <a:ext uri="{FF2B5EF4-FFF2-40B4-BE49-F238E27FC236}">
                <a16:creationId xmlns:a16="http://schemas.microsoft.com/office/drawing/2014/main" id="{CF9E2A2A-D53D-36BF-CA3A-AD27D5D4C5AD}"/>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7C6E00AE-248D-9681-3EE3-D08C8E476F01}"/>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3</a:t>
            </a:fld>
            <a:endParaRPr lang="en-GB" noProof="0"/>
          </a:p>
        </p:txBody>
      </p:sp>
      <p:sp>
        <p:nvSpPr>
          <p:cNvPr id="2" name="Title 1">
            <a:extLst>
              <a:ext uri="{FF2B5EF4-FFF2-40B4-BE49-F238E27FC236}">
                <a16:creationId xmlns:a16="http://schemas.microsoft.com/office/drawing/2014/main" id="{5036EEFF-D5CE-D3A0-9977-C1E9A7233BE5}"/>
              </a:ext>
            </a:extLst>
          </p:cNvPr>
          <p:cNvSpPr>
            <a:spLocks noGrp="1"/>
          </p:cNvSpPr>
          <p:nvPr>
            <p:ph type="title"/>
          </p:nvPr>
        </p:nvSpPr>
        <p:spPr>
          <a:xfrm>
            <a:off x="839788" y="457200"/>
            <a:ext cx="3932237" cy="1600200"/>
          </a:xfrm>
        </p:spPr>
        <p:txBody>
          <a:bodyPr anchor="b">
            <a:normAutofit/>
          </a:bodyPr>
          <a:lstStyle/>
          <a:p>
            <a:r>
              <a:rPr lang="en-GB"/>
              <a:t>Temperature Control</a:t>
            </a:r>
          </a:p>
        </p:txBody>
      </p:sp>
      <p:sp>
        <p:nvSpPr>
          <p:cNvPr id="8" name="Content Placeholder 7">
            <a:extLst>
              <a:ext uri="{FF2B5EF4-FFF2-40B4-BE49-F238E27FC236}">
                <a16:creationId xmlns:a16="http://schemas.microsoft.com/office/drawing/2014/main" id="{7C922B62-5007-3E39-8F53-D18A95B31F47}"/>
              </a:ext>
            </a:extLst>
          </p:cNvPr>
          <p:cNvSpPr>
            <a:spLocks noGrp="1"/>
          </p:cNvSpPr>
          <p:nvPr>
            <p:ph type="body" sz="half" idx="2"/>
          </p:nvPr>
        </p:nvSpPr>
        <p:spPr>
          <a:xfrm>
            <a:off x="839788" y="2057400"/>
            <a:ext cx="3932237" cy="3811588"/>
          </a:xfrm>
        </p:spPr>
        <p:txBody>
          <a:bodyPr>
            <a:normAutofit/>
          </a:bodyPr>
          <a:lstStyle/>
          <a:p>
            <a:r>
              <a:rPr lang="en-GB"/>
              <a:t>Consistent temperature control to keep food fresh</a:t>
            </a:r>
          </a:p>
          <a:p>
            <a:r>
              <a:rPr lang="en-GB"/>
              <a:t>Smart temperature sensors to prevent overcooling</a:t>
            </a:r>
          </a:p>
        </p:txBody>
      </p:sp>
      <p:pic>
        <p:nvPicPr>
          <p:cNvPr id="11" name="Picture Placeholder 10" descr="Calefaction Control">
            <a:extLst>
              <a:ext uri="{FF2B5EF4-FFF2-40B4-BE49-F238E27FC236}">
                <a16:creationId xmlns:a16="http://schemas.microsoft.com/office/drawing/2014/main" id="{857DB161-57C6-45C3-9979-C2F686917A21}"/>
              </a:ext>
            </a:extLst>
          </p:cNvPr>
          <p:cNvPicPr>
            <a:picLocks noGrp="1" noChangeAspect="1"/>
          </p:cNvPicPr>
          <p:nvPr>
            <p:ph idx="1"/>
          </p:nvPr>
        </p:nvPicPr>
        <p:blipFill>
          <a:blip r:embed="rId3"/>
          <a:stretch/>
        </p:blipFill>
        <p:spPr>
          <a:xfrm>
            <a:off x="5183188" y="1089254"/>
            <a:ext cx="6172200" cy="4181665"/>
          </a:xfrm>
          <a:noFill/>
        </p:spPr>
      </p:pic>
    </p:spTree>
    <p:extLst>
      <p:ext uri="{BB962C8B-B14F-4D97-AF65-F5344CB8AC3E}">
        <p14:creationId xmlns:p14="http://schemas.microsoft.com/office/powerpoint/2010/main" val="37746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DDAECE6-60CE-37A2-C552-6E5C3EFE30FE}"/>
              </a:ext>
            </a:extLst>
          </p:cNvPr>
          <p:cNvSpPr>
            <a:spLocks noGrp="1"/>
          </p:cNvSpPr>
          <p:nvPr>
            <p:ph sz="half" idx="1"/>
          </p:nvPr>
        </p:nvSpPr>
        <p:spPr>
          <a:xfrm>
            <a:off x="838200" y="2049405"/>
            <a:ext cx="5181600" cy="3588615"/>
          </a:xfrm>
        </p:spPr>
        <p:txBody>
          <a:bodyPr>
            <a:normAutofit/>
          </a:bodyPr>
          <a:lstStyle/>
          <a:p>
            <a:r>
              <a:rPr lang="en-GB"/>
              <a:t>Compact design to fit any kitchen space</a:t>
            </a:r>
          </a:p>
          <a:p>
            <a:r>
              <a:rPr lang="en-GB"/>
              <a:t>Adjustable shelves for customization</a:t>
            </a:r>
          </a:p>
        </p:txBody>
      </p:sp>
      <p:pic>
        <p:nvPicPr>
          <p:cNvPr id="11" name="Picture Placeholder 10" descr="&quot;A ladder leaning against a wall, leading to a opened door. Great concept for obstacles, uncertainties or difficulties in the way.&quot;">
            <a:extLst>
              <a:ext uri="{FF2B5EF4-FFF2-40B4-BE49-F238E27FC236}">
                <a16:creationId xmlns:a16="http://schemas.microsoft.com/office/drawing/2014/main" id="{BE5771D4-F3EE-4575-8BC9-17F7E8B0C311}"/>
              </a:ext>
            </a:extLst>
          </p:cNvPr>
          <p:cNvPicPr>
            <a:picLocks noGrp="1" noChangeAspect="1"/>
          </p:cNvPicPr>
          <p:nvPr>
            <p:ph sz="half" idx="2"/>
          </p:nvPr>
        </p:nvPicPr>
        <p:blipFill>
          <a:blip r:embed="rId3"/>
          <a:stretch/>
        </p:blipFill>
        <p:spPr>
          <a:xfrm>
            <a:off x="6351534" y="2049405"/>
            <a:ext cx="4822932" cy="3568970"/>
          </a:xfrm>
          <a:noFill/>
        </p:spPr>
      </p:pic>
      <p:sp>
        <p:nvSpPr>
          <p:cNvPr id="3" name="Date Placeholder 2">
            <a:extLst>
              <a:ext uri="{FF2B5EF4-FFF2-40B4-BE49-F238E27FC236}">
                <a16:creationId xmlns:a16="http://schemas.microsoft.com/office/drawing/2014/main" id="{16FFE10E-1BFA-EAB8-5BBB-10398F48A874}"/>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5A87A146-CB6B-4DF1-95E9-09E9378ABF2A}" type="datetime1">
              <a:rPr lang="en-GB" noProof="0" smtClean="0"/>
              <a:pPr rtl="0">
                <a:lnSpc>
                  <a:spcPct val="90000"/>
                </a:lnSpc>
                <a:spcAft>
                  <a:spcPts val="600"/>
                </a:spcAft>
              </a:pPr>
              <a:t>24/05/2024</a:t>
            </a:fld>
            <a:endParaRPr lang="en-GB" noProof="0"/>
          </a:p>
        </p:txBody>
      </p:sp>
      <p:sp>
        <p:nvSpPr>
          <p:cNvPr id="4" name="Footer Placeholder 3">
            <a:extLst>
              <a:ext uri="{FF2B5EF4-FFF2-40B4-BE49-F238E27FC236}">
                <a16:creationId xmlns:a16="http://schemas.microsoft.com/office/drawing/2014/main" id="{3149B5E8-C1B8-F43B-BA99-B33D2658CCD7}"/>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26C29A6D-5420-5605-0653-409D32E58EE7}"/>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4</a:t>
            </a:fld>
            <a:endParaRPr lang="en-GB" noProof="0"/>
          </a:p>
        </p:txBody>
      </p:sp>
      <p:sp>
        <p:nvSpPr>
          <p:cNvPr id="2" name="Title 1">
            <a:extLst>
              <a:ext uri="{FF2B5EF4-FFF2-40B4-BE49-F238E27FC236}">
                <a16:creationId xmlns:a16="http://schemas.microsoft.com/office/drawing/2014/main" id="{FB4FD0BE-FC01-C8A7-10B1-B322BB64F9DD}"/>
              </a:ext>
            </a:extLst>
          </p:cNvPr>
          <p:cNvSpPr>
            <a:spLocks noGrp="1"/>
          </p:cNvSpPr>
          <p:nvPr>
            <p:ph type="title"/>
          </p:nvPr>
        </p:nvSpPr>
        <p:spPr>
          <a:xfrm>
            <a:off x="838199" y="805472"/>
            <a:ext cx="10512425" cy="552848"/>
          </a:xfrm>
        </p:spPr>
        <p:txBody>
          <a:bodyPr anchor="b">
            <a:normAutofit/>
          </a:bodyPr>
          <a:lstStyle/>
          <a:p>
            <a:r>
              <a:rPr lang="en-GB"/>
              <a:t>Space-Saving Design</a:t>
            </a:r>
          </a:p>
        </p:txBody>
      </p:sp>
    </p:spTree>
    <p:extLst>
      <p:ext uri="{BB962C8B-B14F-4D97-AF65-F5344CB8AC3E}">
        <p14:creationId xmlns:p14="http://schemas.microsoft.com/office/powerpoint/2010/main" val="153303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219CE43-C427-ED3A-0ACB-40DD7EB94F68}"/>
              </a:ext>
            </a:extLst>
          </p:cNvPr>
          <p:cNvSpPr>
            <a:spLocks noGrp="1"/>
          </p:cNvSpPr>
          <p:nvPr>
            <p:ph sz="half" idx="1"/>
          </p:nvPr>
        </p:nvSpPr>
        <p:spPr>
          <a:xfrm>
            <a:off x="838200" y="2049405"/>
            <a:ext cx="5181600" cy="3588615"/>
          </a:xfrm>
        </p:spPr>
        <p:txBody>
          <a:bodyPr>
            <a:normAutofit/>
          </a:bodyPr>
          <a:lstStyle/>
          <a:p>
            <a:r>
              <a:rPr lang="en-GB"/>
              <a:t>Reduces Sara's Burgers carbon footprint</a:t>
            </a:r>
          </a:p>
          <a:p>
            <a:r>
              <a:rPr lang="en-GB"/>
              <a:t>Uses R290 refrigerant with low global warming potential</a:t>
            </a:r>
          </a:p>
        </p:txBody>
      </p:sp>
      <p:pic>
        <p:nvPicPr>
          <p:cNvPr id="11" name="Picture Placeholder 10" descr="Little girl is drawing about sustainability. Horizontal composition with copy space.">
            <a:extLst>
              <a:ext uri="{FF2B5EF4-FFF2-40B4-BE49-F238E27FC236}">
                <a16:creationId xmlns:a16="http://schemas.microsoft.com/office/drawing/2014/main" id="{3CC3B179-7044-46AD-879B-A08860CAE483}"/>
              </a:ext>
            </a:extLst>
          </p:cNvPr>
          <p:cNvPicPr>
            <a:picLocks noGrp="1" noChangeAspect="1"/>
          </p:cNvPicPr>
          <p:nvPr>
            <p:ph sz="half" idx="2"/>
          </p:nvPr>
        </p:nvPicPr>
        <p:blipFill rotWithShape="1">
          <a:blip r:embed="rId3"/>
          <a:srcRect l="3089" r="1" b="1"/>
          <a:stretch/>
        </p:blipFill>
        <p:spPr>
          <a:xfrm>
            <a:off x="6172200" y="2049405"/>
            <a:ext cx="5181600" cy="3568970"/>
          </a:xfrm>
          <a:noFill/>
        </p:spPr>
      </p:pic>
      <p:sp>
        <p:nvSpPr>
          <p:cNvPr id="3" name="Date Placeholder 2">
            <a:extLst>
              <a:ext uri="{FF2B5EF4-FFF2-40B4-BE49-F238E27FC236}">
                <a16:creationId xmlns:a16="http://schemas.microsoft.com/office/drawing/2014/main" id="{D3311622-A172-FB5D-B045-6B5CCF072246}"/>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5A87A146-CB6B-4DF1-95E9-09E9378ABF2A}" type="datetime1">
              <a:rPr lang="en-GB" noProof="0" smtClean="0"/>
              <a:pPr rtl="0">
                <a:lnSpc>
                  <a:spcPct val="90000"/>
                </a:lnSpc>
                <a:spcAft>
                  <a:spcPts val="600"/>
                </a:spcAft>
              </a:pPr>
              <a:t>24/05/2024</a:t>
            </a:fld>
            <a:endParaRPr lang="en-GB" noProof="0"/>
          </a:p>
        </p:txBody>
      </p:sp>
      <p:sp>
        <p:nvSpPr>
          <p:cNvPr id="4" name="Footer Placeholder 3">
            <a:extLst>
              <a:ext uri="{FF2B5EF4-FFF2-40B4-BE49-F238E27FC236}">
                <a16:creationId xmlns:a16="http://schemas.microsoft.com/office/drawing/2014/main" id="{7A0CBA13-51CA-3F8B-736D-A8A9E17E213B}"/>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2F67F849-D9BC-677F-0D55-1FCBDECC3ADB}"/>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5</a:t>
            </a:fld>
            <a:endParaRPr lang="en-GB" noProof="0"/>
          </a:p>
        </p:txBody>
      </p:sp>
      <p:sp>
        <p:nvSpPr>
          <p:cNvPr id="2" name="Title 1">
            <a:extLst>
              <a:ext uri="{FF2B5EF4-FFF2-40B4-BE49-F238E27FC236}">
                <a16:creationId xmlns:a16="http://schemas.microsoft.com/office/drawing/2014/main" id="{56C9D0FF-57B6-9D95-3852-F7CAB124F4BA}"/>
              </a:ext>
            </a:extLst>
          </p:cNvPr>
          <p:cNvSpPr>
            <a:spLocks noGrp="1"/>
          </p:cNvSpPr>
          <p:nvPr>
            <p:ph type="title"/>
          </p:nvPr>
        </p:nvSpPr>
        <p:spPr>
          <a:xfrm>
            <a:off x="838199" y="805472"/>
            <a:ext cx="10512425" cy="552848"/>
          </a:xfrm>
        </p:spPr>
        <p:txBody>
          <a:bodyPr anchor="b">
            <a:normAutofit/>
          </a:bodyPr>
          <a:lstStyle/>
          <a:p>
            <a:r>
              <a:rPr lang="en-GB"/>
              <a:t>Sustainability</a:t>
            </a:r>
          </a:p>
        </p:txBody>
      </p:sp>
    </p:spTree>
    <p:extLst>
      <p:ext uri="{BB962C8B-B14F-4D97-AF65-F5344CB8AC3E}">
        <p14:creationId xmlns:p14="http://schemas.microsoft.com/office/powerpoint/2010/main" val="371232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6BCC-1D2F-A91F-6053-09D07516FB48}"/>
              </a:ext>
            </a:extLst>
          </p:cNvPr>
          <p:cNvSpPr>
            <a:spLocks noGrp="1"/>
          </p:cNvSpPr>
          <p:nvPr>
            <p:ph type="title"/>
          </p:nvPr>
        </p:nvSpPr>
        <p:spPr>
          <a:xfrm>
            <a:off x="838199" y="805472"/>
            <a:ext cx="6862011" cy="552848"/>
          </a:xfrm>
        </p:spPr>
        <p:txBody>
          <a:bodyPr anchor="b">
            <a:normAutofit/>
          </a:bodyPr>
          <a:lstStyle/>
          <a:p>
            <a:r>
              <a:rPr lang="en-GB"/>
              <a:t>Cost Savings</a:t>
            </a:r>
          </a:p>
        </p:txBody>
      </p:sp>
      <p:sp>
        <p:nvSpPr>
          <p:cNvPr id="3" name="Date Placeholder 2">
            <a:extLst>
              <a:ext uri="{FF2B5EF4-FFF2-40B4-BE49-F238E27FC236}">
                <a16:creationId xmlns:a16="http://schemas.microsoft.com/office/drawing/2014/main" id="{4F00B44D-2BDE-F3DE-7E06-FC5493B8C253}"/>
              </a:ext>
            </a:extLst>
          </p:cNvPr>
          <p:cNvSpPr>
            <a:spLocks noGrp="1"/>
          </p:cNvSpPr>
          <p:nvPr>
            <p:ph type="dt" sz="half" idx="10"/>
          </p:nvPr>
        </p:nvSpPr>
        <p:spPr>
          <a:xfrm>
            <a:off x="8609013" y="5998474"/>
            <a:ext cx="2743200" cy="143149"/>
          </a:xfrm>
        </p:spPr>
        <p:txBody>
          <a:bodyPr anchor="t">
            <a:normAutofit/>
          </a:bodyPr>
          <a:lstStyle/>
          <a:p>
            <a:pPr rtl="0">
              <a:lnSpc>
                <a:spcPct val="90000"/>
              </a:lnSpc>
              <a:spcAft>
                <a:spcPts val="600"/>
              </a:spcAft>
            </a:pPr>
            <a:fld id="{5A87A146-CB6B-4DF1-95E9-09E9378ABF2A}" type="datetime1">
              <a:rPr lang="en-GB" noProof="0" smtClean="0"/>
              <a:pPr rtl="0">
                <a:lnSpc>
                  <a:spcPct val="90000"/>
                </a:lnSpc>
                <a:spcAft>
                  <a:spcPts val="600"/>
                </a:spcAft>
              </a:pPr>
              <a:t>24/05/2024</a:t>
            </a:fld>
            <a:endParaRPr lang="en-GB" noProof="0"/>
          </a:p>
        </p:txBody>
      </p:sp>
      <p:sp>
        <p:nvSpPr>
          <p:cNvPr id="4" name="Footer Placeholder 3">
            <a:extLst>
              <a:ext uri="{FF2B5EF4-FFF2-40B4-BE49-F238E27FC236}">
                <a16:creationId xmlns:a16="http://schemas.microsoft.com/office/drawing/2014/main" id="{62555894-1950-8E81-433C-A35840594561}"/>
              </a:ext>
            </a:extLst>
          </p:cNvPr>
          <p:cNvSpPr>
            <a:spLocks noGrp="1"/>
          </p:cNvSpPr>
          <p:nvPr>
            <p:ph type="ftr" sz="quarter" idx="11"/>
          </p:nvPr>
        </p:nvSpPr>
        <p:spPr>
          <a:xfrm>
            <a:off x="7237413" y="6168551"/>
            <a:ext cx="4114800" cy="190327"/>
          </a:xfrm>
        </p:spPr>
        <p:txBody>
          <a:bodyPr anchor="t">
            <a:normAutofit/>
          </a:bodyPr>
          <a:lstStyle/>
          <a:p>
            <a:pPr rtl="0">
              <a:spcAft>
                <a:spcPts val="600"/>
              </a:spcAft>
            </a:pPr>
            <a:r>
              <a:rPr lang="en-GB" noProof="0"/>
              <a:t>ADD A FOOTER</a:t>
            </a:r>
          </a:p>
        </p:txBody>
      </p:sp>
      <p:sp>
        <p:nvSpPr>
          <p:cNvPr id="5" name="Slide Number Placeholder 4">
            <a:extLst>
              <a:ext uri="{FF2B5EF4-FFF2-40B4-BE49-F238E27FC236}">
                <a16:creationId xmlns:a16="http://schemas.microsoft.com/office/drawing/2014/main" id="{DD6287F3-4055-BB95-5717-D86DEFFEF8B4}"/>
              </a:ext>
            </a:extLst>
          </p:cNvPr>
          <p:cNvSpPr>
            <a:spLocks noGrp="1"/>
          </p:cNvSpPr>
          <p:nvPr>
            <p:ph type="sldNum" sz="quarter" idx="12"/>
          </p:nvPr>
        </p:nvSpPr>
        <p:spPr>
          <a:xfrm>
            <a:off x="838200" y="6155851"/>
            <a:ext cx="457200" cy="184317"/>
          </a:xfrm>
        </p:spPr>
        <p:txBody>
          <a:bodyPr anchor="b">
            <a:normAutofit/>
          </a:bodyPr>
          <a:lstStyle/>
          <a:p>
            <a:pPr rtl="0">
              <a:spcAft>
                <a:spcPts val="600"/>
              </a:spcAft>
            </a:pPr>
            <a:fld id="{4950F5D8-22E1-4015-8661-E5B1FD28C2DE}" type="slidenum">
              <a:rPr lang="en-GB" noProof="0" smtClean="0"/>
              <a:pPr rtl="0">
                <a:spcAft>
                  <a:spcPts val="600"/>
                </a:spcAft>
              </a:pPr>
              <a:t>6</a:t>
            </a:fld>
            <a:endParaRPr lang="en-GB" noProof="0"/>
          </a:p>
        </p:txBody>
      </p:sp>
      <p:sp>
        <p:nvSpPr>
          <p:cNvPr id="8" name="Content Placeholder 7">
            <a:extLst>
              <a:ext uri="{FF2B5EF4-FFF2-40B4-BE49-F238E27FC236}">
                <a16:creationId xmlns:a16="http://schemas.microsoft.com/office/drawing/2014/main" id="{66BBA77B-DA16-3CC2-C0E6-6E0F497143E5}"/>
              </a:ext>
            </a:extLst>
          </p:cNvPr>
          <p:cNvSpPr>
            <a:spLocks noGrp="1"/>
          </p:cNvSpPr>
          <p:nvPr>
            <p:ph sz="quarter" idx="53"/>
          </p:nvPr>
        </p:nvSpPr>
        <p:spPr>
          <a:xfrm>
            <a:off x="839787" y="1943100"/>
            <a:ext cx="10512425" cy="3686334"/>
          </a:xfrm>
        </p:spPr>
        <p:txBody>
          <a:bodyPr>
            <a:normAutofit/>
          </a:bodyPr>
          <a:lstStyle/>
          <a:p>
            <a:r>
              <a:rPr lang="en-GB"/>
              <a:t>Saves money on energy bills</a:t>
            </a:r>
          </a:p>
          <a:p>
            <a:r>
              <a:rPr lang="en-GB"/>
              <a:t>Reduces food waste and spoilage</a:t>
            </a:r>
          </a:p>
        </p:txBody>
      </p:sp>
      <p:pic>
        <p:nvPicPr>
          <p:cNvPr id="11" name="Picture Placeholder 10">
            <a:extLst>
              <a:ext uri="{FF2B5EF4-FFF2-40B4-BE49-F238E27FC236}">
                <a16:creationId xmlns:a16="http://schemas.microsoft.com/office/drawing/2014/main" id="{30ACFC4F-52D0-4EE6-A74C-9244D6995FE0}"/>
              </a:ext>
            </a:extLst>
          </p:cNvPr>
          <p:cNvPicPr>
            <a:picLocks noGrp="1" noChangeAspect="1"/>
          </p:cNvPicPr>
          <p:nvPr>
            <p:ph type="pic" sz="quarter" idx="50"/>
          </p:nvPr>
        </p:nvPicPr>
        <p:blipFill rotWithShape="1">
          <a:blip r:embed="rId3"/>
          <a:srcRect t="63020" r="-7" b="919"/>
          <a:stretch/>
        </p:blipFill>
        <p:spPr>
          <a:xfrm>
            <a:off x="9409913" y="851603"/>
            <a:ext cx="1938528" cy="393192"/>
          </a:xfrm>
          <a:noFill/>
        </p:spPr>
      </p:pic>
    </p:spTree>
    <p:extLst>
      <p:ext uri="{BB962C8B-B14F-4D97-AF65-F5344CB8AC3E}">
        <p14:creationId xmlns:p14="http://schemas.microsoft.com/office/powerpoint/2010/main" val="4064907495"/>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604_TF33968143" id="{8DC784E7-05DF-45BD-84D8-E1E66AEC0D7A}" vid="{ACDD0EDF-4589-4FB8-B084-B2A7E0159C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EA9A9144FDEE40BA3E858030752366" ma:contentTypeVersion="18" ma:contentTypeDescription="Create a new document." ma:contentTypeScope="" ma:versionID="4d48fc599bb5ec0227f13b41187570de">
  <xsd:schema xmlns:xsd="http://www.w3.org/2001/XMLSchema" xmlns:xs="http://www.w3.org/2001/XMLSchema" xmlns:p="http://schemas.microsoft.com/office/2006/metadata/properties" xmlns:ns2="96962f93-03b4-4c6f-afe7-a67fb24d2d5e" xmlns:ns3="38e19943-5ae7-4b38-aca1-bdd904065487" targetNamespace="http://schemas.microsoft.com/office/2006/metadata/properties" ma:root="true" ma:fieldsID="03b83963ced73f605ccab1634a10abbd" ns2:_="" ns3:_="">
    <xsd:import namespace="96962f93-03b4-4c6f-afe7-a67fb24d2d5e"/>
    <xsd:import namespace="38e19943-5ae7-4b38-aca1-bdd90406548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962f93-03b4-4c6f-afe7-a67fb24d2d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a62a98f-1a25-42ed-bb2c-4715f1d2564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e19943-5ae7-4b38-aca1-bdd904065487"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77334259-af83-4482-95ff-45554740a389}" ma:internalName="TaxCatchAll" ma:showField="CatchAllData" ma:web="38e19943-5ae7-4b38-aca1-bdd904065487">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8e19943-5ae7-4b38-aca1-bdd904065487" xsi:nil="true"/>
    <lcf76f155ced4ddcb4097134ff3c332f xmlns="96962f93-03b4-4c6f-afe7-a67fb24d2d5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20B34B-A10F-4972-8649-61CC793E9F88}"/>
</file>

<file path=customXml/itemProps2.xml><?xml version="1.0" encoding="utf-8"?>
<ds:datastoreItem xmlns:ds="http://schemas.openxmlformats.org/officeDocument/2006/customXml" ds:itemID="{11E645E5-0105-4597-A6C9-FF428BAEF1DD}">
  <ds:schemaRefs>
    <ds:schemaRef ds:uri="http://schemas.microsoft.com/sharepoint/v3/contenttype/forms"/>
  </ds:schemaRefs>
</ds:datastoreItem>
</file>

<file path=customXml/itemProps3.xml><?xml version="1.0" encoding="utf-8"?>
<ds:datastoreItem xmlns:ds="http://schemas.openxmlformats.org/officeDocument/2006/customXml" ds:itemID="{1231B41D-C4DE-41D5-B883-BFE1CC1FFE9C}">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4e1c286c-0421-4eb4-bbd4-60664526960c}" enabled="1" method="Standard" siteId="{351242a6-d096-44d5-94ea-cd761a281aba}" contentBits="0" removed="0"/>
</clbl:labelList>
</file>

<file path=docProps/app.xml><?xml version="1.0" encoding="utf-8"?>
<Properties xmlns="http://schemas.openxmlformats.org/officeDocument/2006/extended-properties" xmlns:vt="http://schemas.openxmlformats.org/officeDocument/2006/docPropsVTypes">
  <Template>{99C877D3-213E-4B59-B524-AD36E823DAD1}tf33968143_win32</Template>
  <TotalTime>2</TotalTime>
  <Words>334</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 Antiqua</vt:lpstr>
      <vt:lpstr>Calibri</vt:lpstr>
      <vt:lpstr>Franklin Gothic Book</vt:lpstr>
      <vt:lpstr>Wingdings</vt:lpstr>
      <vt:lpstr>Office Theme</vt:lpstr>
      <vt:lpstr>Introducing the New Super Energy Efficient Freezer</vt:lpstr>
      <vt:lpstr>Energy Efficiency</vt:lpstr>
      <vt:lpstr>Temperature Control</vt:lpstr>
      <vt:lpstr>Space-Saving Design</vt:lpstr>
      <vt:lpstr>Sustainability</vt:lpstr>
      <vt:lpstr>Cost Savings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Fennah</dc:creator>
  <cp:lastModifiedBy>Sara Fennah</cp:lastModifiedBy>
  <cp:revision>1</cp:revision>
  <dcterms:created xsi:type="dcterms:W3CDTF">2024-05-24T14:27:35Z</dcterms:created>
  <dcterms:modified xsi:type="dcterms:W3CDTF">2024-05-24T14:30:05Z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0x01010006EA9A9144FDEE40BA3E858030752366</vt:lpwstr>
  </property>
</Properties>
</file>