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7" d="100"/>
          <a:sy n="117" d="100"/>
        </p:scale>
        <p:origin x="-1312" y="-104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5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Flow chart symbols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296310"/>
            <a:ext cx="1649750" cy="4975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Start/Stop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2134327"/>
            <a:ext cx="1885429" cy="576138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Get/Read Input/output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78641" y="3967492"/>
            <a:ext cx="1963988" cy="96895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641" y="2880688"/>
            <a:ext cx="1728309" cy="7332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Step 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99343" y="331583"/>
            <a:ext cx="720287" cy="307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Start Search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2311385" y="302748"/>
            <a:ext cx="1223769" cy="522358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enters input into search box 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4738" y="1960758"/>
            <a:ext cx="1052104" cy="5119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Trim the white space from the beginning and end of the search string 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3992493" y="309870"/>
            <a:ext cx="1291866" cy="515099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click submit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54738" y="2790762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Converts the user string into lower case and stores it in an array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40210" y="3575859"/>
            <a:ext cx="1066632" cy="519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Compares user string keyword to database values, if there is a match, pushes match to results array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-3123694" y="5880063"/>
            <a:ext cx="1454729" cy="444527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clicks “Ok”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5074932" y="2877404"/>
            <a:ext cx="1400118" cy="91787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Is the string submitted longer then 2 characters?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142975" y="6203378"/>
            <a:ext cx="720287" cy="30755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End Search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7526" y="5361911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Results call  </a:t>
            </a:r>
            <a:r>
              <a:rPr lang="en-US" sz="800" dirty="0" err="1" smtClean="0">
                <a:solidFill>
                  <a:srgbClr val="000000"/>
                </a:solidFill>
              </a:rPr>
              <a:t>inner.html</a:t>
            </a:r>
            <a:r>
              <a:rPr lang="en-US" sz="800" dirty="0" smtClean="0">
                <a:solidFill>
                  <a:srgbClr val="000000"/>
                </a:solidFill>
              </a:rPr>
              <a:t> message describing no results found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77354" y="318038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Check the string length to see if it is less than 3 characters</a:t>
            </a:r>
          </a:p>
        </p:txBody>
      </p:sp>
      <p:sp>
        <p:nvSpPr>
          <p:cNvPr id="28" name="Parallelogram 27"/>
          <p:cNvSpPr/>
          <p:nvPr/>
        </p:nvSpPr>
        <p:spPr>
          <a:xfrm>
            <a:off x="7632959" y="3302695"/>
            <a:ext cx="1413500" cy="462389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Alert user via prompt their search term is too short and to try again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60075" y="4791086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1961202" y="1322472"/>
            <a:ext cx="325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-1911333" y="609526"/>
            <a:ext cx="304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7141351" y="1517095"/>
            <a:ext cx="49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5" name="Diamond 34"/>
          <p:cNvSpPr/>
          <p:nvPr/>
        </p:nvSpPr>
        <p:spPr>
          <a:xfrm>
            <a:off x="-3036803" y="3034445"/>
            <a:ext cx="1273857" cy="7306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Else if player 1 health &lt; 1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Player 2 wins</a:t>
            </a:r>
          </a:p>
        </p:txBody>
      </p:sp>
      <p:sp>
        <p:nvSpPr>
          <p:cNvPr id="37" name="Parallelogram 36"/>
          <p:cNvSpPr/>
          <p:nvPr/>
        </p:nvSpPr>
        <p:spPr>
          <a:xfrm>
            <a:off x="-3124427" y="5068085"/>
            <a:ext cx="1451562" cy="474840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Prompt user the match is over with Player 2 as winner with round number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93683" y="5355562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Convert results to html to be displayed</a:t>
            </a:r>
          </a:p>
        </p:txBody>
      </p:sp>
      <p:sp>
        <p:nvSpPr>
          <p:cNvPr id="39" name="Diamond 38"/>
          <p:cNvSpPr/>
          <p:nvPr/>
        </p:nvSpPr>
        <p:spPr>
          <a:xfrm>
            <a:off x="1830485" y="4352597"/>
            <a:ext cx="1273857" cy="7306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Is there a match of the search string to the </a:t>
            </a:r>
            <a:r>
              <a:rPr lang="en-US" sz="800" b="1" dirty="0" err="1" smtClean="0">
                <a:solidFill>
                  <a:srgbClr val="000000"/>
                </a:solidFill>
              </a:rPr>
              <a:t>db</a:t>
            </a:r>
            <a:r>
              <a:rPr lang="en-US" sz="800" b="1" dirty="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2993954" y="6122289"/>
            <a:ext cx="1451562" cy="474840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Display results in inner html format on page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8" name="Parallelogram 57"/>
          <p:cNvSpPr/>
          <p:nvPr/>
        </p:nvSpPr>
        <p:spPr>
          <a:xfrm>
            <a:off x="40161" y="3089363"/>
            <a:ext cx="1454729" cy="444527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Suggest Search term such as “</a:t>
            </a:r>
            <a:r>
              <a:rPr lang="en-US" sz="800" dirty="0" err="1" smtClean="0">
                <a:solidFill>
                  <a:srgbClr val="000000"/>
                </a:solidFill>
              </a:rPr>
              <a:t>Javascript</a:t>
            </a:r>
            <a:r>
              <a:rPr lang="en-US" sz="800" dirty="0" smtClean="0">
                <a:solidFill>
                  <a:srgbClr val="000000"/>
                </a:solidFill>
              </a:rPr>
              <a:t>”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5" name="Elbow Connector 64"/>
          <p:cNvCxnSpPr>
            <a:stCxn id="4" idx="3"/>
            <a:endCxn id="5" idx="5"/>
          </p:cNvCxnSpPr>
          <p:nvPr/>
        </p:nvCxnSpPr>
        <p:spPr>
          <a:xfrm>
            <a:off x="1819630" y="485362"/>
            <a:ext cx="557050" cy="7856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" idx="2"/>
            <a:endCxn id="14" idx="5"/>
          </p:cNvCxnSpPr>
          <p:nvPr/>
        </p:nvCxnSpPr>
        <p:spPr>
          <a:xfrm>
            <a:off x="3469859" y="563927"/>
            <a:ext cx="587021" cy="34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4" idx="2"/>
            <a:endCxn id="26" idx="1"/>
          </p:cNvCxnSpPr>
          <p:nvPr/>
        </p:nvCxnSpPr>
        <p:spPr>
          <a:xfrm>
            <a:off x="5219972" y="567420"/>
            <a:ext cx="657382" cy="65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35" idx="0"/>
          </p:cNvCxnSpPr>
          <p:nvPr/>
        </p:nvCxnSpPr>
        <p:spPr>
          <a:xfrm>
            <a:off x="-2621988" y="2017603"/>
            <a:ext cx="222114" cy="10168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2"/>
            <a:endCxn id="15" idx="0"/>
          </p:cNvCxnSpPr>
          <p:nvPr/>
        </p:nvCxnSpPr>
        <p:spPr>
          <a:xfrm>
            <a:off x="2480790" y="2472691"/>
            <a:ext cx="0" cy="318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5" idx="2"/>
            <a:endCxn id="16" idx="0"/>
          </p:cNvCxnSpPr>
          <p:nvPr/>
        </p:nvCxnSpPr>
        <p:spPr>
          <a:xfrm rot="5400000">
            <a:off x="2340576" y="3435644"/>
            <a:ext cx="273165" cy="72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201243" y="1553874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-2369850" y="1990967"/>
            <a:ext cx="49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-1869595" y="3034445"/>
            <a:ext cx="49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44" name="Elbow Connector 143"/>
          <p:cNvCxnSpPr>
            <a:stCxn id="37" idx="4"/>
            <a:endCxn id="17" idx="0"/>
          </p:cNvCxnSpPr>
          <p:nvPr/>
        </p:nvCxnSpPr>
        <p:spPr>
          <a:xfrm rot="16200000" flipH="1">
            <a:off x="-2566057" y="5710335"/>
            <a:ext cx="337138" cy="23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-2369850" y="3765084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-871894" y="3765084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20" idx="3"/>
            <a:endCxn id="28" idx="5"/>
          </p:cNvCxnSpPr>
          <p:nvPr/>
        </p:nvCxnSpPr>
        <p:spPr>
          <a:xfrm>
            <a:off x="6475050" y="3336339"/>
            <a:ext cx="1215708" cy="1975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3" idx="2"/>
            <a:endCxn id="59" idx="0"/>
          </p:cNvCxnSpPr>
          <p:nvPr/>
        </p:nvCxnSpPr>
        <p:spPr>
          <a:xfrm rot="5400000">
            <a:off x="6726918" y="435893"/>
            <a:ext cx="561647" cy="13498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1"/>
            <a:endCxn id="7" idx="0"/>
          </p:cNvCxnSpPr>
          <p:nvPr/>
        </p:nvCxnSpPr>
        <p:spPr>
          <a:xfrm rot="10800000">
            <a:off x="2480790" y="1960759"/>
            <a:ext cx="2594142" cy="1375581"/>
          </a:xfrm>
          <a:prstGeom prst="bentConnector4">
            <a:avLst>
              <a:gd name="adj1" fmla="val 39861"/>
              <a:gd name="adj2" fmla="val 1166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6" idx="2"/>
            <a:endCxn id="39" idx="0"/>
          </p:cNvCxnSpPr>
          <p:nvPr/>
        </p:nvCxnSpPr>
        <p:spPr>
          <a:xfrm rot="5400000">
            <a:off x="2341602" y="4220672"/>
            <a:ext cx="257737" cy="61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9" idx="3"/>
            <a:endCxn id="38" idx="0"/>
          </p:cNvCxnSpPr>
          <p:nvPr/>
        </p:nvCxnSpPr>
        <p:spPr>
          <a:xfrm>
            <a:off x="3104342" y="4717917"/>
            <a:ext cx="615393" cy="6376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5" idx="1"/>
          </p:cNvCxnSpPr>
          <p:nvPr/>
        </p:nvCxnSpPr>
        <p:spPr>
          <a:xfrm rot="10800000">
            <a:off x="2988564" y="302748"/>
            <a:ext cx="5874698" cy="3008696"/>
          </a:xfrm>
          <a:prstGeom prst="bentConnector4">
            <a:avLst>
              <a:gd name="adj1" fmla="val -661"/>
              <a:gd name="adj2" fmla="val 1075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0" idx="2"/>
            <a:endCxn id="106" idx="5"/>
          </p:cNvCxnSpPr>
          <p:nvPr/>
        </p:nvCxnSpPr>
        <p:spPr>
          <a:xfrm flipV="1">
            <a:off x="4386161" y="6358434"/>
            <a:ext cx="737420" cy="127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/>
          <p:cNvSpPr/>
          <p:nvPr/>
        </p:nvSpPr>
        <p:spPr>
          <a:xfrm>
            <a:off x="5067259" y="6133145"/>
            <a:ext cx="1407791" cy="450577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clicks on a desired link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91" name="Elbow Connector 90"/>
          <p:cNvCxnSpPr>
            <a:stCxn id="38" idx="2"/>
            <a:endCxn id="40" idx="0"/>
          </p:cNvCxnSpPr>
          <p:nvPr/>
        </p:nvCxnSpPr>
        <p:spPr>
          <a:xfrm rot="5400000">
            <a:off x="3592338" y="5994891"/>
            <a:ext cx="25479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Parallelogram 111"/>
          <p:cNvSpPr/>
          <p:nvPr/>
        </p:nvSpPr>
        <p:spPr>
          <a:xfrm>
            <a:off x="531727" y="6087170"/>
            <a:ext cx="1451562" cy="474840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Display no results found in inner html format on page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93" name="Elbow Connector 92"/>
          <p:cNvCxnSpPr>
            <a:stCxn id="39" idx="1"/>
            <a:endCxn id="25" idx="0"/>
          </p:cNvCxnSpPr>
          <p:nvPr/>
        </p:nvCxnSpPr>
        <p:spPr>
          <a:xfrm rot="10800000" flipV="1">
            <a:off x="1293579" y="4717917"/>
            <a:ext cx="536907" cy="6439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25" idx="2"/>
            <a:endCxn id="112" idx="0"/>
          </p:cNvCxnSpPr>
          <p:nvPr/>
        </p:nvCxnSpPr>
        <p:spPr>
          <a:xfrm rot="5400000">
            <a:off x="1168880" y="5962471"/>
            <a:ext cx="213327" cy="3607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8" idx="1"/>
            <a:endCxn id="5" idx="3"/>
          </p:cNvCxnSpPr>
          <p:nvPr/>
        </p:nvCxnSpPr>
        <p:spPr>
          <a:xfrm rot="5400000" flipH="1" flipV="1">
            <a:off x="708405" y="939793"/>
            <a:ext cx="2264257" cy="2034884"/>
          </a:xfrm>
          <a:prstGeom prst="bentConnector3">
            <a:avLst>
              <a:gd name="adj1" fmla="val 854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6" idx="2"/>
            <a:endCxn id="21" idx="1"/>
          </p:cNvCxnSpPr>
          <p:nvPr/>
        </p:nvCxnSpPr>
        <p:spPr>
          <a:xfrm flipV="1">
            <a:off x="6418728" y="6357157"/>
            <a:ext cx="1724247" cy="127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5632781" y="1391617"/>
            <a:ext cx="1400118" cy="91787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Does the search term contain any characters?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27" name="Elbow Connector 26"/>
          <p:cNvCxnSpPr>
            <a:stCxn id="59" idx="1"/>
            <a:endCxn id="20" idx="0"/>
          </p:cNvCxnSpPr>
          <p:nvPr/>
        </p:nvCxnSpPr>
        <p:spPr>
          <a:xfrm rot="10800000" flipH="1" flipV="1">
            <a:off x="5632781" y="1850552"/>
            <a:ext cx="142210" cy="1026852"/>
          </a:xfrm>
          <a:prstGeom prst="bentConnector4">
            <a:avLst>
              <a:gd name="adj1" fmla="val -160748"/>
              <a:gd name="adj2" fmla="val 723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8" idx="0"/>
          </p:cNvCxnSpPr>
          <p:nvPr/>
        </p:nvCxnSpPr>
        <p:spPr>
          <a:xfrm rot="16200000" flipH="1">
            <a:off x="6957506" y="1920491"/>
            <a:ext cx="1452143" cy="131226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156589" y="318038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Check the </a:t>
            </a:r>
            <a:r>
              <a:rPr lang="en-US" sz="800" dirty="0" smtClean="0">
                <a:solidFill>
                  <a:srgbClr val="000000"/>
                </a:solidFill>
              </a:rPr>
              <a:t>search string to ensure it’s not empty</a:t>
            </a:r>
            <a:endParaRPr lang="en-US" sz="800" dirty="0" smtClean="0">
              <a:solidFill>
                <a:srgbClr val="000000"/>
              </a:solidFill>
            </a:endParaRPr>
          </a:p>
        </p:txBody>
      </p:sp>
      <p:cxnSp>
        <p:nvCxnSpPr>
          <p:cNvPr id="48" name="Elbow Connector 47"/>
          <p:cNvCxnSpPr>
            <a:stCxn id="26" idx="3"/>
            <a:endCxn id="73" idx="1"/>
          </p:cNvCxnSpPr>
          <p:nvPr/>
        </p:nvCxnSpPr>
        <p:spPr>
          <a:xfrm>
            <a:off x="6929458" y="574004"/>
            <a:ext cx="227131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610097" y="3028726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490605" y="3025696"/>
            <a:ext cx="49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854027" y="4372047"/>
            <a:ext cx="49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63" name="Elbow Connector 62"/>
          <p:cNvCxnSpPr>
            <a:stCxn id="112" idx="5"/>
            <a:endCxn id="58" idx="4"/>
          </p:cNvCxnSpPr>
          <p:nvPr/>
        </p:nvCxnSpPr>
        <p:spPr>
          <a:xfrm rot="10800000" flipH="1">
            <a:off x="591082" y="3533890"/>
            <a:ext cx="176444" cy="2790700"/>
          </a:xfrm>
          <a:prstGeom prst="bentConnector4">
            <a:avLst>
              <a:gd name="adj1" fmla="val -129560"/>
              <a:gd name="adj2" fmla="val 542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1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229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Master Flow chart symbols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Dietrick</dc:creator>
  <cp:lastModifiedBy>Terry Dietrick</cp:lastModifiedBy>
  <cp:revision>17</cp:revision>
  <dcterms:created xsi:type="dcterms:W3CDTF">2015-02-09T01:15:48Z</dcterms:created>
  <dcterms:modified xsi:type="dcterms:W3CDTF">2015-02-17T03:41:00Z</dcterms:modified>
</cp:coreProperties>
</file>