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1312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C1C8-0ECA-4A40-9D7C-013B4E5C752B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Flow chart symbols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296310"/>
            <a:ext cx="1649750" cy="4975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Start/Stop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2134327"/>
            <a:ext cx="1885429" cy="576138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Get/Read Input/output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78641" y="3967492"/>
            <a:ext cx="1963988" cy="96895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41" y="2880688"/>
            <a:ext cx="1728309" cy="733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Step 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0867" y="198198"/>
            <a:ext cx="720287" cy="307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Start Duel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942657" y="87168"/>
            <a:ext cx="1223769" cy="522358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Display health of each player and round number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554542" y="2406466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Is player 1 and player 2 health &gt; 0? then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4218" y="3253151"/>
            <a:ext cx="1052104" cy="511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A random number is generated to be decremented from each player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3928205" y="94427"/>
            <a:ext cx="1291866" cy="51509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94218" y="4273648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Each player’s health decremented the random number amount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9690" y="5296641"/>
            <a:ext cx="1066632" cy="519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The round number is incremented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3606406" y="5880063"/>
            <a:ext cx="1454729" cy="44452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197031" y="973656"/>
            <a:ext cx="1254739" cy="71967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Is the round equal to or greater than 10?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42975" y="6170810"/>
            <a:ext cx="720287" cy="30755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End Duel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8401" y="4181777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Return Player 2 wins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11158" y="2406466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Match complete, no winner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7632958" y="3292773"/>
            <a:ext cx="1413500" cy="46238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no winner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5193" y="2874676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1961202" y="1322472"/>
            <a:ext cx="325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-1911333" y="609526"/>
            <a:ext cx="304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4256" y="1056494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5" name="Diamond 34"/>
          <p:cNvSpPr/>
          <p:nvPr/>
        </p:nvSpPr>
        <p:spPr>
          <a:xfrm>
            <a:off x="3693297" y="3034445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Else if player 1 health &lt; 1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Player 2 wins</a:t>
            </a:r>
          </a:p>
        </p:txBody>
      </p:sp>
      <p:sp>
        <p:nvSpPr>
          <p:cNvPr id="37" name="Parallelogram 36"/>
          <p:cNvSpPr/>
          <p:nvPr/>
        </p:nvSpPr>
        <p:spPr>
          <a:xfrm>
            <a:off x="3605673" y="5068085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Player 2 as winner with round number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1927" y="4181777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Return Player 1 wins</a:t>
            </a:r>
          </a:p>
        </p:txBody>
      </p:sp>
      <p:sp>
        <p:nvSpPr>
          <p:cNvPr id="39" name="Diamond 38"/>
          <p:cNvSpPr/>
          <p:nvPr/>
        </p:nvSpPr>
        <p:spPr>
          <a:xfrm>
            <a:off x="5220071" y="3034445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Else if player 2 health &lt; 1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Player 1 wins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5143244" y="5068084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Player 1 as winner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42" name="Elbow Connector 41"/>
          <p:cNvCxnSpPr>
            <a:stCxn id="20" idx="1"/>
            <a:endCxn id="60" idx="0"/>
          </p:cNvCxnSpPr>
          <p:nvPr/>
        </p:nvCxnSpPr>
        <p:spPr>
          <a:xfrm rot="10800000" flipV="1">
            <a:off x="3139459" y="1333492"/>
            <a:ext cx="1057572" cy="2127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/>
          <p:cNvSpPr/>
          <p:nvPr/>
        </p:nvSpPr>
        <p:spPr>
          <a:xfrm>
            <a:off x="5094424" y="5915182"/>
            <a:ext cx="1454729" cy="44452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7624244" y="4104752"/>
            <a:ext cx="1416585" cy="432871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stCxn id="6" idx="1"/>
          </p:cNvCxnSpPr>
          <p:nvPr/>
        </p:nvCxnSpPr>
        <p:spPr>
          <a:xfrm rot="10800000" flipV="1">
            <a:off x="2213006" y="2771786"/>
            <a:ext cx="341536" cy="4502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5" idx="5"/>
          </p:cNvCxnSpPr>
          <p:nvPr/>
        </p:nvCxnSpPr>
        <p:spPr>
          <a:xfrm flipV="1">
            <a:off x="1331154" y="348347"/>
            <a:ext cx="676798" cy="363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" idx="2"/>
            <a:endCxn id="14" idx="5"/>
          </p:cNvCxnSpPr>
          <p:nvPr/>
        </p:nvCxnSpPr>
        <p:spPr>
          <a:xfrm>
            <a:off x="3101131" y="348347"/>
            <a:ext cx="891461" cy="363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2"/>
            <a:endCxn id="20" idx="0"/>
          </p:cNvCxnSpPr>
          <p:nvPr/>
        </p:nvCxnSpPr>
        <p:spPr>
          <a:xfrm flipH="1">
            <a:off x="4824401" y="351977"/>
            <a:ext cx="331283" cy="621679"/>
          </a:xfrm>
          <a:prstGeom prst="bentConnector4">
            <a:avLst>
              <a:gd name="adj1" fmla="val -69004"/>
              <a:gd name="adj2" fmla="val 70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" idx="3"/>
            <a:endCxn id="35" idx="0"/>
          </p:cNvCxnSpPr>
          <p:nvPr/>
        </p:nvCxnSpPr>
        <p:spPr>
          <a:xfrm>
            <a:off x="3828399" y="2771786"/>
            <a:ext cx="501827" cy="2626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5" idx="3"/>
            <a:endCxn id="39" idx="1"/>
          </p:cNvCxnSpPr>
          <p:nvPr/>
        </p:nvCxnSpPr>
        <p:spPr>
          <a:xfrm>
            <a:off x="4967154" y="3399765"/>
            <a:ext cx="25291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2"/>
            <a:endCxn id="15" idx="0"/>
          </p:cNvCxnSpPr>
          <p:nvPr/>
        </p:nvCxnSpPr>
        <p:spPr>
          <a:xfrm>
            <a:off x="2220270" y="3765084"/>
            <a:ext cx="0" cy="5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5" idx="2"/>
            <a:endCxn id="16" idx="0"/>
          </p:cNvCxnSpPr>
          <p:nvPr/>
        </p:nvCxnSpPr>
        <p:spPr>
          <a:xfrm rot="5400000">
            <a:off x="1961108" y="5037478"/>
            <a:ext cx="511061" cy="72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197395" y="104580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69873" y="2616190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04" name="Elbow Connector 103"/>
          <p:cNvCxnSpPr>
            <a:stCxn id="20" idx="3"/>
          </p:cNvCxnSpPr>
          <p:nvPr/>
        </p:nvCxnSpPr>
        <p:spPr>
          <a:xfrm>
            <a:off x="5451770" y="1333493"/>
            <a:ext cx="2370016" cy="128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60505" y="3034445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28" name="Elbow Connector 127"/>
          <p:cNvCxnSpPr>
            <a:stCxn id="35" idx="2"/>
            <a:endCxn id="25" idx="0"/>
          </p:cNvCxnSpPr>
          <p:nvPr/>
        </p:nvCxnSpPr>
        <p:spPr>
          <a:xfrm rot="16200000" flipH="1">
            <a:off x="4123993" y="3971316"/>
            <a:ext cx="416693" cy="42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39" idx="2"/>
            <a:endCxn id="38" idx="0"/>
          </p:cNvCxnSpPr>
          <p:nvPr/>
        </p:nvCxnSpPr>
        <p:spPr>
          <a:xfrm rot="16200000" flipH="1">
            <a:off x="5649143" y="3972940"/>
            <a:ext cx="416693" cy="9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25" idx="2"/>
            <a:endCxn id="37" idx="0"/>
          </p:cNvCxnSpPr>
          <p:nvPr/>
        </p:nvCxnSpPr>
        <p:spPr>
          <a:xfrm rot="5400000">
            <a:off x="4145766" y="4879398"/>
            <a:ext cx="374376" cy="299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38" idx="2"/>
            <a:endCxn id="40" idx="0"/>
          </p:cNvCxnSpPr>
          <p:nvPr/>
        </p:nvCxnSpPr>
        <p:spPr>
          <a:xfrm rot="16200000" flipH="1">
            <a:off x="5676315" y="4875373"/>
            <a:ext cx="374375" cy="110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6" idx="2"/>
            <a:endCxn id="28" idx="0"/>
          </p:cNvCxnSpPr>
          <p:nvPr/>
        </p:nvCxnSpPr>
        <p:spPr>
          <a:xfrm rot="16200000" flipH="1">
            <a:off x="8151272" y="3104336"/>
            <a:ext cx="374375" cy="249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28" idx="4"/>
            <a:endCxn id="59" idx="0"/>
          </p:cNvCxnSpPr>
          <p:nvPr/>
        </p:nvCxnSpPr>
        <p:spPr>
          <a:xfrm rot="5400000">
            <a:off x="8161328" y="3926372"/>
            <a:ext cx="349590" cy="71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40" idx="4"/>
            <a:endCxn id="58" idx="1"/>
          </p:cNvCxnSpPr>
          <p:nvPr/>
        </p:nvCxnSpPr>
        <p:spPr>
          <a:xfrm rot="16200000" flipH="1">
            <a:off x="5687060" y="5724888"/>
            <a:ext cx="372258" cy="83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37" idx="4"/>
            <a:endCxn id="17" idx="0"/>
          </p:cNvCxnSpPr>
          <p:nvPr/>
        </p:nvCxnSpPr>
        <p:spPr>
          <a:xfrm rot="16200000" flipH="1">
            <a:off x="4164043" y="5710335"/>
            <a:ext cx="337138" cy="2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59" idx="4"/>
            <a:endCxn id="21" idx="0"/>
          </p:cNvCxnSpPr>
          <p:nvPr/>
        </p:nvCxnSpPr>
        <p:spPr>
          <a:xfrm rot="16200000" flipH="1">
            <a:off x="7601235" y="5268925"/>
            <a:ext cx="1633187" cy="1705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360250" y="376508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858206" y="376508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89" name="Elbow Connector 188"/>
          <p:cNvCxnSpPr>
            <a:stCxn id="16" idx="2"/>
          </p:cNvCxnSpPr>
          <p:nvPr/>
        </p:nvCxnSpPr>
        <p:spPr>
          <a:xfrm rot="5400000" flipH="1">
            <a:off x="-535179" y="3067457"/>
            <a:ext cx="4382708" cy="1113663"/>
          </a:xfrm>
          <a:prstGeom prst="bentConnector3">
            <a:avLst>
              <a:gd name="adj1" fmla="val -52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5" idx="3"/>
          </p:cNvCxnSpPr>
          <p:nvPr/>
        </p:nvCxnSpPr>
        <p:spPr>
          <a:xfrm flipV="1">
            <a:off x="1128636" y="609526"/>
            <a:ext cx="1360611" cy="8234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58" idx="2"/>
            <a:endCxn id="21" idx="1"/>
          </p:cNvCxnSpPr>
          <p:nvPr/>
        </p:nvCxnSpPr>
        <p:spPr>
          <a:xfrm>
            <a:off x="6493587" y="6137446"/>
            <a:ext cx="1649388" cy="187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7" idx="4"/>
            <a:endCxn id="21" idx="2"/>
          </p:cNvCxnSpPr>
          <p:nvPr/>
        </p:nvCxnSpPr>
        <p:spPr>
          <a:xfrm rot="16200000" flipH="1">
            <a:off x="6341557" y="4316804"/>
            <a:ext cx="153777" cy="4169348"/>
          </a:xfrm>
          <a:prstGeom prst="bentConnector3">
            <a:avLst>
              <a:gd name="adj1" fmla="val 2486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13407" y="1546204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Character name, damage, and health stored into individual arrays</a:t>
            </a:r>
            <a:endParaRPr lang="en-US" sz="800" dirty="0" smtClean="0">
              <a:solidFill>
                <a:srgbClr val="000000"/>
              </a:solidFill>
            </a:endParaRPr>
          </a:p>
        </p:txBody>
      </p:sp>
      <p:cxnSp>
        <p:nvCxnSpPr>
          <p:cNvPr id="13" name="Elbow Connector 12"/>
          <p:cNvCxnSpPr>
            <a:stCxn id="60" idx="2"/>
            <a:endCxn id="6" idx="0"/>
          </p:cNvCxnSpPr>
          <p:nvPr/>
        </p:nvCxnSpPr>
        <p:spPr>
          <a:xfrm rot="16200000" flipH="1">
            <a:off x="2991300" y="2206295"/>
            <a:ext cx="348330" cy="520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184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Master Flow chart symbols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Dietrick</dc:creator>
  <cp:lastModifiedBy>Terry Dietrick</cp:lastModifiedBy>
  <cp:revision>13</cp:revision>
  <dcterms:created xsi:type="dcterms:W3CDTF">2015-02-09T01:15:48Z</dcterms:created>
  <dcterms:modified xsi:type="dcterms:W3CDTF">2015-02-17T00:24:01Z</dcterms:modified>
</cp:coreProperties>
</file>