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17" d="100"/>
          <a:sy n="117" d="100"/>
        </p:scale>
        <p:origin x="-1312" y="-104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C1C8-0ECA-4A40-9D7C-013B4E5C752B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ECB9-39D6-474A-A721-48371F91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6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C1C8-0ECA-4A40-9D7C-013B4E5C752B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ECB9-39D6-474A-A721-48371F91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9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C1C8-0ECA-4A40-9D7C-013B4E5C752B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ECB9-39D6-474A-A721-48371F91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5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C1C8-0ECA-4A40-9D7C-013B4E5C752B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ECB9-39D6-474A-A721-48371F91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5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C1C8-0ECA-4A40-9D7C-013B4E5C752B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ECB9-39D6-474A-A721-48371F91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1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C1C8-0ECA-4A40-9D7C-013B4E5C752B}" type="datetimeFigureOut">
              <a:rPr lang="en-US" smtClean="0"/>
              <a:t>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ECB9-39D6-474A-A721-48371F91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C1C8-0ECA-4A40-9D7C-013B4E5C752B}" type="datetimeFigureOut">
              <a:rPr lang="en-US" smtClean="0"/>
              <a:t>2/8/15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ECB9-39D6-474A-A721-48371F91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7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C1C8-0ECA-4A40-9D7C-013B4E5C752B}" type="datetimeFigureOut">
              <a:rPr lang="en-US" smtClean="0"/>
              <a:t>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ECB9-39D6-474A-A721-48371F91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6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C1C8-0ECA-4A40-9D7C-013B4E5C752B}" type="datetimeFigureOut">
              <a:rPr lang="en-US" smtClean="0"/>
              <a:t>2/8/15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ECB9-39D6-474A-A721-48371F91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C1C8-0ECA-4A40-9D7C-013B4E5C752B}" type="datetimeFigureOut">
              <a:rPr lang="en-US" smtClean="0"/>
              <a:t>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ECB9-39D6-474A-A721-48371F91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3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C1C8-0ECA-4A40-9D7C-013B4E5C752B}" type="datetimeFigureOut">
              <a:rPr lang="en-US" smtClean="0"/>
              <a:t>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ECB9-39D6-474A-A721-48371F91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EC1C8-0ECA-4A40-9D7C-013B4E5C752B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5ECB9-39D6-474A-A721-48371F91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4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Master Flow chart symbols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296310"/>
            <a:ext cx="1649750" cy="4975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Start/Stop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457200" y="2134327"/>
            <a:ext cx="1885429" cy="576138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Get/Read Input/output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378641" y="3967492"/>
            <a:ext cx="1963988" cy="968958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641" y="2880688"/>
            <a:ext cx="1728309" cy="7332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Step #?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4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99343" y="331583"/>
            <a:ext cx="720287" cy="30755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Start Duel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2311385" y="302748"/>
            <a:ext cx="1223769" cy="522358"/>
          </a:xfrm>
          <a:prstGeom prst="parallelogra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Prompt User</a:t>
            </a:r>
          </a:p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Display health of each player and round number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2834255" y="1652283"/>
            <a:ext cx="1273857" cy="730639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Is player 1 and player 2 health &gt; 0? then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94218" y="3253151"/>
            <a:ext cx="1052104" cy="5119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A random number is generated to be decremented from each player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4" name="Parallelogram 13"/>
          <p:cNvSpPr/>
          <p:nvPr/>
        </p:nvSpPr>
        <p:spPr>
          <a:xfrm>
            <a:off x="3992493" y="309870"/>
            <a:ext cx="1291866" cy="515099"/>
          </a:xfrm>
          <a:prstGeom prst="parallelogra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User clicks “Ok”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94218" y="4273648"/>
            <a:ext cx="1052104" cy="5119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Each player’s health decremented the random number amount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79690" y="5296641"/>
            <a:ext cx="1066632" cy="5190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The round number is incremented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7" name="Parallelogram 16"/>
          <p:cNvSpPr/>
          <p:nvPr/>
        </p:nvSpPr>
        <p:spPr>
          <a:xfrm>
            <a:off x="3606406" y="5880063"/>
            <a:ext cx="1454729" cy="444527"/>
          </a:xfrm>
          <a:prstGeom prst="parallelogra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User clicks “Ok”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0" name="Diamond 19"/>
          <p:cNvSpPr/>
          <p:nvPr/>
        </p:nvSpPr>
        <p:spPr>
          <a:xfrm>
            <a:off x="4197031" y="973656"/>
            <a:ext cx="1254739" cy="719674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Is the round equal to or greater than 10?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142975" y="6170810"/>
            <a:ext cx="720287" cy="30755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End Duel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08401" y="4181777"/>
            <a:ext cx="1052104" cy="5119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Return Player 2 wins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811158" y="2406466"/>
            <a:ext cx="1052104" cy="5119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Match complete, no winner</a:t>
            </a:r>
          </a:p>
        </p:txBody>
      </p:sp>
      <p:sp>
        <p:nvSpPr>
          <p:cNvPr id="28" name="Parallelogram 27"/>
          <p:cNvSpPr/>
          <p:nvPr/>
        </p:nvSpPr>
        <p:spPr>
          <a:xfrm>
            <a:off x="7632958" y="3292773"/>
            <a:ext cx="1413500" cy="462389"/>
          </a:xfrm>
          <a:prstGeom prst="parallelogra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Prompt user the match is over with no winner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20272" y="1740604"/>
            <a:ext cx="46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-1961202" y="1322472"/>
            <a:ext cx="3258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-1911333" y="609526"/>
            <a:ext cx="3049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3474256" y="1056494"/>
            <a:ext cx="49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35" name="Diamond 34"/>
          <p:cNvSpPr/>
          <p:nvPr/>
        </p:nvSpPr>
        <p:spPr>
          <a:xfrm>
            <a:off x="3693297" y="3034445"/>
            <a:ext cx="1273857" cy="730639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Else if player 1 health &lt; 1</a:t>
            </a:r>
          </a:p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Player 2 wins</a:t>
            </a:r>
            <a:endParaRPr lang="en-US" sz="800" b="1" dirty="0" smtClean="0">
              <a:solidFill>
                <a:srgbClr val="000000"/>
              </a:solidFill>
            </a:endParaRPr>
          </a:p>
        </p:txBody>
      </p:sp>
      <p:sp>
        <p:nvSpPr>
          <p:cNvPr id="37" name="Parallelogram 36"/>
          <p:cNvSpPr/>
          <p:nvPr/>
        </p:nvSpPr>
        <p:spPr>
          <a:xfrm>
            <a:off x="3605673" y="5068085"/>
            <a:ext cx="1451562" cy="474840"/>
          </a:xfrm>
          <a:prstGeom prst="parallelogra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Prompt user the match is over with Player 2 as winner with round number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31927" y="4181777"/>
            <a:ext cx="1052104" cy="5119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Return Player 1 wins</a:t>
            </a:r>
          </a:p>
        </p:txBody>
      </p:sp>
      <p:sp>
        <p:nvSpPr>
          <p:cNvPr id="39" name="Diamond 38"/>
          <p:cNvSpPr/>
          <p:nvPr/>
        </p:nvSpPr>
        <p:spPr>
          <a:xfrm>
            <a:off x="5220071" y="3034445"/>
            <a:ext cx="1273857" cy="730639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Else if player 2 health &lt; 1</a:t>
            </a:r>
          </a:p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Player 1 wins</a:t>
            </a:r>
            <a:endParaRPr lang="en-US" sz="800" b="1" dirty="0" smtClean="0">
              <a:solidFill>
                <a:srgbClr val="000000"/>
              </a:solidFill>
            </a:endParaRPr>
          </a:p>
        </p:txBody>
      </p:sp>
      <p:sp>
        <p:nvSpPr>
          <p:cNvPr id="40" name="Parallelogram 39"/>
          <p:cNvSpPr/>
          <p:nvPr/>
        </p:nvSpPr>
        <p:spPr>
          <a:xfrm>
            <a:off x="5143244" y="5068084"/>
            <a:ext cx="1451562" cy="474840"/>
          </a:xfrm>
          <a:prstGeom prst="parallelogra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Prompt user the match is over with Player 1 as winner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42" name="Elbow Connector 41"/>
          <p:cNvCxnSpPr>
            <a:stCxn id="20" idx="1"/>
            <a:endCxn id="6" idx="0"/>
          </p:cNvCxnSpPr>
          <p:nvPr/>
        </p:nvCxnSpPr>
        <p:spPr>
          <a:xfrm rot="10800000" flipV="1">
            <a:off x="3471185" y="1333493"/>
            <a:ext cx="725847" cy="31879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Parallelogram 57"/>
          <p:cNvSpPr/>
          <p:nvPr/>
        </p:nvSpPr>
        <p:spPr>
          <a:xfrm>
            <a:off x="5094424" y="5915182"/>
            <a:ext cx="1454729" cy="444527"/>
          </a:xfrm>
          <a:prstGeom prst="parallelogra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User clicks “Ok”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59" name="Parallelogram 58"/>
          <p:cNvSpPr/>
          <p:nvPr/>
        </p:nvSpPr>
        <p:spPr>
          <a:xfrm>
            <a:off x="7624244" y="4104752"/>
            <a:ext cx="1416585" cy="432871"/>
          </a:xfrm>
          <a:prstGeom prst="parallelogra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User clicks “Ok”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61" name="Elbow Connector 60"/>
          <p:cNvCxnSpPr>
            <a:stCxn id="6" idx="1"/>
          </p:cNvCxnSpPr>
          <p:nvPr/>
        </p:nvCxnSpPr>
        <p:spPr>
          <a:xfrm rot="10800000" flipV="1">
            <a:off x="2220273" y="2017603"/>
            <a:ext cx="613982" cy="121174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4" idx="3"/>
            <a:endCxn id="5" idx="5"/>
          </p:cNvCxnSpPr>
          <p:nvPr/>
        </p:nvCxnSpPr>
        <p:spPr>
          <a:xfrm>
            <a:off x="1819630" y="485362"/>
            <a:ext cx="557050" cy="7856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5" idx="2"/>
            <a:endCxn id="14" idx="5"/>
          </p:cNvCxnSpPr>
          <p:nvPr/>
        </p:nvCxnSpPr>
        <p:spPr>
          <a:xfrm>
            <a:off x="3469859" y="563927"/>
            <a:ext cx="587021" cy="349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4" idx="2"/>
            <a:endCxn id="20" idx="0"/>
          </p:cNvCxnSpPr>
          <p:nvPr/>
        </p:nvCxnSpPr>
        <p:spPr>
          <a:xfrm flipH="1">
            <a:off x="4824401" y="567420"/>
            <a:ext cx="395571" cy="406236"/>
          </a:xfrm>
          <a:prstGeom prst="bentConnector4">
            <a:avLst>
              <a:gd name="adj1" fmla="val -57790"/>
              <a:gd name="adj2" fmla="val 8169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" idx="3"/>
            <a:endCxn id="35" idx="0"/>
          </p:cNvCxnSpPr>
          <p:nvPr/>
        </p:nvCxnSpPr>
        <p:spPr>
          <a:xfrm>
            <a:off x="4108112" y="2017603"/>
            <a:ext cx="222114" cy="101684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5" idx="3"/>
            <a:endCxn id="39" idx="1"/>
          </p:cNvCxnSpPr>
          <p:nvPr/>
        </p:nvCxnSpPr>
        <p:spPr>
          <a:xfrm>
            <a:off x="4967154" y="3399765"/>
            <a:ext cx="252917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" idx="2"/>
            <a:endCxn id="15" idx="0"/>
          </p:cNvCxnSpPr>
          <p:nvPr/>
        </p:nvCxnSpPr>
        <p:spPr>
          <a:xfrm>
            <a:off x="2220270" y="3765084"/>
            <a:ext cx="0" cy="508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15" idx="2"/>
            <a:endCxn id="16" idx="0"/>
          </p:cNvCxnSpPr>
          <p:nvPr/>
        </p:nvCxnSpPr>
        <p:spPr>
          <a:xfrm rot="5400000">
            <a:off x="1961108" y="5037478"/>
            <a:ext cx="511061" cy="726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197395" y="1045804"/>
            <a:ext cx="46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360250" y="1990967"/>
            <a:ext cx="49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104" name="Elbow Connector 103"/>
          <p:cNvCxnSpPr>
            <a:stCxn id="20" idx="3"/>
          </p:cNvCxnSpPr>
          <p:nvPr/>
        </p:nvCxnSpPr>
        <p:spPr>
          <a:xfrm>
            <a:off x="5451770" y="1333493"/>
            <a:ext cx="2370016" cy="12826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860505" y="3034445"/>
            <a:ext cx="49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128" name="Elbow Connector 127"/>
          <p:cNvCxnSpPr>
            <a:stCxn id="35" idx="2"/>
            <a:endCxn id="25" idx="0"/>
          </p:cNvCxnSpPr>
          <p:nvPr/>
        </p:nvCxnSpPr>
        <p:spPr>
          <a:xfrm rot="16200000" flipH="1">
            <a:off x="4123993" y="3971316"/>
            <a:ext cx="416693" cy="422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39" idx="2"/>
            <a:endCxn id="38" idx="0"/>
          </p:cNvCxnSpPr>
          <p:nvPr/>
        </p:nvCxnSpPr>
        <p:spPr>
          <a:xfrm rot="16200000" flipH="1">
            <a:off x="5649143" y="3972940"/>
            <a:ext cx="416693" cy="97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25" idx="2"/>
            <a:endCxn id="37" idx="0"/>
          </p:cNvCxnSpPr>
          <p:nvPr/>
        </p:nvCxnSpPr>
        <p:spPr>
          <a:xfrm rot="5400000">
            <a:off x="4145766" y="4879398"/>
            <a:ext cx="374376" cy="299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38" idx="2"/>
            <a:endCxn id="40" idx="0"/>
          </p:cNvCxnSpPr>
          <p:nvPr/>
        </p:nvCxnSpPr>
        <p:spPr>
          <a:xfrm rot="16200000" flipH="1">
            <a:off x="5676315" y="4875373"/>
            <a:ext cx="374375" cy="1104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26" idx="2"/>
            <a:endCxn id="28" idx="0"/>
          </p:cNvCxnSpPr>
          <p:nvPr/>
        </p:nvCxnSpPr>
        <p:spPr>
          <a:xfrm rot="16200000" flipH="1">
            <a:off x="8151272" y="3104336"/>
            <a:ext cx="374375" cy="249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28" idx="4"/>
            <a:endCxn id="59" idx="0"/>
          </p:cNvCxnSpPr>
          <p:nvPr/>
        </p:nvCxnSpPr>
        <p:spPr>
          <a:xfrm rot="5400000">
            <a:off x="8161328" y="3926372"/>
            <a:ext cx="349590" cy="717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40" idx="4"/>
            <a:endCxn id="58" idx="1"/>
          </p:cNvCxnSpPr>
          <p:nvPr/>
        </p:nvCxnSpPr>
        <p:spPr>
          <a:xfrm rot="16200000" flipH="1">
            <a:off x="5687060" y="5724888"/>
            <a:ext cx="372258" cy="832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37" idx="4"/>
            <a:endCxn id="17" idx="0"/>
          </p:cNvCxnSpPr>
          <p:nvPr/>
        </p:nvCxnSpPr>
        <p:spPr>
          <a:xfrm rot="16200000" flipH="1">
            <a:off x="4164043" y="5710335"/>
            <a:ext cx="337138" cy="231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59" idx="4"/>
            <a:endCxn id="21" idx="0"/>
          </p:cNvCxnSpPr>
          <p:nvPr/>
        </p:nvCxnSpPr>
        <p:spPr>
          <a:xfrm rot="16200000" flipH="1">
            <a:off x="7601235" y="5268925"/>
            <a:ext cx="1633187" cy="17058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360250" y="3765084"/>
            <a:ext cx="46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5858206" y="3765084"/>
            <a:ext cx="46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189" name="Elbow Connector 188"/>
          <p:cNvCxnSpPr>
            <a:stCxn id="16" idx="2"/>
          </p:cNvCxnSpPr>
          <p:nvPr/>
        </p:nvCxnSpPr>
        <p:spPr>
          <a:xfrm rot="5400000" flipH="1">
            <a:off x="-535179" y="3067457"/>
            <a:ext cx="4382708" cy="1113663"/>
          </a:xfrm>
          <a:prstGeom prst="bentConnector3">
            <a:avLst>
              <a:gd name="adj1" fmla="val -521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endCxn id="5" idx="3"/>
          </p:cNvCxnSpPr>
          <p:nvPr/>
        </p:nvCxnSpPr>
        <p:spPr>
          <a:xfrm flipV="1">
            <a:off x="1099343" y="825106"/>
            <a:ext cx="1758632" cy="60782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/>
          <p:cNvCxnSpPr>
            <a:stCxn id="58" idx="2"/>
            <a:endCxn id="21" idx="1"/>
          </p:cNvCxnSpPr>
          <p:nvPr/>
        </p:nvCxnSpPr>
        <p:spPr>
          <a:xfrm>
            <a:off x="6493587" y="6137446"/>
            <a:ext cx="1649388" cy="1871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17" idx="4"/>
            <a:endCxn id="21" idx="2"/>
          </p:cNvCxnSpPr>
          <p:nvPr/>
        </p:nvCxnSpPr>
        <p:spPr>
          <a:xfrm rot="16200000" flipH="1">
            <a:off x="6341557" y="4316804"/>
            <a:ext cx="153777" cy="4169348"/>
          </a:xfrm>
          <a:prstGeom prst="bentConnector3">
            <a:avLst>
              <a:gd name="adj1" fmla="val 24865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611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173</Words>
  <Application>Microsoft Macintosh PowerPoint</Application>
  <PresentationFormat>On-screen Show (4:3)</PresentationFormat>
  <Paragraphs>37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Master Flow chart symbols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 Dietrick</dc:creator>
  <cp:lastModifiedBy>Terry Dietrick</cp:lastModifiedBy>
  <cp:revision>12</cp:revision>
  <dcterms:created xsi:type="dcterms:W3CDTF">2015-02-09T01:15:48Z</dcterms:created>
  <dcterms:modified xsi:type="dcterms:W3CDTF">2015-02-09T20:58:50Z</dcterms:modified>
</cp:coreProperties>
</file>