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1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2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0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9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3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3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8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18D17-1A1F-4945-8411-D6748C1D83C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25E44-96CC-420E-9FC5-F2239E69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97595"/>
          </a:xfrm>
        </p:spPr>
        <p:txBody>
          <a:bodyPr/>
          <a:lstStyle/>
          <a:p>
            <a:pPr algn="ctr"/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18FA5C-FCAF-4363-9AE3-51F8590CA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チーム　：</a:t>
            </a:r>
            <a:r>
              <a:rPr kumimoji="1" lang="en-US" altLang="ja-JP" dirty="0"/>
              <a:t>specification</a:t>
            </a:r>
          </a:p>
          <a:p>
            <a:r>
              <a:rPr kumimoji="1" lang="ja-JP" altLang="en-US" dirty="0"/>
              <a:t>メンバー：小森拳吾、柴田秋、谷津光都、野沢舜</a:t>
            </a:r>
          </a:p>
        </p:txBody>
      </p:sp>
    </p:spTree>
    <p:extLst>
      <p:ext uri="{BB962C8B-B14F-4D97-AF65-F5344CB8AC3E}">
        <p14:creationId xmlns:p14="http://schemas.microsoft.com/office/powerpoint/2010/main" val="294772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C5EAD-F7F8-4D8E-9155-2A614EC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新感覚格闘ゲーム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DCB2C-8772-453A-BF68-98D10C50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格闘ゲーム</a:t>
            </a:r>
            <a:r>
              <a:rPr kumimoji="1" lang="ja-JP" altLang="en-US" sz="4800" dirty="0"/>
              <a:t>　</a:t>
            </a:r>
            <a:endParaRPr kumimoji="1" lang="en-US" altLang="ja-JP" sz="4800" dirty="0"/>
          </a:p>
          <a:p>
            <a:endParaRPr lang="en-US" altLang="ja-JP" sz="4800" dirty="0"/>
          </a:p>
          <a:p>
            <a:r>
              <a:rPr kumimoji="1" lang="ja-JP" altLang="en-US" sz="4800" dirty="0"/>
              <a:t>　　　　　　　　　　　　　　</a:t>
            </a:r>
            <a:endParaRPr kumimoji="1" lang="en-US" altLang="ja-JP" sz="4800" dirty="0"/>
          </a:p>
          <a:p>
            <a:pPr marL="201168" lvl="1" indent="0">
              <a:buNone/>
            </a:pPr>
            <a:r>
              <a:rPr lang="ja-JP" altLang="en-US" sz="4600" dirty="0"/>
              <a:t>　　　　　　　　　　　　　　　　　　</a:t>
            </a:r>
            <a:endParaRPr lang="en-US" altLang="ja-JP" sz="4600" dirty="0"/>
          </a:p>
          <a:p>
            <a:pPr marL="201168" lvl="1" indent="0">
              <a:buNone/>
            </a:pPr>
            <a:r>
              <a:rPr kumimoji="1" lang="ja-JP" altLang="en-US" sz="4600" dirty="0"/>
              <a:t>　　　　　　　　　　　　　　　　　</a:t>
            </a:r>
            <a:r>
              <a:rPr kumimoji="1" lang="en-US" altLang="ja-JP" sz="4600" dirty="0"/>
              <a:t>SF</a:t>
            </a:r>
            <a:r>
              <a:rPr kumimoji="1" lang="ja-JP" altLang="en-US" sz="4600" dirty="0"/>
              <a:t>チック</a:t>
            </a:r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11C41E3E-1F79-4E07-8DDE-A1293C2C57FE}"/>
              </a:ext>
            </a:extLst>
          </p:cNvPr>
          <p:cNvSpPr/>
          <p:nvPr/>
        </p:nvSpPr>
        <p:spPr>
          <a:xfrm>
            <a:off x="5149515" y="2939626"/>
            <a:ext cx="1475874" cy="145075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935889-DDE8-4AA6-B295-051AC24F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66" y="3429000"/>
            <a:ext cx="3250281" cy="24400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5B6C77-F3A8-4CA7-81C3-FDED9A23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73" y="1252085"/>
            <a:ext cx="4496087" cy="25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9C3E-1712-4903-889F-73CAAE2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90" y="263527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C13A8-50D8-4F4B-B160-ACA7DC75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ターゲット層：	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	　理由：	高度な駆け引きを対戦で発揮してほしいから</a:t>
            </a:r>
          </a:p>
          <a:p>
            <a:r>
              <a:rPr lang="ja-JP" altLang="en-US" sz="2800" dirty="0"/>
              <a:t>		　</a:t>
            </a:r>
            <a:r>
              <a:rPr lang="en-US" altLang="ja-JP" sz="2800" dirty="0"/>
              <a:t>	</a:t>
            </a:r>
            <a:r>
              <a:rPr lang="ja-JP" altLang="en-US" sz="2800" dirty="0"/>
              <a:t>発狂ってワードが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代後半の人たちにうけそう</a:t>
            </a:r>
          </a:p>
          <a:p>
            <a:r>
              <a:rPr lang="ja-JP" altLang="en-US" sz="2800" dirty="0"/>
              <a:t>		</a:t>
            </a:r>
            <a:r>
              <a:rPr lang="en-US" altLang="ja-JP" sz="2800" dirty="0"/>
              <a:t>	</a:t>
            </a:r>
            <a:r>
              <a:rPr lang="ja-JP" altLang="en-US" sz="2800" dirty="0"/>
              <a:t>あつまりやすい</a:t>
            </a:r>
          </a:p>
          <a:p>
            <a:r>
              <a:rPr lang="ja-JP" altLang="en-US" sz="2800" dirty="0"/>
              <a:t>		</a:t>
            </a:r>
          </a:p>
          <a:p>
            <a:r>
              <a:rPr lang="ja-JP" altLang="en-US" sz="2800" dirty="0"/>
              <a:t>　　　ハード：	</a:t>
            </a:r>
            <a:r>
              <a:rPr lang="en-US" altLang="ja-JP" sz="2800" dirty="0"/>
              <a:t>PC</a:t>
            </a:r>
            <a:r>
              <a:rPr lang="ja-JP" altLang="en-US" sz="2800" dirty="0"/>
              <a:t>　（</a:t>
            </a:r>
            <a:r>
              <a:rPr lang="en-US" altLang="ja-JP" sz="2800" dirty="0"/>
              <a:t>PS4</a:t>
            </a:r>
            <a:r>
              <a:rPr lang="ja-JP" altLang="en-US" sz="2800" dirty="0"/>
              <a:t>予定未定）</a:t>
            </a:r>
          </a:p>
          <a:p>
            <a:r>
              <a:rPr lang="ja-JP" altLang="en-US" sz="2800" dirty="0"/>
              <a:t>　　ジャンル：　</a:t>
            </a:r>
            <a:r>
              <a:rPr lang="en-US" altLang="ja-JP" sz="2800" dirty="0"/>
              <a:t>	</a:t>
            </a:r>
            <a:r>
              <a:rPr lang="ja-JP" altLang="en-US" sz="2800" dirty="0"/>
              <a:t>３</a:t>
            </a:r>
            <a:r>
              <a:rPr lang="en-US" altLang="ja-JP" sz="2800" dirty="0"/>
              <a:t>D</a:t>
            </a:r>
            <a:r>
              <a:rPr lang="ja-JP" altLang="en-US" sz="2800" dirty="0"/>
              <a:t>格闘ゲーム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6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9840-AB1D-4A94-83EE-AB17785C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52743-DCDE-4FF6-9900-7142599F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/>
              <a:t>・</a:t>
            </a:r>
            <a:r>
              <a:rPr lang="en-US" altLang="ja-JP" sz="4400" dirty="0"/>
              <a:t>PVP</a:t>
            </a:r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・敵の体力を０にしたほうが勝利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53968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FE31B-3C37-444C-B2EA-C2ED66D7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619"/>
          </a:xfrm>
        </p:spPr>
        <p:txBody>
          <a:bodyPr/>
          <a:lstStyle/>
          <a:p>
            <a:pPr algn="ctr"/>
            <a:r>
              <a:rPr kumimoji="1" lang="ja-JP" altLang="en-US" dirty="0"/>
              <a:t>オリジナル性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815A7-4F22-4DFC-957E-5E8E53A9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400" dirty="0"/>
              <a:t>・</a:t>
            </a:r>
            <a:r>
              <a:rPr lang="en-US" altLang="ja-JP" sz="4400" dirty="0"/>
              <a:t>UFO</a:t>
            </a:r>
            <a:r>
              <a:rPr lang="ja-JP" altLang="en-US" sz="4400" dirty="0"/>
              <a:t>の選択、武器の選択が可能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</a:t>
            </a:r>
            <a:r>
              <a:rPr lang="en-US" altLang="ja-JP" sz="4400" dirty="0"/>
              <a:t>UFO</a:t>
            </a:r>
            <a:r>
              <a:rPr lang="ja-JP" altLang="en-US" sz="4400" dirty="0" err="1"/>
              <a:t>、</a:t>
            </a:r>
            <a:r>
              <a:rPr lang="ja-JP" altLang="en-US" sz="4400" dirty="0"/>
              <a:t>武器にはそれぞれ特徴をつけプレ　　　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イヤーオリジナルに！！</a:t>
            </a:r>
            <a:endParaRPr lang="en-US" altLang="ja-JP" sz="4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6F48E-4685-4994-AA92-B89BEFF0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売り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BC9F-A332-41CA-AEAA-B8799A16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/>
              <a:t>高度な駆け引き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UFO</a:t>
            </a:r>
            <a:r>
              <a:rPr lang="ja-JP" altLang="en-US" sz="4400" dirty="0"/>
              <a:t>と武器の多彩性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26176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45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Calibri</vt:lpstr>
      <vt:lpstr>Calibri Light</vt:lpstr>
      <vt:lpstr>レトロスペクト</vt:lpstr>
      <vt:lpstr>企画書</vt:lpstr>
      <vt:lpstr>新感覚格闘ゲーム</vt:lpstr>
      <vt:lpstr>ゲーム概要</vt:lpstr>
      <vt:lpstr>ゲームルール</vt:lpstr>
      <vt:lpstr>オリジナル性</vt:lpstr>
      <vt:lpstr>売り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谷津 光都</dc:creator>
  <cp:lastModifiedBy>谷津 光都</cp:lastModifiedBy>
  <cp:revision>13</cp:revision>
  <dcterms:created xsi:type="dcterms:W3CDTF">2018-09-20T01:08:41Z</dcterms:created>
  <dcterms:modified xsi:type="dcterms:W3CDTF">2018-09-28T01:08:05Z</dcterms:modified>
</cp:coreProperties>
</file>