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9" r:id="rId3"/>
    <p:sldId id="261" r:id="rId4"/>
    <p:sldId id="262" r:id="rId5"/>
    <p:sldId id="264" r:id="rId6"/>
    <p:sldId id="260" r:id="rId7"/>
    <p:sldId id="263" r:id="rId8"/>
    <p:sldId id="277" r:id="rId9"/>
    <p:sldId id="265" r:id="rId10"/>
    <p:sldId id="281" r:id="rId11"/>
    <p:sldId id="275" r:id="rId12"/>
    <p:sldId id="282" r:id="rId13"/>
    <p:sldId id="276" r:id="rId14"/>
    <p:sldId id="270" r:id="rId15"/>
    <p:sldId id="267" r:id="rId16"/>
    <p:sldId id="278" r:id="rId17"/>
    <p:sldId id="266" r:id="rId18"/>
    <p:sldId id="272" r:id="rId19"/>
    <p:sldId id="274" r:id="rId20"/>
    <p:sldId id="28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田 秋" initials="柴田" lastIdx="1" clrIdx="0">
    <p:extLst>
      <p:ext uri="{19B8F6BF-5375-455C-9EA6-DF929625EA0E}">
        <p15:presenceInfo xmlns:p15="http://schemas.microsoft.com/office/powerpoint/2012/main" userId="de7a5f6de5991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52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28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5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A6854-0DCE-4C76-A814-82D205FC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F2C0A1-038F-4E3D-AC35-F5B076CC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ちーむ：仕様書</a:t>
            </a:r>
          </a:p>
        </p:txBody>
      </p:sp>
    </p:spTree>
    <p:extLst>
      <p:ext uri="{BB962C8B-B14F-4D97-AF65-F5344CB8AC3E}">
        <p14:creationId xmlns:p14="http://schemas.microsoft.com/office/powerpoint/2010/main" val="237901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63F57-27B2-4D61-A8F9-75BCE28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kumimoji="1" lang="ja-JP" altLang="en-US" dirty="0"/>
              <a:t>ゲームルール②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383E-732A-42E3-B125-75121D39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38383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近接コマンド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＋左スティック下・・・下弱攻撃　</a:t>
            </a:r>
            <a:r>
              <a:rPr lang="en-US" altLang="ja-JP" dirty="0"/>
              <a:t> </a:t>
            </a:r>
            <a:r>
              <a:rPr lang="ja-JP" altLang="en-US" dirty="0"/>
              <a:t>〇＋左スティック下・・・下強攻撃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ボタン連続入力　・・・</a:t>
            </a:r>
            <a:r>
              <a:rPr lang="en-US" altLang="ja-JP" dirty="0"/>
              <a:t>3</a:t>
            </a:r>
            <a:r>
              <a:rPr lang="ja-JP" altLang="en-US" dirty="0"/>
              <a:t>段まで連続攻撃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射撃コマンド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左スティック上、下、進行方向または何も入力しない</a:t>
            </a:r>
            <a:r>
              <a:rPr lang="ja-JP" altLang="en-US" dirty="0"/>
              <a:t>に</a:t>
            </a:r>
            <a:r>
              <a:rPr kumimoji="1" lang="ja-JP" altLang="en-US" dirty="0"/>
              <a:t>よって射撃武器の発射角　　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度が違う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上・・・斜め上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r>
              <a:rPr lang="en-US" altLang="ja-JP" dirty="0"/>
              <a:t>		</a:t>
            </a:r>
            <a:r>
              <a:rPr lang="ja-JP" altLang="en-US" dirty="0"/>
              <a:t>下・・・斜め下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進行方向または入力しない・・・平行方向</a:t>
            </a:r>
            <a:endParaRPr kumimoji="1" lang="en-US" altLang="ja-JP" dirty="0"/>
          </a:p>
          <a:p>
            <a:pPr marL="530352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0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5936B-1E35-497F-B6E0-80FF783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353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4448-11AD-40BB-B094-1A05F4E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・近接武器種類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剣　　　・・・攻撃速度はふつう、リーチが長く、攻撃力が１５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ナックル・・・攻撃速度がはやい、リーチが短い、攻撃力は３０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ハンマー・・・攻撃速度がおそく、リーチが普通、攻撃力が４５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・射撃武器種類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マシンガン・・・連射速度</a:t>
            </a:r>
            <a:r>
              <a:rPr lang="ja-JP" altLang="en-US" dirty="0"/>
              <a:t>がはやく、１発３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レーザー　・・・ため時間がすこしながく、１発２０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RPG</a:t>
            </a:r>
            <a:r>
              <a:rPr kumimoji="1" lang="ja-JP" altLang="en-US" dirty="0"/>
              <a:t>　　　・・・弾がおそく、１発３５</a:t>
            </a:r>
            <a:endParaRPr kumimoji="1"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186DB18-AEC4-4ADB-9082-830E393E3651}"/>
              </a:ext>
            </a:extLst>
          </p:cNvPr>
          <p:cNvSpPr/>
          <p:nvPr/>
        </p:nvSpPr>
        <p:spPr>
          <a:xfrm>
            <a:off x="9588427" y="5210093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9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98C79-E10D-421B-ADD9-141E8DCA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727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2CD5806-B463-480F-AF22-BDAF14317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586103"/>
              </p:ext>
            </p:extLst>
          </p:nvPr>
        </p:nvGraphicFramePr>
        <p:xfrm>
          <a:off x="1371600" y="1589087"/>
          <a:ext cx="9102436" cy="44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09">
                  <a:extLst>
                    <a:ext uri="{9D8B030D-6E8A-4147-A177-3AD203B41FA5}">
                      <a16:colId xmlns:a16="http://schemas.microsoft.com/office/drawing/2014/main" val="239123452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31627513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12538495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2522657074"/>
                    </a:ext>
                  </a:extLst>
                </a:gridCol>
              </a:tblGrid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武器名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94152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０．５秒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964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ナックル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０．２５秒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86777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ハンマー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０．７５秒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6080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マシンガン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906062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溜め時間が０．５秒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389796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ロケット弾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３５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83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EF5E9-A20A-45A2-A1A1-F214B66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809"/>
          </a:xfrm>
        </p:spPr>
        <p:txBody>
          <a:bodyPr>
            <a:normAutofit/>
          </a:bodyPr>
          <a:lstStyle/>
          <a:p>
            <a:pPr marL="0" indent="0"/>
            <a:r>
              <a:rPr kumimoji="1" lang="ja-JP" altLang="en-US" dirty="0"/>
              <a:t>キャラ仕様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1CA5A-EA7C-4168-BCCB-089D457E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609"/>
            <a:ext cx="9601200" cy="428179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・キャラクターにより能力の変化をつける</a:t>
            </a:r>
            <a:br>
              <a:rPr lang="en-US" altLang="ja-JP" dirty="0"/>
            </a:br>
            <a:r>
              <a:rPr lang="ja-JP" altLang="en-US" dirty="0"/>
              <a:t>　　近接特化、射撃特化、バランスの３種類のキャラクターをつくり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1P</a:t>
            </a:r>
            <a:r>
              <a:rPr lang="ja-JP" altLang="en-US" dirty="0"/>
              <a:t>と</a:t>
            </a:r>
            <a:r>
              <a:rPr lang="en-US" altLang="ja-JP" dirty="0"/>
              <a:t>2P</a:t>
            </a:r>
            <a:r>
              <a:rPr lang="ja-JP" altLang="en-US" dirty="0"/>
              <a:t>が同じキャラを選んだ場合色違いにする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近接特化・・・近接ダメージの倍率が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倍、射撃ダメージが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スピードが</a:t>
            </a:r>
            <a:r>
              <a:rPr lang="en-US" altLang="ja-JP" dirty="0"/>
              <a:t>1.25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射撃特化・・・射撃ダメージの倍率が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倍、近接ダメージが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スピードはそのまま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バランス・・・すべて</a:t>
            </a:r>
            <a:r>
              <a:rPr lang="en-US" altLang="ja-JP" dirty="0"/>
              <a:t>1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</a:t>
            </a:r>
          </a:p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7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DB2FD-A061-41C2-A8F4-7F43B9F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●ゲーム画面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CC2F4F-63F7-47F6-A288-FCE9EBEC24FC}"/>
              </a:ext>
            </a:extLst>
          </p:cNvPr>
          <p:cNvSpPr/>
          <p:nvPr/>
        </p:nvSpPr>
        <p:spPr>
          <a:xfrm>
            <a:off x="838199" y="1690688"/>
            <a:ext cx="6252412" cy="3667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C5F7FA-F538-4DD8-87CD-1CD34B18EB31}"/>
              </a:ext>
            </a:extLst>
          </p:cNvPr>
          <p:cNvSpPr/>
          <p:nvPr/>
        </p:nvSpPr>
        <p:spPr>
          <a:xfrm>
            <a:off x="962526" y="1860884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ABB8F9-30ED-4E5B-BE0D-9FDA22E145F0}"/>
              </a:ext>
            </a:extLst>
          </p:cNvPr>
          <p:cNvSpPr/>
          <p:nvPr/>
        </p:nvSpPr>
        <p:spPr>
          <a:xfrm>
            <a:off x="4475747" y="1860884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3A26D1-DE79-4F8D-B96D-89E8F8240CDE}"/>
              </a:ext>
            </a:extLst>
          </p:cNvPr>
          <p:cNvSpPr/>
          <p:nvPr/>
        </p:nvSpPr>
        <p:spPr>
          <a:xfrm>
            <a:off x="1171073" y="3210426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19A545B-3EB6-4064-B5B4-0A7AC72D8AED}"/>
              </a:ext>
            </a:extLst>
          </p:cNvPr>
          <p:cNvSpPr/>
          <p:nvPr/>
        </p:nvSpPr>
        <p:spPr>
          <a:xfrm>
            <a:off x="5470358" y="3222458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BC7AE-8D1B-47AC-A1A0-0E752985F9EC}"/>
              </a:ext>
            </a:extLst>
          </p:cNvPr>
          <p:cNvSpPr txBox="1"/>
          <p:nvPr/>
        </p:nvSpPr>
        <p:spPr>
          <a:xfrm>
            <a:off x="8005864" y="3654868"/>
            <a:ext cx="393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と２</a:t>
            </a:r>
            <a:r>
              <a:rPr kumimoji="1"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のどちらかの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体力バーが０になった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または</a:t>
            </a:r>
            <a:endParaRPr kumimoji="1"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制限時間が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0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になったら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結果画面に遷移</a:t>
            </a:r>
            <a:endParaRPr kumimoji="1" lang="ja-JP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44443-1A93-4723-8147-5E15DD53ED61}"/>
              </a:ext>
            </a:extLst>
          </p:cNvPr>
          <p:cNvSpPr/>
          <p:nvPr/>
        </p:nvSpPr>
        <p:spPr>
          <a:xfrm>
            <a:off x="962526" y="2426242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084A27-9FA9-4548-A7FE-2D10E66DE14D}"/>
              </a:ext>
            </a:extLst>
          </p:cNvPr>
          <p:cNvSpPr/>
          <p:nvPr/>
        </p:nvSpPr>
        <p:spPr>
          <a:xfrm>
            <a:off x="5037221" y="2437021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B31822-692F-4F6C-BFB0-FB51A5AD5B1D}"/>
              </a:ext>
            </a:extLst>
          </p:cNvPr>
          <p:cNvSpPr/>
          <p:nvPr/>
        </p:nvSpPr>
        <p:spPr>
          <a:xfrm>
            <a:off x="3577213" y="1860884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497799-8B38-4489-B42A-88802FEC5CC0}"/>
              </a:ext>
            </a:extLst>
          </p:cNvPr>
          <p:cNvSpPr/>
          <p:nvPr/>
        </p:nvSpPr>
        <p:spPr>
          <a:xfrm>
            <a:off x="1010524" y="1897981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7C1BAD-C6BB-4333-8999-D125FB001FAD}"/>
              </a:ext>
            </a:extLst>
          </p:cNvPr>
          <p:cNvCxnSpPr>
            <a:endCxn id="10" idx="3"/>
          </p:cNvCxnSpPr>
          <p:nvPr/>
        </p:nvCxnSpPr>
        <p:spPr>
          <a:xfrm flipH="1">
            <a:off x="3073940" y="1690688"/>
            <a:ext cx="4931924" cy="36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FFB563-1756-4DF1-969E-142FAD7EF461}"/>
              </a:ext>
            </a:extLst>
          </p:cNvPr>
          <p:cNvSpPr txBox="1"/>
          <p:nvPr/>
        </p:nvSpPr>
        <p:spPr>
          <a:xfrm>
            <a:off x="8005864" y="1428750"/>
            <a:ext cx="337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ダメージごとに体力バーが徐々に減っていく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DBF99C-EF6F-4F78-AF96-67559BDCAB02}"/>
              </a:ext>
            </a:extLst>
          </p:cNvPr>
          <p:cNvCxnSpPr/>
          <p:nvPr/>
        </p:nvCxnSpPr>
        <p:spPr>
          <a:xfrm flipH="1">
            <a:off x="6833937" y="2513346"/>
            <a:ext cx="1308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9E6061-30AC-4A9A-88B9-B5CB96780E15}"/>
              </a:ext>
            </a:extLst>
          </p:cNvPr>
          <p:cNvSpPr txBox="1"/>
          <p:nvPr/>
        </p:nvSpPr>
        <p:spPr>
          <a:xfrm>
            <a:off x="8142051" y="2334638"/>
            <a:ext cx="283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子機と射撃を使うと</a:t>
            </a:r>
            <a:endParaRPr kumimoji="1" lang="en-US" altLang="ja-JP" dirty="0"/>
          </a:p>
          <a:p>
            <a:r>
              <a:rPr kumimoji="1" lang="ja-JP" altLang="en-US" dirty="0"/>
              <a:t>このゲージが徐々に外側に減っていく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6B85FC-6CAA-4B56-99BC-97994DDFD870}"/>
              </a:ext>
            </a:extLst>
          </p:cNvPr>
          <p:cNvSpPr txBox="1"/>
          <p:nvPr/>
        </p:nvSpPr>
        <p:spPr>
          <a:xfrm>
            <a:off x="3073940" y="2835904"/>
            <a:ext cx="179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/>
              <a:t>3</a:t>
            </a:r>
            <a:endParaRPr kumimoji="1" lang="ja-JP" altLang="en-US" sz="9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ACDF24-500E-4A26-877B-AF97DBB4957B}"/>
              </a:ext>
            </a:extLst>
          </p:cNvPr>
          <p:cNvCxnSpPr/>
          <p:nvPr/>
        </p:nvCxnSpPr>
        <p:spPr>
          <a:xfrm>
            <a:off x="4220308" y="4046706"/>
            <a:ext cx="3425632" cy="146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7CEEF1-806E-4446-8CE8-B650EA61CD9A}"/>
              </a:ext>
            </a:extLst>
          </p:cNvPr>
          <p:cNvSpPr txBox="1"/>
          <p:nvPr/>
        </p:nvSpPr>
        <p:spPr>
          <a:xfrm>
            <a:off x="7822404" y="5434388"/>
            <a:ext cx="40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試合が開始するまでの秒数を表示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91E6F8-B937-4119-8FAF-35DCEC803B0B}"/>
              </a:ext>
            </a:extLst>
          </p:cNvPr>
          <p:cNvCxnSpPr>
            <a:cxnSpLocks/>
          </p:cNvCxnSpPr>
          <p:nvPr/>
        </p:nvCxnSpPr>
        <p:spPr>
          <a:xfrm>
            <a:off x="4073093" y="4232198"/>
            <a:ext cx="3500725" cy="19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ACD145-B0B6-48B8-8465-99A8B8C42BD3}"/>
              </a:ext>
            </a:extLst>
          </p:cNvPr>
          <p:cNvSpPr txBox="1"/>
          <p:nvPr/>
        </p:nvSpPr>
        <p:spPr>
          <a:xfrm>
            <a:off x="7645940" y="5948072"/>
            <a:ext cx="429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試合時間がおわったタイミングで</a:t>
            </a:r>
            <a:r>
              <a:rPr kumimoji="1" lang="en-US" altLang="ja-JP" dirty="0"/>
              <a:t>TIMEUP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r>
              <a:rPr kumimoji="1" lang="ja-JP" altLang="en-US" dirty="0"/>
              <a:t>勝敗がついたタイミングで</a:t>
            </a:r>
            <a:r>
              <a:rPr kumimoji="1" lang="en-US" altLang="ja-JP" dirty="0"/>
              <a:t>FINISH</a:t>
            </a:r>
            <a:r>
              <a:rPr kumimoji="1" lang="ja-JP" altLang="en-US" dirty="0"/>
              <a:t>を表示</a:t>
            </a:r>
          </a:p>
        </p:txBody>
      </p:sp>
    </p:spTree>
    <p:extLst>
      <p:ext uri="{BB962C8B-B14F-4D97-AF65-F5344CB8AC3E}">
        <p14:creationId xmlns:p14="http://schemas.microsoft.com/office/powerpoint/2010/main" val="345913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CC5B2-E251-402E-BC92-94782BA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991A-6BF4-4349-A2CF-A0351A60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269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左スティックで選択、◯ボタンで決定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→ゲーム</a:t>
            </a:r>
            <a:r>
              <a:rPr kumimoji="1" lang="ja-JP" altLang="en-US" dirty="0"/>
              <a:t>画面へ戻る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キャラセレクトへ戻る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58C770-20C0-4781-BF48-74AB1BE4A0F8}"/>
              </a:ext>
            </a:extLst>
          </p:cNvPr>
          <p:cNvSpPr/>
          <p:nvPr/>
        </p:nvSpPr>
        <p:spPr>
          <a:xfrm>
            <a:off x="5692301" y="2504825"/>
            <a:ext cx="6252412" cy="3667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68A244-C06C-45C3-A6F4-EC814C8F75C4}"/>
              </a:ext>
            </a:extLst>
          </p:cNvPr>
          <p:cNvSpPr/>
          <p:nvPr/>
        </p:nvSpPr>
        <p:spPr>
          <a:xfrm>
            <a:off x="5816628" y="2675021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BBFE0A-78B2-4141-9833-17F0E0CEAC91}"/>
              </a:ext>
            </a:extLst>
          </p:cNvPr>
          <p:cNvSpPr/>
          <p:nvPr/>
        </p:nvSpPr>
        <p:spPr>
          <a:xfrm>
            <a:off x="9329849" y="2675021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831047-A90C-4B27-A1D4-66DBEC3469D0}"/>
              </a:ext>
            </a:extLst>
          </p:cNvPr>
          <p:cNvSpPr/>
          <p:nvPr/>
        </p:nvSpPr>
        <p:spPr>
          <a:xfrm>
            <a:off x="6025175" y="4024563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6B66C2-32DA-4F59-A28A-3A8B46AD8FD6}"/>
              </a:ext>
            </a:extLst>
          </p:cNvPr>
          <p:cNvSpPr/>
          <p:nvPr/>
        </p:nvSpPr>
        <p:spPr>
          <a:xfrm>
            <a:off x="10324460" y="4036595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2E0268-B78D-4E7F-A47F-37C15DA5C592}"/>
              </a:ext>
            </a:extLst>
          </p:cNvPr>
          <p:cNvSpPr/>
          <p:nvPr/>
        </p:nvSpPr>
        <p:spPr>
          <a:xfrm>
            <a:off x="5816628" y="3240379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9D42CD-9E85-4879-9540-B82A5A54664C}"/>
              </a:ext>
            </a:extLst>
          </p:cNvPr>
          <p:cNvSpPr/>
          <p:nvPr/>
        </p:nvSpPr>
        <p:spPr>
          <a:xfrm>
            <a:off x="9891323" y="3251158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203389-C2CC-42EB-9744-7718FE4ABEBD}"/>
              </a:ext>
            </a:extLst>
          </p:cNvPr>
          <p:cNvSpPr/>
          <p:nvPr/>
        </p:nvSpPr>
        <p:spPr>
          <a:xfrm>
            <a:off x="8431315" y="2675021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CE0A92-60D2-454A-8B9D-901BC1E6F82F}"/>
              </a:ext>
            </a:extLst>
          </p:cNvPr>
          <p:cNvSpPr/>
          <p:nvPr/>
        </p:nvSpPr>
        <p:spPr>
          <a:xfrm>
            <a:off x="5864626" y="2712118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DBF80-46D2-4D3F-A62C-E46E1B3B7CAB}"/>
              </a:ext>
            </a:extLst>
          </p:cNvPr>
          <p:cNvSpPr txBox="1"/>
          <p:nvPr/>
        </p:nvSpPr>
        <p:spPr>
          <a:xfrm>
            <a:off x="7529123" y="3145173"/>
            <a:ext cx="2403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キャラクタ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セレクト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E2F91B-54A1-43B4-99D8-D7774B62D0B4}"/>
              </a:ext>
            </a:extLst>
          </p:cNvPr>
          <p:cNvCxnSpPr>
            <a:cxnSpLocks/>
          </p:cNvCxnSpPr>
          <p:nvPr/>
        </p:nvCxnSpPr>
        <p:spPr>
          <a:xfrm>
            <a:off x="4387174" y="4014955"/>
            <a:ext cx="3326860" cy="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EF447-829B-4A83-88CF-910B4FA4FA53}"/>
              </a:ext>
            </a:extLst>
          </p:cNvPr>
          <p:cNvSpPr txBox="1"/>
          <p:nvPr/>
        </p:nvSpPr>
        <p:spPr>
          <a:xfrm>
            <a:off x="1371600" y="3765348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画面が少し暗くなり、画面中央付近にメニューが表示される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9108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10134-EE85-424B-9E86-EECF533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43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3C09F-CD64-4AB8-A4F2-00750B96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3234"/>
            <a:ext cx="9601200" cy="4554166"/>
          </a:xfrm>
        </p:spPr>
        <p:txBody>
          <a:bodyPr/>
          <a:lstStyle/>
          <a:p>
            <a:r>
              <a:rPr kumimoji="1" lang="ja-JP" altLang="en-US" dirty="0"/>
              <a:t>効果音は近接、射撃、ジャンプ、攻撃を食らったとき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オプションボタンを押したとき、</a:t>
            </a:r>
            <a:endParaRPr kumimoji="1" lang="en-US" altLang="ja-JP" dirty="0"/>
          </a:p>
          <a:p>
            <a:r>
              <a:rPr lang="en-US" altLang="ja-JP" dirty="0"/>
              <a:t>BGM</a:t>
            </a:r>
            <a:r>
              <a:rPr lang="ja-JP" altLang="en-US" dirty="0"/>
              <a:t>は戦闘中とオプション中に流れる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4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558D-B7A3-46BB-9D05-C056A2BE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4A97F-06E6-4DC2-859C-5C0C1C1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67904"/>
            <a:ext cx="8044774" cy="215178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勝利者の機体を表示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　左スティックで選択、◯で決定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→タイトル、キャラセレクト、もう一度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（もう一度を選んだ場合、同じ設定でゲーム画面）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3874F-F0D6-42C2-86B6-E5B2A3FB54BA}"/>
              </a:ext>
            </a:extLst>
          </p:cNvPr>
          <p:cNvSpPr/>
          <p:nvPr/>
        </p:nvSpPr>
        <p:spPr>
          <a:xfrm>
            <a:off x="5717549" y="3425358"/>
            <a:ext cx="6350558" cy="3526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B26BA7-6707-4F92-92AF-D25A3AE91E90}"/>
              </a:ext>
            </a:extLst>
          </p:cNvPr>
          <p:cNvSpPr/>
          <p:nvPr/>
        </p:nvSpPr>
        <p:spPr>
          <a:xfrm>
            <a:off x="8892828" y="4107891"/>
            <a:ext cx="2028091" cy="184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B2BB23-6093-4FC8-BBCE-098C7CCBBA4F}"/>
              </a:ext>
            </a:extLst>
          </p:cNvPr>
          <p:cNvSpPr txBox="1"/>
          <p:nvPr/>
        </p:nvSpPr>
        <p:spPr>
          <a:xfrm>
            <a:off x="5949499" y="4679015"/>
            <a:ext cx="258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WINNER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E8D2F-A1D1-4515-9C75-102916769F77}"/>
              </a:ext>
            </a:extLst>
          </p:cNvPr>
          <p:cNvSpPr/>
          <p:nvPr/>
        </p:nvSpPr>
        <p:spPr>
          <a:xfrm>
            <a:off x="5949499" y="6128426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4A1A23-9D09-4136-8431-12D62E7BE207}"/>
              </a:ext>
            </a:extLst>
          </p:cNvPr>
          <p:cNvSpPr/>
          <p:nvPr/>
        </p:nvSpPr>
        <p:spPr>
          <a:xfrm>
            <a:off x="8194629" y="6118698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71CB2C-131F-4DFB-9DEE-EB51EDFD8FE5}"/>
              </a:ext>
            </a:extLst>
          </p:cNvPr>
          <p:cNvSpPr/>
          <p:nvPr/>
        </p:nvSpPr>
        <p:spPr>
          <a:xfrm>
            <a:off x="10215898" y="6115719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D411DF-32A5-427C-AB87-E9FB7BDB3DD9}"/>
              </a:ext>
            </a:extLst>
          </p:cNvPr>
          <p:cNvSpPr txBox="1"/>
          <p:nvPr/>
        </p:nvSpPr>
        <p:spPr>
          <a:xfrm>
            <a:off x="6100741" y="6157768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EFB7BF-8E56-4766-9963-5677F5DD6C33}"/>
              </a:ext>
            </a:extLst>
          </p:cNvPr>
          <p:cNvSpPr txBox="1"/>
          <p:nvPr/>
        </p:nvSpPr>
        <p:spPr>
          <a:xfrm>
            <a:off x="8417847" y="6194886"/>
            <a:ext cx="11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C94298-3EE6-4A65-99D0-26C9C007E5A6}"/>
              </a:ext>
            </a:extLst>
          </p:cNvPr>
          <p:cNvSpPr txBox="1"/>
          <p:nvPr/>
        </p:nvSpPr>
        <p:spPr>
          <a:xfrm>
            <a:off x="10418532" y="6174244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もう一度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08886B-EAC0-42B3-9512-4DF06C020B25}"/>
              </a:ext>
            </a:extLst>
          </p:cNvPr>
          <p:cNvSpPr txBox="1"/>
          <p:nvPr/>
        </p:nvSpPr>
        <p:spPr>
          <a:xfrm>
            <a:off x="9263974" y="4679015"/>
            <a:ext cx="162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勝利した機体を表示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85FE90-C8EF-476A-BF41-F4678D84810B}"/>
              </a:ext>
            </a:extLst>
          </p:cNvPr>
          <p:cNvSpPr txBox="1"/>
          <p:nvPr/>
        </p:nvSpPr>
        <p:spPr>
          <a:xfrm>
            <a:off x="875660" y="3573016"/>
            <a:ext cx="495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効果音は十字と、ボタンを押したら出る</a:t>
            </a:r>
            <a:endParaRPr kumimoji="1" lang="en-US" altLang="ja-JP" dirty="0"/>
          </a:p>
          <a:p>
            <a:r>
              <a:rPr kumimoji="1" lang="ja-JP" altLang="en-US" dirty="0"/>
              <a:t>戦闘とは違う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r>
              <a:rPr kumimoji="1" lang="ja-JP" altLang="en-US" dirty="0"/>
              <a:t>タイトル　キャラセレクト　もう一度の時に、</a:t>
            </a:r>
            <a:endParaRPr kumimoji="1" lang="en-US" altLang="ja-JP" dirty="0"/>
          </a:p>
          <a:p>
            <a:r>
              <a:rPr kumimoji="1" lang="ja-JP" altLang="en-US" dirty="0"/>
              <a:t>ナウローディングが入る（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秒） </a:t>
            </a:r>
          </a:p>
        </p:txBody>
      </p:sp>
    </p:spTree>
    <p:extLst>
      <p:ext uri="{BB962C8B-B14F-4D97-AF65-F5344CB8AC3E}">
        <p14:creationId xmlns:p14="http://schemas.microsoft.com/office/powerpoint/2010/main" val="1892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ja-JP" altLang="en-US" dirty="0"/>
              <a:t>画像リスト</a:t>
            </a:r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693FF85-2FDE-49ED-A2A3-65C5232F2D6F}"/>
              </a:ext>
            </a:extLst>
          </p:cNvPr>
          <p:cNvSpPr txBox="1">
            <a:spLocks/>
          </p:cNvSpPr>
          <p:nvPr/>
        </p:nvSpPr>
        <p:spPr>
          <a:xfrm>
            <a:off x="1838527" y="2971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16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51F815D-2D89-4B64-897E-C33509B0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1405"/>
              </p:ext>
            </p:extLst>
          </p:nvPr>
        </p:nvGraphicFramePr>
        <p:xfrm>
          <a:off x="1371600" y="1772921"/>
          <a:ext cx="10261600" cy="27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087255079"/>
                    </a:ext>
                  </a:extLst>
                </a:gridCol>
                <a:gridCol w="1595912">
                  <a:extLst>
                    <a:ext uri="{9D8B030D-6E8A-4147-A177-3AD203B41FA5}">
                      <a16:colId xmlns:a16="http://schemas.microsoft.com/office/drawing/2014/main" val="2803580495"/>
                    </a:ext>
                  </a:extLst>
                </a:gridCol>
                <a:gridCol w="1335974">
                  <a:extLst>
                    <a:ext uri="{9D8B030D-6E8A-4147-A177-3AD203B41FA5}">
                      <a16:colId xmlns:a16="http://schemas.microsoft.com/office/drawing/2014/main" val="37141486"/>
                    </a:ext>
                  </a:extLst>
                </a:gridCol>
                <a:gridCol w="1373529">
                  <a:extLst>
                    <a:ext uri="{9D8B030D-6E8A-4147-A177-3AD203B41FA5}">
                      <a16:colId xmlns:a16="http://schemas.microsoft.com/office/drawing/2014/main" val="2162344345"/>
                    </a:ext>
                  </a:extLst>
                </a:gridCol>
                <a:gridCol w="1558356">
                  <a:extLst>
                    <a:ext uri="{9D8B030D-6E8A-4147-A177-3AD203B41FA5}">
                      <a16:colId xmlns:a16="http://schemas.microsoft.com/office/drawing/2014/main" val="1973018338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117793307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357815843"/>
                    </a:ext>
                  </a:extLst>
                </a:gridCol>
              </a:tblGrid>
              <a:tr h="5369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テクスチャサイズ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色数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透過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スプライト名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8621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Pic_Title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タイトル～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ステージ選択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3537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Pic_Game1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618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598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●サウンド</a:t>
            </a:r>
            <a:r>
              <a:rPr lang="ja-JP" altLang="en-US" dirty="0"/>
              <a:t>リスト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D4DF69-0172-49E4-8288-1504CF971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3162"/>
              </p:ext>
            </p:extLst>
          </p:nvPr>
        </p:nvGraphicFramePr>
        <p:xfrm>
          <a:off x="1895812" y="1731342"/>
          <a:ext cx="90769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2059373309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93876319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416945878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68103198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309641546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55642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ステージ・キャラ選択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Bgm_Game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4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Bgm_Result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リザルト画面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8709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A4FE46-BCF5-4F3B-B9E2-1878B8164901}"/>
              </a:ext>
            </a:extLst>
          </p:cNvPr>
          <p:cNvSpPr txBox="1"/>
          <p:nvPr/>
        </p:nvSpPr>
        <p:spPr>
          <a:xfrm>
            <a:off x="1702340" y="1400783"/>
            <a:ext cx="101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8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588C7-D31A-4958-B332-BBC895B5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764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E2E3C-9A4E-4B7E-8CAC-11E625D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564"/>
            <a:ext cx="9601200" cy="4301836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ターゲット層：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　　　　理由：高度な駆け引きを対戦で発揮して</a:t>
            </a:r>
            <a:r>
              <a:rPr lang="ja-JP" altLang="en-US" sz="2800" dirty="0" err="1"/>
              <a:t>ほ</a:t>
            </a:r>
            <a:r>
              <a:rPr lang="ja-JP" altLang="en-US" sz="2800" dirty="0"/>
              <a:t>　　　　　　　　　　</a:t>
            </a:r>
            <a:r>
              <a:rPr lang="en-US" altLang="ja-JP" sz="2800" dirty="0"/>
              <a:t>		</a:t>
            </a:r>
            <a:r>
              <a:rPr lang="ja-JP" altLang="en-US" sz="2800" dirty="0"/>
              <a:t>　　　しいから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		　　　あつまりやすい</a:t>
            </a:r>
          </a:p>
          <a:p>
            <a:r>
              <a:rPr lang="ja-JP" altLang="en-US" sz="2800" dirty="0"/>
              <a:t>		売り：高度な駆け引き</a:t>
            </a:r>
            <a:endParaRPr lang="en-US" altLang="ja-JP" sz="2800" dirty="0"/>
          </a:p>
          <a:p>
            <a:r>
              <a:rPr lang="ja-JP" altLang="en-US" sz="2800" dirty="0"/>
              <a:t>　　　　　　　普通の格ゲーとは違う浮遊しながらの戦　　　　　　　　　　</a:t>
            </a:r>
            <a:r>
              <a:rPr lang="en-US" altLang="ja-JP" sz="2800" dirty="0"/>
              <a:t>			</a:t>
            </a:r>
            <a:r>
              <a:rPr lang="ja-JP" altLang="en-US" sz="2800" dirty="0"/>
              <a:t>い</a:t>
            </a:r>
          </a:p>
          <a:p>
            <a:r>
              <a:rPr lang="ja-JP" altLang="en-US" sz="2800" dirty="0"/>
              <a:t>　　　ハード：</a:t>
            </a:r>
            <a:r>
              <a:rPr lang="en-US" altLang="ja-JP" sz="2800" dirty="0"/>
              <a:t>PC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lang="ja-JP" altLang="en-US" sz="2800" dirty="0"/>
              <a:t>　　ジャンル：格闘ゲーム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5DE76-CC05-4B1A-9242-861A5B7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3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・サウンドリスト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630B509-873B-4225-A603-7B22832A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52259"/>
              </p:ext>
            </p:extLst>
          </p:nvPr>
        </p:nvGraphicFramePr>
        <p:xfrm>
          <a:off x="1895814" y="1435100"/>
          <a:ext cx="9076986" cy="509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3528763228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592686845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12076962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55372206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02804259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748350184"/>
                    </a:ext>
                  </a:extLst>
                </a:gridCol>
              </a:tblGrid>
              <a:tr h="356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37789"/>
                  </a:ext>
                </a:extLst>
              </a:tr>
              <a:tr h="85931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Se_ButtonMove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59034"/>
                  </a:ext>
                </a:extLst>
              </a:tr>
              <a:tr h="83123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9787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4607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Se_Knuckle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225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Se_Hammer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161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Se_Rpg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Se_Laser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5051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Se_Machine</a:t>
                      </a:r>
                      <a:r>
                        <a:rPr kumimoji="1" lang="en-US" altLang="ja-JP" dirty="0"/>
                        <a:t> gun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7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2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en-US" altLang="ja-JP" dirty="0"/>
              <a:t>3D</a:t>
            </a:r>
            <a:r>
              <a:rPr lang="ja-JP" altLang="en-US" dirty="0"/>
              <a:t>モデルリスト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5163ECF-8021-402B-BBD9-31A82BF6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10"/>
              </p:ext>
            </p:extLst>
          </p:nvPr>
        </p:nvGraphicFramePr>
        <p:xfrm>
          <a:off x="2031999" y="1731343"/>
          <a:ext cx="91742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3">
                  <a:extLst>
                    <a:ext uri="{9D8B030D-6E8A-4147-A177-3AD203B41FA5}">
                      <a16:colId xmlns:a16="http://schemas.microsoft.com/office/drawing/2014/main" val="3610523701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03252085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336513842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1340190699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3479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ファイル名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アニメーション名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ポリゴン数（主要キャラ３０００全体で</a:t>
                      </a:r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万以下）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利用テクスチャファイル名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Model_Sword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Model_Hammer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ModeL_Knuckle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Model_Rpg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Model_Laser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Model_Machine</a:t>
                      </a:r>
                      <a:r>
                        <a:rPr kumimoji="1" lang="en-US" altLang="ja-JP" sz="1200" dirty="0"/>
                        <a:t> gun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0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8754-CF9C-49EB-9E6F-07E5D30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08" y="184393"/>
            <a:ext cx="4864958" cy="73050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全体</a:t>
            </a:r>
            <a:r>
              <a:rPr kumimoji="1" lang="ja-JP" altLang="en-US" sz="7200" dirty="0"/>
              <a:t>フロー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B06AF6-8468-42BE-AFC2-9A456B8CF58A}"/>
              </a:ext>
            </a:extLst>
          </p:cNvPr>
          <p:cNvSpPr txBox="1"/>
          <p:nvPr/>
        </p:nvSpPr>
        <p:spPr>
          <a:xfrm>
            <a:off x="5030849" y="1456203"/>
            <a:ext cx="1512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D0C56F9-75E0-4293-9628-366C6ED117BB}"/>
              </a:ext>
            </a:extLst>
          </p:cNvPr>
          <p:cNvSpPr txBox="1"/>
          <p:nvPr/>
        </p:nvSpPr>
        <p:spPr>
          <a:xfrm>
            <a:off x="4508849" y="2424783"/>
            <a:ext cx="2556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キャラセレクト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91C7980-A563-4EEC-8728-B39865774194}"/>
              </a:ext>
            </a:extLst>
          </p:cNvPr>
          <p:cNvSpPr txBox="1"/>
          <p:nvPr/>
        </p:nvSpPr>
        <p:spPr>
          <a:xfrm>
            <a:off x="4454849" y="3392077"/>
            <a:ext cx="266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ステージセレクト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1DD352-E1EE-4218-8C38-2DE125EA86D7}"/>
              </a:ext>
            </a:extLst>
          </p:cNvPr>
          <p:cNvSpPr txBox="1"/>
          <p:nvPr/>
        </p:nvSpPr>
        <p:spPr>
          <a:xfrm>
            <a:off x="4922849" y="4359371"/>
            <a:ext cx="1728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ゲーム画面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E8684A2-EA8D-4B86-9216-2E53A2DC8379}"/>
              </a:ext>
            </a:extLst>
          </p:cNvPr>
          <p:cNvSpPr txBox="1"/>
          <p:nvPr/>
        </p:nvSpPr>
        <p:spPr>
          <a:xfrm>
            <a:off x="5065500" y="6233219"/>
            <a:ext cx="1440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E7B131-B155-4AD5-951A-75353CD6B1B8}"/>
              </a:ext>
            </a:extLst>
          </p:cNvPr>
          <p:cNvSpPr txBox="1"/>
          <p:nvPr/>
        </p:nvSpPr>
        <p:spPr>
          <a:xfrm>
            <a:off x="5785500" y="5298549"/>
            <a:ext cx="212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メニュー画面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8BB9-BC4F-4376-934D-B101F94963FF}"/>
              </a:ext>
            </a:extLst>
          </p:cNvPr>
          <p:cNvCxnSpPr/>
          <p:nvPr/>
        </p:nvCxnSpPr>
        <p:spPr>
          <a:xfrm>
            <a:off x="5416062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2EBC9B-954D-48C0-B515-50B538379737}"/>
              </a:ext>
            </a:extLst>
          </p:cNvPr>
          <p:cNvCxnSpPr/>
          <p:nvPr/>
        </p:nvCxnSpPr>
        <p:spPr>
          <a:xfrm flipV="1">
            <a:off x="6096000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C5D465-8E40-48AF-8093-156594353FB8}"/>
              </a:ext>
            </a:extLst>
          </p:cNvPr>
          <p:cNvCxnSpPr/>
          <p:nvPr/>
        </p:nvCxnSpPr>
        <p:spPr>
          <a:xfrm>
            <a:off x="5416062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6B5A3E4-5226-418E-A4A8-06FAF452A153}"/>
              </a:ext>
            </a:extLst>
          </p:cNvPr>
          <p:cNvCxnSpPr/>
          <p:nvPr/>
        </p:nvCxnSpPr>
        <p:spPr>
          <a:xfrm flipV="1">
            <a:off x="6096000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879950-485D-49D8-83DD-A9DA918E0665}"/>
              </a:ext>
            </a:extLst>
          </p:cNvPr>
          <p:cNvCxnSpPr/>
          <p:nvPr/>
        </p:nvCxnSpPr>
        <p:spPr>
          <a:xfrm>
            <a:off x="5416062" y="3788077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C3BB68-D1EB-4D12-97A3-D4C2DA5E47E7}"/>
              </a:ext>
            </a:extLst>
          </p:cNvPr>
          <p:cNvCxnSpPr/>
          <p:nvPr/>
        </p:nvCxnSpPr>
        <p:spPr>
          <a:xfrm>
            <a:off x="5416062" y="4755371"/>
            <a:ext cx="0" cy="147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4596C11-1995-42FA-9F78-273D9D49CC9B}"/>
              </a:ext>
            </a:extLst>
          </p:cNvPr>
          <p:cNvCxnSpPr/>
          <p:nvPr/>
        </p:nvCxnSpPr>
        <p:spPr>
          <a:xfrm>
            <a:off x="60960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FBF8AF-41EE-48A5-97BD-322DA79F5130}"/>
              </a:ext>
            </a:extLst>
          </p:cNvPr>
          <p:cNvCxnSpPr/>
          <p:nvPr/>
        </p:nvCxnSpPr>
        <p:spPr>
          <a:xfrm flipV="1">
            <a:off x="65055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56C163E-C68C-4CF1-BFC2-7EAF57BA487C}"/>
              </a:ext>
            </a:extLst>
          </p:cNvPr>
          <p:cNvCxnSpPr>
            <a:stCxn id="13" idx="3"/>
            <a:endCxn id="56" idx="3"/>
          </p:cNvCxnSpPr>
          <p:nvPr/>
        </p:nvCxnSpPr>
        <p:spPr>
          <a:xfrm flipH="1" flipV="1">
            <a:off x="7064849" y="2622783"/>
            <a:ext cx="844651" cy="2873766"/>
          </a:xfrm>
          <a:prstGeom prst="bentConnector3">
            <a:avLst>
              <a:gd name="adj1" fmla="val -270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9A8688-519A-4573-A152-43EDB84C866B}"/>
              </a:ext>
            </a:extLst>
          </p:cNvPr>
          <p:cNvCxnSpPr>
            <a:endCxn id="55" idx="3"/>
          </p:cNvCxnSpPr>
          <p:nvPr/>
        </p:nvCxnSpPr>
        <p:spPr>
          <a:xfrm rot="10800000">
            <a:off x="6542850" y="1654203"/>
            <a:ext cx="1616413" cy="968580"/>
          </a:xfrm>
          <a:prstGeom prst="bentConnector3">
            <a:avLst>
              <a:gd name="adj1" fmla="val 2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0E1F517A-42DD-469F-B5B5-CE37BA2B568E}"/>
              </a:ext>
            </a:extLst>
          </p:cNvPr>
          <p:cNvCxnSpPr>
            <a:stCxn id="59" idx="1"/>
            <a:endCxn id="55" idx="1"/>
          </p:cNvCxnSpPr>
          <p:nvPr/>
        </p:nvCxnSpPr>
        <p:spPr>
          <a:xfrm rot="10800000">
            <a:off x="5030850" y="1654203"/>
            <a:ext cx="34651" cy="4777016"/>
          </a:xfrm>
          <a:prstGeom prst="bentConnector3">
            <a:avLst>
              <a:gd name="adj1" fmla="val 62404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B3218AA-39C7-40B0-A578-E6225145B1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03974" y="2622783"/>
            <a:ext cx="1604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CB6528-9050-4E01-85F5-161C30EEDD5F}"/>
              </a:ext>
            </a:extLst>
          </p:cNvPr>
          <p:cNvCxnSpPr>
            <a:cxnSpLocks/>
          </p:cNvCxnSpPr>
          <p:nvPr/>
        </p:nvCxnSpPr>
        <p:spPr>
          <a:xfrm>
            <a:off x="2903974" y="4530988"/>
            <a:ext cx="2018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3713B420-4AF8-4FE8-A5AA-1E083C2B6286}"/>
              </a:ext>
            </a:extLst>
          </p:cNvPr>
          <p:cNvSpPr/>
          <p:nvPr/>
        </p:nvSpPr>
        <p:spPr>
          <a:xfrm>
            <a:off x="6386102" y="1188348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F88C704-8DCD-4331-A8EA-70A51FF7BCB8}"/>
              </a:ext>
            </a:extLst>
          </p:cNvPr>
          <p:cNvSpPr/>
          <p:nvPr/>
        </p:nvSpPr>
        <p:spPr>
          <a:xfrm>
            <a:off x="6785007" y="218841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種類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7BC2E5A-8B65-40AE-A97B-B13091829780}"/>
              </a:ext>
            </a:extLst>
          </p:cNvPr>
          <p:cNvSpPr/>
          <p:nvPr/>
        </p:nvSpPr>
        <p:spPr>
          <a:xfrm>
            <a:off x="6261406" y="416430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677FA-C9A7-49EE-999C-15DAE5B06618}"/>
              </a:ext>
            </a:extLst>
          </p:cNvPr>
          <p:cNvSpPr/>
          <p:nvPr/>
        </p:nvSpPr>
        <p:spPr>
          <a:xfrm>
            <a:off x="6096000" y="6070781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9AD5DC1-45C3-4317-834A-200A0AF9C403}"/>
              </a:ext>
            </a:extLst>
          </p:cNvPr>
          <p:cNvSpPr/>
          <p:nvPr/>
        </p:nvSpPr>
        <p:spPr>
          <a:xfrm>
            <a:off x="7125091" y="3119120"/>
            <a:ext cx="993431" cy="775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E7B52A0-F289-49EA-B852-811639586080}"/>
              </a:ext>
            </a:extLst>
          </p:cNvPr>
          <p:cNvSpPr/>
          <p:nvPr/>
        </p:nvSpPr>
        <p:spPr>
          <a:xfrm>
            <a:off x="7784850" y="5203797"/>
            <a:ext cx="993431" cy="7752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72791-F2F9-4729-9306-31BDAD5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1501"/>
            <a:ext cx="9601200" cy="1485900"/>
          </a:xfrm>
        </p:spPr>
        <p:txBody>
          <a:bodyPr/>
          <a:lstStyle/>
          <a:p>
            <a:r>
              <a:rPr kumimoji="1" lang="ja-JP" altLang="en-US" dirty="0"/>
              <a:t>タイトル画面仕様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EDF36-8A27-4B5E-8C4E-0B853D0B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147" y="739997"/>
            <a:ext cx="3677653" cy="137712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・スタート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キャラセレクト画面へ移動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START</a:t>
            </a:r>
            <a:r>
              <a:rPr lang="ja-JP" altLang="en-US" dirty="0"/>
              <a:t>ボタン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261F6D-9B83-44C0-85CF-9DD86DA91AAE}"/>
              </a:ext>
            </a:extLst>
          </p:cNvPr>
          <p:cNvSpPr/>
          <p:nvPr/>
        </p:nvSpPr>
        <p:spPr>
          <a:xfrm>
            <a:off x="1219200" y="2317401"/>
            <a:ext cx="6621379" cy="4010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8DFB68-D957-44D6-BC08-3DE10BF4BED5}"/>
              </a:ext>
            </a:extLst>
          </p:cNvPr>
          <p:cNvSpPr/>
          <p:nvPr/>
        </p:nvSpPr>
        <p:spPr>
          <a:xfrm>
            <a:off x="1808747" y="2798664"/>
            <a:ext cx="5486400" cy="1030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タイトル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4140B6-018B-4FA4-8C37-014304933207}"/>
              </a:ext>
            </a:extLst>
          </p:cNvPr>
          <p:cNvSpPr/>
          <p:nvPr/>
        </p:nvSpPr>
        <p:spPr>
          <a:xfrm>
            <a:off x="3348789" y="4595756"/>
            <a:ext cx="2534653" cy="44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7B22D0-6126-44B4-A842-BA784949C4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56191" y="3117843"/>
            <a:ext cx="3545304" cy="139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545064-BDB4-41BA-9B8D-554979884A8E}"/>
              </a:ext>
            </a:extLst>
          </p:cNvPr>
          <p:cNvSpPr txBox="1"/>
          <p:nvPr/>
        </p:nvSpPr>
        <p:spPr>
          <a:xfrm>
            <a:off x="8601495" y="251767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ボタンを押して効果音がながれたあとにキャラ選択画面に遷移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CCD2-9DD9-4B7F-99E3-5F464BEE7274}"/>
              </a:ext>
            </a:extLst>
          </p:cNvPr>
          <p:cNvSpPr txBox="1"/>
          <p:nvPr/>
        </p:nvSpPr>
        <p:spPr>
          <a:xfrm>
            <a:off x="2013327" y="1588536"/>
            <a:ext cx="464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はスタートを押すまで流れる</a:t>
            </a:r>
            <a:endParaRPr kumimoji="1" lang="en-US" altLang="ja-JP" dirty="0"/>
          </a:p>
          <a:p>
            <a:r>
              <a:rPr kumimoji="1" lang="ja-JP" altLang="en-US" dirty="0"/>
              <a:t>スタートを押すときに効果音が鳴る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16076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958E-89ED-47DD-8BFB-9175A7B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キャラセレクト画面仕様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C5148-7095-4460-ABA8-2E7AE0B1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64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選択するのは</a:t>
            </a:r>
            <a:r>
              <a:rPr kumimoji="1" lang="en-US" altLang="ja-JP" dirty="0"/>
              <a:t>UFO</a:t>
            </a:r>
            <a:r>
              <a:rPr lang="ja-JP" altLang="en-US" dirty="0"/>
              <a:t>と装備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武器は近接武器と遠距離武器を選択する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近接武器　→　剣・ナックル・ハンマー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遠距離武器　→　ビームライフル・マシンガン・</a:t>
            </a:r>
            <a:r>
              <a:rPr lang="en-US" altLang="ja-JP" dirty="0"/>
              <a:t>RPG</a:t>
            </a:r>
          </a:p>
          <a:p>
            <a:pPr marL="0" indent="0">
              <a:buNone/>
            </a:pPr>
            <a:r>
              <a:rPr lang="ja-JP" altLang="en-US" dirty="0"/>
              <a:t>　左スティックで選択　◯ボタンで決定　</a:t>
            </a:r>
            <a:r>
              <a:rPr lang="en-US" altLang="ja-JP" dirty="0"/>
              <a:t>×</a:t>
            </a:r>
            <a:r>
              <a:rPr lang="ja-JP" altLang="en-US" dirty="0"/>
              <a:t>ボタンでキャンセル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■何も選択していない状態で</a:t>
            </a:r>
            <a:r>
              <a:rPr lang="en-US" altLang="ja-JP" dirty="0"/>
              <a:t>×</a:t>
            </a:r>
            <a:r>
              <a:rPr lang="ja-JP" altLang="en-US" dirty="0"/>
              <a:t>ボタンでタイトルへ移動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SE</a:t>
            </a:r>
            <a:r>
              <a:rPr lang="ja-JP" altLang="en-US" dirty="0"/>
              <a:t>はキャラ選択時にながれる。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・表示したキャラなどが上にながれていき下からステージ選択が流れてくる　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DB6D7-976D-4900-AC19-119BC1AEF6AD}"/>
              </a:ext>
            </a:extLst>
          </p:cNvPr>
          <p:cNvSpPr txBox="1"/>
          <p:nvPr/>
        </p:nvSpPr>
        <p:spPr>
          <a:xfrm>
            <a:off x="1614143" y="1525369"/>
            <a:ext cx="61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はキャラ選択とステージ選択が完了するまで流れる</a:t>
            </a:r>
            <a:endParaRPr kumimoji="1" lang="en-US" altLang="ja-JP" dirty="0"/>
          </a:p>
          <a:p>
            <a:r>
              <a:rPr kumimoji="1" lang="ja-JP" altLang="en-US" dirty="0"/>
              <a:t>十字キーと選択ボタンを押したら効果音が鳴る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29158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24E48-FB24-4DA7-A686-953FFB3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●キャラ選択画面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344327-1F96-4A52-87DE-F412263113A8}"/>
              </a:ext>
            </a:extLst>
          </p:cNvPr>
          <p:cNvSpPr/>
          <p:nvPr/>
        </p:nvSpPr>
        <p:spPr>
          <a:xfrm>
            <a:off x="838200" y="1941095"/>
            <a:ext cx="6156158" cy="3529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３は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C43C9C-39EF-4DDD-83B4-F79D15503053}"/>
              </a:ext>
            </a:extLst>
          </p:cNvPr>
          <p:cNvSpPr/>
          <p:nvPr/>
        </p:nvSpPr>
        <p:spPr>
          <a:xfrm>
            <a:off x="3080084" y="3096126"/>
            <a:ext cx="158816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77061-4061-4189-BCDF-0C84C7CFF1C3}"/>
              </a:ext>
            </a:extLst>
          </p:cNvPr>
          <p:cNvSpPr/>
          <p:nvPr/>
        </p:nvSpPr>
        <p:spPr>
          <a:xfrm>
            <a:off x="3593432" y="3096126"/>
            <a:ext cx="577515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2BF8A1-CCEE-4AFB-A38A-2D4B705953EC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080084" y="3689684"/>
            <a:ext cx="1588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8F3C8E-0DE2-485F-B77D-74A156454BE2}"/>
              </a:ext>
            </a:extLst>
          </p:cNvPr>
          <p:cNvSpPr/>
          <p:nvPr/>
        </p:nvSpPr>
        <p:spPr>
          <a:xfrm>
            <a:off x="1106905" y="2229853"/>
            <a:ext cx="1780674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5B1ABC-E30E-470F-B3ED-15735EF042AF}"/>
              </a:ext>
            </a:extLst>
          </p:cNvPr>
          <p:cNvSpPr/>
          <p:nvPr/>
        </p:nvSpPr>
        <p:spPr>
          <a:xfrm>
            <a:off x="4860758" y="2229823"/>
            <a:ext cx="1780674" cy="221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52FA9D-A595-4D5C-B657-B2A59057F576}"/>
              </a:ext>
            </a:extLst>
          </p:cNvPr>
          <p:cNvSpPr/>
          <p:nvPr/>
        </p:nvSpPr>
        <p:spPr>
          <a:xfrm>
            <a:off x="4668253" y="4828644"/>
            <a:ext cx="1973179" cy="4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の武器選択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4FD964-EFE8-4F1E-A6D3-AC16CEBBE0D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641432" y="3810436"/>
            <a:ext cx="2133600" cy="125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EFD5-2A33-4F10-8FB6-FE9DD911EFB9}"/>
              </a:ext>
            </a:extLst>
          </p:cNvPr>
          <p:cNvSpPr txBox="1"/>
          <p:nvPr/>
        </p:nvSpPr>
        <p:spPr>
          <a:xfrm>
            <a:off x="9013371" y="3265714"/>
            <a:ext cx="269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二人が選択された状態で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ボタンでステージ選択画面に遷移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B89B19-93EC-4D21-9D89-40A2F00761F8}"/>
              </a:ext>
            </a:extLst>
          </p:cNvPr>
          <p:cNvCxnSpPr/>
          <p:nvPr/>
        </p:nvCxnSpPr>
        <p:spPr>
          <a:xfrm flipH="1">
            <a:off x="4581728" y="2171700"/>
            <a:ext cx="4007795" cy="12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0ABEE-660A-49D5-86AA-3BD9462601C0}"/>
              </a:ext>
            </a:extLst>
          </p:cNvPr>
          <p:cNvSpPr txBox="1"/>
          <p:nvPr/>
        </p:nvSpPr>
        <p:spPr>
          <a:xfrm>
            <a:off x="8775032" y="1663430"/>
            <a:ext cx="257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この場所で選んだキャラ選んだキャラを表示の部分で表示される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1F15D62-21A8-40A3-81D1-93D32805DB8B}"/>
              </a:ext>
            </a:extLst>
          </p:cNvPr>
          <p:cNvSpPr/>
          <p:nvPr/>
        </p:nvSpPr>
        <p:spPr>
          <a:xfrm>
            <a:off x="8274108" y="7213333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8A5058-0F70-49B6-97D2-9B1D5F105474}"/>
              </a:ext>
            </a:extLst>
          </p:cNvPr>
          <p:cNvSpPr/>
          <p:nvPr/>
        </p:nvSpPr>
        <p:spPr>
          <a:xfrm>
            <a:off x="1985192" y="431007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3D0DE0-8552-44F2-9561-7B4B839A668E}"/>
              </a:ext>
            </a:extLst>
          </p:cNvPr>
          <p:cNvSpPr/>
          <p:nvPr/>
        </p:nvSpPr>
        <p:spPr>
          <a:xfrm>
            <a:off x="1983511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011D84-BDC8-43E4-97A8-2035D682D21E}"/>
              </a:ext>
            </a:extLst>
          </p:cNvPr>
          <p:cNvSpPr/>
          <p:nvPr/>
        </p:nvSpPr>
        <p:spPr>
          <a:xfrm>
            <a:off x="1988485" y="379150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8FDF03-0810-4632-96F6-9611DA3FA785}"/>
              </a:ext>
            </a:extLst>
          </p:cNvPr>
          <p:cNvSpPr/>
          <p:nvPr/>
        </p:nvSpPr>
        <p:spPr>
          <a:xfrm>
            <a:off x="1185929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F4D25EE-E679-47F2-9CA4-985084559940}"/>
              </a:ext>
            </a:extLst>
          </p:cNvPr>
          <p:cNvCxnSpPr/>
          <p:nvPr/>
        </p:nvCxnSpPr>
        <p:spPr>
          <a:xfrm flipH="1" flipV="1">
            <a:off x="2957804" y="5069274"/>
            <a:ext cx="5817228" cy="67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575B9-C854-4D14-AF42-D397E08EFA76}"/>
              </a:ext>
            </a:extLst>
          </p:cNvPr>
          <p:cNvSpPr txBox="1"/>
          <p:nvPr/>
        </p:nvSpPr>
        <p:spPr>
          <a:xfrm>
            <a:off x="9113962" y="5155361"/>
            <a:ext cx="259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武器選択のボタンを押すと２</a:t>
            </a:r>
            <a:r>
              <a:rPr kumimoji="1" lang="en-US" altLang="ja-JP" dirty="0"/>
              <a:t>×</a:t>
            </a:r>
            <a:r>
              <a:rPr kumimoji="1" lang="ja-JP" altLang="en-US" dirty="0"/>
              <a:t>３の射撃と近接武器を表示させ選ばせる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CFD6D7-556A-4830-AC88-AA1921C37A60}"/>
              </a:ext>
            </a:extLst>
          </p:cNvPr>
          <p:cNvSpPr/>
          <p:nvPr/>
        </p:nvSpPr>
        <p:spPr>
          <a:xfrm>
            <a:off x="1185929" y="379210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16F6F0-7FFF-4676-9D34-0D9695AEB208}"/>
              </a:ext>
            </a:extLst>
          </p:cNvPr>
          <p:cNvSpPr/>
          <p:nvPr/>
        </p:nvSpPr>
        <p:spPr>
          <a:xfrm>
            <a:off x="1184248" y="431067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5D752-4E96-431D-926E-F0C4A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B80BC-AE0A-418A-8EAD-2801389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40" y="1428750"/>
            <a:ext cx="9601200" cy="1847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1P</a:t>
            </a:r>
            <a:r>
              <a:rPr lang="ja-JP" altLang="en-US" dirty="0"/>
              <a:t>が操作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ステージとランダムの計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選択肢がある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左スティックで選択、◯ボタンで決定し、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ゲーム画面に遷移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×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ボタンでキャラ選択画面に戻る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キャラ選択をしてない状態に戻る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A298-6DF6-4584-851F-2B518A5C0FD2}"/>
              </a:ext>
            </a:extLst>
          </p:cNvPr>
          <p:cNvSpPr/>
          <p:nvPr/>
        </p:nvSpPr>
        <p:spPr>
          <a:xfrm>
            <a:off x="901276" y="3531636"/>
            <a:ext cx="5760781" cy="326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2B3EFD-E4F6-4B32-ADED-5F4ED7911074}"/>
              </a:ext>
            </a:extLst>
          </p:cNvPr>
          <p:cNvSpPr/>
          <p:nvPr/>
        </p:nvSpPr>
        <p:spPr>
          <a:xfrm>
            <a:off x="1181650" y="3706350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469779-0D88-4127-A2EE-E32E529BF6B3}"/>
              </a:ext>
            </a:extLst>
          </p:cNvPr>
          <p:cNvSpPr/>
          <p:nvPr/>
        </p:nvSpPr>
        <p:spPr>
          <a:xfrm>
            <a:off x="4068925" y="3689346"/>
            <a:ext cx="2261937" cy="135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7508C-D19E-4D78-8EDE-976514773993}"/>
              </a:ext>
            </a:extLst>
          </p:cNvPr>
          <p:cNvSpPr/>
          <p:nvPr/>
        </p:nvSpPr>
        <p:spPr>
          <a:xfrm>
            <a:off x="118164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B45827-CA0B-4061-A55E-C75474B5BED0}"/>
              </a:ext>
            </a:extLst>
          </p:cNvPr>
          <p:cNvSpPr/>
          <p:nvPr/>
        </p:nvSpPr>
        <p:spPr>
          <a:xfrm>
            <a:off x="407140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EAF71D-6A7A-4DB5-9457-7B7E2DA22E10}"/>
              </a:ext>
            </a:extLst>
          </p:cNvPr>
          <p:cNvSpPr txBox="1"/>
          <p:nvPr/>
        </p:nvSpPr>
        <p:spPr>
          <a:xfrm>
            <a:off x="7137274" y="4185704"/>
            <a:ext cx="50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十字キーと選択ボタンを押したら効果音が鳴る</a:t>
            </a:r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CC10D-B3F7-4CF7-A1F7-0B6A0C187E3E}"/>
              </a:ext>
            </a:extLst>
          </p:cNvPr>
          <p:cNvSpPr txBox="1"/>
          <p:nvPr/>
        </p:nvSpPr>
        <p:spPr>
          <a:xfrm>
            <a:off x="7674329" y="5053631"/>
            <a:ext cx="432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ステージを選択したら、ロードする時間分ナウローディングに入り画面が黒くなる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C720AC-D095-40E4-B282-7CAE0CC90261}"/>
              </a:ext>
            </a:extLst>
          </p:cNvPr>
          <p:cNvSpPr txBox="1"/>
          <p:nvPr/>
        </p:nvSpPr>
        <p:spPr>
          <a:xfrm>
            <a:off x="8005069" y="3337018"/>
            <a:ext cx="38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はキャラ選択画面と一緒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056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52108-7BF9-47DF-B586-0ECAFC20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FD568-49E2-447C-AD1A-58678020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09D1-CC11-4933-AF88-A16708A5BC61}"/>
              </a:ext>
            </a:extLst>
          </p:cNvPr>
          <p:cNvSpPr/>
          <p:nvPr/>
        </p:nvSpPr>
        <p:spPr>
          <a:xfrm>
            <a:off x="1371600" y="685800"/>
            <a:ext cx="9601200" cy="61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9AF13E-9206-41E3-AE94-C867C15E290D}"/>
              </a:ext>
            </a:extLst>
          </p:cNvPr>
          <p:cNvSpPr txBox="1"/>
          <p:nvPr/>
        </p:nvSpPr>
        <p:spPr>
          <a:xfrm>
            <a:off x="7217923" y="5564221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Now</a:t>
            </a:r>
            <a:r>
              <a:rPr kumimoji="1" lang="en-US" altLang="ja-JP" dirty="0"/>
              <a:t> </a:t>
            </a:r>
            <a:r>
              <a:rPr kumimoji="1" lang="en-US" altLang="ja-JP" sz="4000" dirty="0"/>
              <a:t>Loading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9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2971D-686F-4524-8DC5-8E59C0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415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ゲームルール①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B21EE-9E4B-4A4D-BB3B-AFBE96F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893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■</a:t>
            </a:r>
            <a:r>
              <a:rPr lang="en-US" altLang="ja-JP" dirty="0">
                <a:latin typeface="+mn-ea"/>
              </a:rPr>
              <a:t>P</a:t>
            </a:r>
            <a:r>
              <a:rPr kumimoji="1" lang="en-US" altLang="ja-JP" dirty="0">
                <a:latin typeface="+mn-ea"/>
              </a:rPr>
              <a:t>S4</a:t>
            </a:r>
            <a:r>
              <a:rPr kumimoji="1" lang="ja-JP" altLang="en-US" dirty="0">
                <a:latin typeface="+mn-ea"/>
              </a:rPr>
              <a:t>コントローラーを基とする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/>
              <a:t>　◯ボタンで近接強攻撃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ボタンで近接弱攻撃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□ボタン子機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△ボタンで遠距離武器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R2</a:t>
            </a:r>
            <a:r>
              <a:rPr lang="ja-JP" altLang="en-US" dirty="0"/>
              <a:t>で上に上昇</a:t>
            </a:r>
            <a:r>
              <a:rPr lang="en-US" altLang="ja-JP" dirty="0"/>
              <a:t>L</a:t>
            </a:r>
            <a:r>
              <a:rPr lang="ja-JP" altLang="en-US" dirty="0"/>
              <a:t>２で降下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L1</a:t>
            </a:r>
            <a:r>
              <a:rPr lang="ja-JP" altLang="en-US" dirty="0"/>
              <a:t>でガード</a:t>
            </a: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　左スティックで移動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ボタンでメニュー画面へ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■斜め上端に各プレイヤーの体力を表示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相手の攻撃に触れるごとにダメージ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■上に制限時間を表示、最大１２０秒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残り時間が</a:t>
            </a:r>
            <a:r>
              <a:rPr lang="en-US" altLang="ja-JP" dirty="0"/>
              <a:t>0</a:t>
            </a:r>
            <a:r>
              <a:rPr lang="ja-JP" altLang="en-US" dirty="0"/>
              <a:t>になった場合、体力が多いほうが勝利する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■エネルギーゲージを各プレイヤーの体力の下に表示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子機を使用するごとに減少、自然回復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F54E053-4BFA-4B56-999D-A2C96A5BB932}"/>
              </a:ext>
            </a:extLst>
          </p:cNvPr>
          <p:cNvSpPr/>
          <p:nvPr/>
        </p:nvSpPr>
        <p:spPr>
          <a:xfrm>
            <a:off x="6946920" y="595362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77148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675</Words>
  <Application>Microsoft Office PowerPoint</Application>
  <PresentationFormat>ワイド画面</PresentationFormat>
  <Paragraphs>261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メイリオ</vt:lpstr>
      <vt:lpstr>游ゴシック</vt:lpstr>
      <vt:lpstr>Franklin Gothic Book</vt:lpstr>
      <vt:lpstr>トリミング</vt:lpstr>
      <vt:lpstr>仕様書</vt:lpstr>
      <vt:lpstr>ゲーム概要</vt:lpstr>
      <vt:lpstr>全体フロー</vt:lpstr>
      <vt:lpstr>タイトル画面仕様</vt:lpstr>
      <vt:lpstr>キャラセレクト画面仕様</vt:lpstr>
      <vt:lpstr>●キャラ選択画面</vt:lpstr>
      <vt:lpstr>ステージ選択</vt:lpstr>
      <vt:lpstr>PowerPoint プレゼンテーション</vt:lpstr>
      <vt:lpstr>ゲームルール①</vt:lpstr>
      <vt:lpstr>ゲームルール②</vt:lpstr>
      <vt:lpstr>武器仕様</vt:lpstr>
      <vt:lpstr>武器仕様</vt:lpstr>
      <vt:lpstr>キャラ仕様</vt:lpstr>
      <vt:lpstr>●ゲーム画面</vt:lpstr>
      <vt:lpstr>ゲーム画面②</vt:lpstr>
      <vt:lpstr>ゲーム画面③</vt:lpstr>
      <vt:lpstr>結果画面仕様</vt:lpstr>
      <vt:lpstr>●画像リスト</vt:lpstr>
      <vt:lpstr>●サウンドリスト</vt:lpstr>
      <vt:lpstr>・サウンドリスト</vt:lpstr>
      <vt:lpstr>●3Dモデルリスト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柴田 秋</dc:creator>
  <cp:lastModifiedBy>谷津 光都</cp:lastModifiedBy>
  <cp:revision>77</cp:revision>
  <dcterms:created xsi:type="dcterms:W3CDTF">2018-08-14T02:45:07Z</dcterms:created>
  <dcterms:modified xsi:type="dcterms:W3CDTF">2018-10-04T01:12:39Z</dcterms:modified>
</cp:coreProperties>
</file>