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4" r:id="rId9"/>
    <p:sldId id="261" r:id="rId10"/>
    <p:sldId id="262" r:id="rId11"/>
    <p:sldId id="271" r:id="rId12"/>
    <p:sldId id="263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E6357-23CD-4ACF-887D-2875669B9E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4591B0-287F-4116-812D-95B3F900DAB0}">
      <dgm:prSet/>
      <dgm:spPr/>
      <dgm:t>
        <a:bodyPr/>
        <a:lstStyle/>
        <a:p>
          <a:r>
            <a:rPr lang="en-US"/>
            <a:t>Possible.</a:t>
          </a:r>
        </a:p>
      </dgm:t>
    </dgm:pt>
    <dgm:pt modelId="{E3E93CF6-3F45-4896-A1CF-8D9EA8C2D1F2}" type="parTrans" cxnId="{AC78648A-1AF1-488C-80BF-ABD611515D03}">
      <dgm:prSet/>
      <dgm:spPr/>
      <dgm:t>
        <a:bodyPr/>
        <a:lstStyle/>
        <a:p>
          <a:endParaRPr lang="en-US"/>
        </a:p>
      </dgm:t>
    </dgm:pt>
    <dgm:pt modelId="{FF0EC4E7-E265-4029-A890-54CAC2947E72}" type="sibTrans" cxnId="{AC78648A-1AF1-488C-80BF-ABD611515D03}">
      <dgm:prSet/>
      <dgm:spPr/>
      <dgm:t>
        <a:bodyPr/>
        <a:lstStyle/>
        <a:p>
          <a:endParaRPr lang="en-US"/>
        </a:p>
      </dgm:t>
    </dgm:pt>
    <dgm:pt modelId="{ACF004E7-AE28-458F-AC4F-7486014D7F8C}">
      <dgm:prSet/>
      <dgm:spPr/>
      <dgm:t>
        <a:bodyPr/>
        <a:lstStyle/>
        <a:p>
          <a:r>
            <a:rPr lang="en-US"/>
            <a:t>A lot of data work done using only Excel, Tableau, or other business intelligence tools that have graphical interfaces. </a:t>
          </a:r>
        </a:p>
      </dgm:t>
    </dgm:pt>
    <dgm:pt modelId="{03F6E252-AF67-41B7-89B2-5C0B63E07603}" type="parTrans" cxnId="{DD1A5B3D-2271-49D5-9AAD-7D769C117748}">
      <dgm:prSet/>
      <dgm:spPr/>
      <dgm:t>
        <a:bodyPr/>
        <a:lstStyle/>
        <a:p>
          <a:endParaRPr lang="en-US"/>
        </a:p>
      </dgm:t>
    </dgm:pt>
    <dgm:pt modelId="{907B44B0-F886-4881-8A39-C225055982D5}" type="sibTrans" cxnId="{DD1A5B3D-2271-49D5-9AAD-7D769C117748}">
      <dgm:prSet/>
      <dgm:spPr/>
      <dgm:t>
        <a:bodyPr/>
        <a:lstStyle/>
        <a:p>
          <a:endParaRPr lang="en-US"/>
        </a:p>
      </dgm:t>
    </dgm:pt>
    <dgm:pt modelId="{63A56C27-7205-4898-B77C-A5F9EFBA71DE}">
      <dgm:prSet/>
      <dgm:spPr/>
      <dgm:t>
        <a:bodyPr/>
        <a:lstStyle/>
        <a:p>
          <a:r>
            <a:rPr lang="en-US"/>
            <a:t>But, they are not a complete data science toolkit.</a:t>
          </a:r>
        </a:p>
      </dgm:t>
    </dgm:pt>
    <dgm:pt modelId="{3839C5EF-97D6-4860-A2F1-A48ED163C404}" type="parTrans" cxnId="{3E66B00F-F482-4225-8AAB-5DA0E32EAE32}">
      <dgm:prSet/>
      <dgm:spPr/>
      <dgm:t>
        <a:bodyPr/>
        <a:lstStyle/>
        <a:p>
          <a:endParaRPr lang="en-US"/>
        </a:p>
      </dgm:t>
    </dgm:pt>
    <dgm:pt modelId="{0970843B-4C32-4C6E-9C3C-2AB551343EA2}" type="sibTrans" cxnId="{3E66B00F-F482-4225-8AAB-5DA0E32EAE32}">
      <dgm:prSet/>
      <dgm:spPr/>
      <dgm:t>
        <a:bodyPr/>
        <a:lstStyle/>
        <a:p>
          <a:endParaRPr lang="en-US"/>
        </a:p>
      </dgm:t>
    </dgm:pt>
    <dgm:pt modelId="{6C21AD11-D18D-4202-9E15-F77187A3B3EF}">
      <dgm:prSet/>
      <dgm:spPr/>
      <dgm:t>
        <a:bodyPr/>
        <a:lstStyle/>
        <a:p>
          <a:r>
            <a:rPr lang="en-US"/>
            <a:t>You cannot customize applications with tools.</a:t>
          </a:r>
        </a:p>
      </dgm:t>
    </dgm:pt>
    <dgm:pt modelId="{BAB6D0F4-E293-4A73-B8B0-E23CAD2C5636}" type="parTrans" cxnId="{6D74239D-BFC7-44E4-AAB3-56B6D3BAC53F}">
      <dgm:prSet/>
      <dgm:spPr/>
      <dgm:t>
        <a:bodyPr/>
        <a:lstStyle/>
        <a:p>
          <a:endParaRPr lang="en-US"/>
        </a:p>
      </dgm:t>
    </dgm:pt>
    <dgm:pt modelId="{E6BD5F31-AB57-4E93-8D6A-A090915A8522}" type="sibTrans" cxnId="{6D74239D-BFC7-44E4-AAB3-56B6D3BAC53F}">
      <dgm:prSet/>
      <dgm:spPr/>
      <dgm:t>
        <a:bodyPr/>
        <a:lstStyle/>
        <a:p>
          <a:endParaRPr lang="en-US"/>
        </a:p>
      </dgm:t>
    </dgm:pt>
    <dgm:pt modelId="{4BBAAA72-AA02-4754-BC25-B6247AA9044C}" type="pres">
      <dgm:prSet presAssocID="{AEBE6357-23CD-4ACF-887D-2875669B9EEB}" presName="root" presStyleCnt="0">
        <dgm:presLayoutVars>
          <dgm:dir/>
          <dgm:resizeHandles val="exact"/>
        </dgm:presLayoutVars>
      </dgm:prSet>
      <dgm:spPr/>
    </dgm:pt>
    <dgm:pt modelId="{0974D203-E48C-48FB-8664-7AFD5DB0A47B}" type="pres">
      <dgm:prSet presAssocID="{684591B0-287F-4116-812D-95B3F900DAB0}" presName="compNode" presStyleCnt="0"/>
      <dgm:spPr/>
    </dgm:pt>
    <dgm:pt modelId="{F6F0CC11-999D-4525-9777-EBE61D6D3AD9}" type="pres">
      <dgm:prSet presAssocID="{684591B0-287F-4116-812D-95B3F900DAB0}" presName="bgRect" presStyleLbl="bgShp" presStyleIdx="0" presStyleCnt="4"/>
      <dgm:spPr/>
    </dgm:pt>
    <dgm:pt modelId="{E87E8109-4059-4BEF-8830-30DBF42778C0}" type="pres">
      <dgm:prSet presAssocID="{684591B0-287F-4116-812D-95B3F900DA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98FB0697-5983-4FAD-B214-4A2DBCEB21BB}" type="pres">
      <dgm:prSet presAssocID="{684591B0-287F-4116-812D-95B3F900DAB0}" presName="spaceRect" presStyleCnt="0"/>
      <dgm:spPr/>
    </dgm:pt>
    <dgm:pt modelId="{2125687B-6BA2-47AB-9B8C-0AEF9B36190F}" type="pres">
      <dgm:prSet presAssocID="{684591B0-287F-4116-812D-95B3F900DAB0}" presName="parTx" presStyleLbl="revTx" presStyleIdx="0" presStyleCnt="4">
        <dgm:presLayoutVars>
          <dgm:chMax val="0"/>
          <dgm:chPref val="0"/>
        </dgm:presLayoutVars>
      </dgm:prSet>
      <dgm:spPr/>
    </dgm:pt>
    <dgm:pt modelId="{8904D39B-1F3D-4A51-BCEA-11709196968C}" type="pres">
      <dgm:prSet presAssocID="{FF0EC4E7-E265-4029-A890-54CAC2947E72}" presName="sibTrans" presStyleCnt="0"/>
      <dgm:spPr/>
    </dgm:pt>
    <dgm:pt modelId="{3F62FF3A-131D-4B11-9273-A22BEA957A28}" type="pres">
      <dgm:prSet presAssocID="{ACF004E7-AE28-458F-AC4F-7486014D7F8C}" presName="compNode" presStyleCnt="0"/>
      <dgm:spPr/>
    </dgm:pt>
    <dgm:pt modelId="{67842EDA-C53F-4C53-9E90-0FBD93F7A8DF}" type="pres">
      <dgm:prSet presAssocID="{ACF004E7-AE28-458F-AC4F-7486014D7F8C}" presName="bgRect" presStyleLbl="bgShp" presStyleIdx="1" presStyleCnt="4"/>
      <dgm:spPr/>
    </dgm:pt>
    <dgm:pt modelId="{A54A13BE-68DF-4490-A058-DC863B1FE0AF}" type="pres">
      <dgm:prSet presAssocID="{ACF004E7-AE28-458F-AC4F-7486014D7F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649B9C0-006B-4A24-A9D5-8173A708C232}" type="pres">
      <dgm:prSet presAssocID="{ACF004E7-AE28-458F-AC4F-7486014D7F8C}" presName="spaceRect" presStyleCnt="0"/>
      <dgm:spPr/>
    </dgm:pt>
    <dgm:pt modelId="{5A64F48E-A6F0-4CA6-A827-F27DFF080F60}" type="pres">
      <dgm:prSet presAssocID="{ACF004E7-AE28-458F-AC4F-7486014D7F8C}" presName="parTx" presStyleLbl="revTx" presStyleIdx="1" presStyleCnt="4">
        <dgm:presLayoutVars>
          <dgm:chMax val="0"/>
          <dgm:chPref val="0"/>
        </dgm:presLayoutVars>
      </dgm:prSet>
      <dgm:spPr/>
    </dgm:pt>
    <dgm:pt modelId="{C1409D1C-2721-4BAD-B12A-28EAA06CDB58}" type="pres">
      <dgm:prSet presAssocID="{907B44B0-F886-4881-8A39-C225055982D5}" presName="sibTrans" presStyleCnt="0"/>
      <dgm:spPr/>
    </dgm:pt>
    <dgm:pt modelId="{13A05ED9-B859-40B6-88F4-5CD4279BB011}" type="pres">
      <dgm:prSet presAssocID="{63A56C27-7205-4898-B77C-A5F9EFBA71DE}" presName="compNode" presStyleCnt="0"/>
      <dgm:spPr/>
    </dgm:pt>
    <dgm:pt modelId="{64F44FCC-201C-48B7-8AEE-8B77FAFEE730}" type="pres">
      <dgm:prSet presAssocID="{63A56C27-7205-4898-B77C-A5F9EFBA71DE}" presName="bgRect" presStyleLbl="bgShp" presStyleIdx="2" presStyleCnt="4"/>
      <dgm:spPr/>
    </dgm:pt>
    <dgm:pt modelId="{ED4482A1-3B39-4BC0-892B-CF8D8919E4B0}" type="pres">
      <dgm:prSet presAssocID="{63A56C27-7205-4898-B77C-A5F9EFBA71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2938E393-9128-4045-8A66-85B6EE49C27D}" type="pres">
      <dgm:prSet presAssocID="{63A56C27-7205-4898-B77C-A5F9EFBA71DE}" presName="spaceRect" presStyleCnt="0"/>
      <dgm:spPr/>
    </dgm:pt>
    <dgm:pt modelId="{E05A799D-CD1E-4AD5-BC5E-A0AAC90260AB}" type="pres">
      <dgm:prSet presAssocID="{63A56C27-7205-4898-B77C-A5F9EFBA71DE}" presName="parTx" presStyleLbl="revTx" presStyleIdx="2" presStyleCnt="4">
        <dgm:presLayoutVars>
          <dgm:chMax val="0"/>
          <dgm:chPref val="0"/>
        </dgm:presLayoutVars>
      </dgm:prSet>
      <dgm:spPr/>
    </dgm:pt>
    <dgm:pt modelId="{C764B312-F903-4FF6-AABC-7C6E1776E367}" type="pres">
      <dgm:prSet presAssocID="{0970843B-4C32-4C6E-9C3C-2AB551343EA2}" presName="sibTrans" presStyleCnt="0"/>
      <dgm:spPr/>
    </dgm:pt>
    <dgm:pt modelId="{6E21BCEB-3111-4D58-83A7-A9C5864335F3}" type="pres">
      <dgm:prSet presAssocID="{6C21AD11-D18D-4202-9E15-F77187A3B3EF}" presName="compNode" presStyleCnt="0"/>
      <dgm:spPr/>
    </dgm:pt>
    <dgm:pt modelId="{3F25B482-9111-4E03-A26A-540D5ACA6FCF}" type="pres">
      <dgm:prSet presAssocID="{6C21AD11-D18D-4202-9E15-F77187A3B3EF}" presName="bgRect" presStyleLbl="bgShp" presStyleIdx="3" presStyleCnt="4"/>
      <dgm:spPr/>
    </dgm:pt>
    <dgm:pt modelId="{4B9D1F8E-DA76-4EDC-8DEF-71BD5E0066EC}" type="pres">
      <dgm:prSet presAssocID="{6C21AD11-D18D-4202-9E15-F77187A3B3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E32A05A-5B3B-46A7-9FED-B9539271C376}" type="pres">
      <dgm:prSet presAssocID="{6C21AD11-D18D-4202-9E15-F77187A3B3EF}" presName="spaceRect" presStyleCnt="0"/>
      <dgm:spPr/>
    </dgm:pt>
    <dgm:pt modelId="{3943C8E2-D4D1-4CE4-A239-8820249B13A5}" type="pres">
      <dgm:prSet presAssocID="{6C21AD11-D18D-4202-9E15-F77187A3B3E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AB1AD0F-5071-4644-8D32-681CF975E56B}" type="presOf" srcId="{AEBE6357-23CD-4ACF-887D-2875669B9EEB}" destId="{4BBAAA72-AA02-4754-BC25-B6247AA9044C}" srcOrd="0" destOrd="0" presId="urn:microsoft.com/office/officeart/2018/2/layout/IconVerticalSolidList"/>
    <dgm:cxn modelId="{3E66B00F-F482-4225-8AAB-5DA0E32EAE32}" srcId="{AEBE6357-23CD-4ACF-887D-2875669B9EEB}" destId="{63A56C27-7205-4898-B77C-A5F9EFBA71DE}" srcOrd="2" destOrd="0" parTransId="{3839C5EF-97D6-4860-A2F1-A48ED163C404}" sibTransId="{0970843B-4C32-4C6E-9C3C-2AB551343EA2}"/>
    <dgm:cxn modelId="{DD1A5B3D-2271-49D5-9AAD-7D769C117748}" srcId="{AEBE6357-23CD-4ACF-887D-2875669B9EEB}" destId="{ACF004E7-AE28-458F-AC4F-7486014D7F8C}" srcOrd="1" destOrd="0" parTransId="{03F6E252-AF67-41B7-89B2-5C0B63E07603}" sibTransId="{907B44B0-F886-4881-8A39-C225055982D5}"/>
    <dgm:cxn modelId="{FF6BFB6A-53D5-4B65-BF11-411538209FD0}" type="presOf" srcId="{63A56C27-7205-4898-B77C-A5F9EFBA71DE}" destId="{E05A799D-CD1E-4AD5-BC5E-A0AAC90260AB}" srcOrd="0" destOrd="0" presId="urn:microsoft.com/office/officeart/2018/2/layout/IconVerticalSolidList"/>
    <dgm:cxn modelId="{B3C11E78-6F4D-428B-ADD0-CCFA9C3905E8}" type="presOf" srcId="{684591B0-287F-4116-812D-95B3F900DAB0}" destId="{2125687B-6BA2-47AB-9B8C-0AEF9B36190F}" srcOrd="0" destOrd="0" presId="urn:microsoft.com/office/officeart/2018/2/layout/IconVerticalSolidList"/>
    <dgm:cxn modelId="{AC78648A-1AF1-488C-80BF-ABD611515D03}" srcId="{AEBE6357-23CD-4ACF-887D-2875669B9EEB}" destId="{684591B0-287F-4116-812D-95B3F900DAB0}" srcOrd="0" destOrd="0" parTransId="{E3E93CF6-3F45-4896-A1CF-8D9EA8C2D1F2}" sibTransId="{FF0EC4E7-E265-4029-A890-54CAC2947E72}"/>
    <dgm:cxn modelId="{6D74239D-BFC7-44E4-AAB3-56B6D3BAC53F}" srcId="{AEBE6357-23CD-4ACF-887D-2875669B9EEB}" destId="{6C21AD11-D18D-4202-9E15-F77187A3B3EF}" srcOrd="3" destOrd="0" parTransId="{BAB6D0F4-E293-4A73-B8B0-E23CAD2C5636}" sibTransId="{E6BD5F31-AB57-4E93-8D6A-A090915A8522}"/>
    <dgm:cxn modelId="{947F8EA9-2355-4054-86F1-D2FA1EF22B3E}" type="presOf" srcId="{ACF004E7-AE28-458F-AC4F-7486014D7F8C}" destId="{5A64F48E-A6F0-4CA6-A827-F27DFF080F60}" srcOrd="0" destOrd="0" presId="urn:microsoft.com/office/officeart/2018/2/layout/IconVerticalSolidList"/>
    <dgm:cxn modelId="{CC993BD5-2094-4A85-82FD-F113D4B30CB0}" type="presOf" srcId="{6C21AD11-D18D-4202-9E15-F77187A3B3EF}" destId="{3943C8E2-D4D1-4CE4-A239-8820249B13A5}" srcOrd="0" destOrd="0" presId="urn:microsoft.com/office/officeart/2018/2/layout/IconVerticalSolidList"/>
    <dgm:cxn modelId="{EF50F59E-5D98-460C-B80B-9BD519CCE57B}" type="presParOf" srcId="{4BBAAA72-AA02-4754-BC25-B6247AA9044C}" destId="{0974D203-E48C-48FB-8664-7AFD5DB0A47B}" srcOrd="0" destOrd="0" presId="urn:microsoft.com/office/officeart/2018/2/layout/IconVerticalSolidList"/>
    <dgm:cxn modelId="{2FB53C13-6D73-4790-8885-311172F25F18}" type="presParOf" srcId="{0974D203-E48C-48FB-8664-7AFD5DB0A47B}" destId="{F6F0CC11-999D-4525-9777-EBE61D6D3AD9}" srcOrd="0" destOrd="0" presId="urn:microsoft.com/office/officeart/2018/2/layout/IconVerticalSolidList"/>
    <dgm:cxn modelId="{4E1EEAE4-D859-42AE-A444-43D13863F2FA}" type="presParOf" srcId="{0974D203-E48C-48FB-8664-7AFD5DB0A47B}" destId="{E87E8109-4059-4BEF-8830-30DBF42778C0}" srcOrd="1" destOrd="0" presId="urn:microsoft.com/office/officeart/2018/2/layout/IconVerticalSolidList"/>
    <dgm:cxn modelId="{EC154996-138A-4FF2-8B87-16FACA9889A0}" type="presParOf" srcId="{0974D203-E48C-48FB-8664-7AFD5DB0A47B}" destId="{98FB0697-5983-4FAD-B214-4A2DBCEB21BB}" srcOrd="2" destOrd="0" presId="urn:microsoft.com/office/officeart/2018/2/layout/IconVerticalSolidList"/>
    <dgm:cxn modelId="{3B634763-8258-43ED-983A-3CF2BFC34536}" type="presParOf" srcId="{0974D203-E48C-48FB-8664-7AFD5DB0A47B}" destId="{2125687B-6BA2-47AB-9B8C-0AEF9B36190F}" srcOrd="3" destOrd="0" presId="urn:microsoft.com/office/officeart/2018/2/layout/IconVerticalSolidList"/>
    <dgm:cxn modelId="{1A79D1EC-0BAB-4DEA-824E-96F1A87A1949}" type="presParOf" srcId="{4BBAAA72-AA02-4754-BC25-B6247AA9044C}" destId="{8904D39B-1F3D-4A51-BCEA-11709196968C}" srcOrd="1" destOrd="0" presId="urn:microsoft.com/office/officeart/2018/2/layout/IconVerticalSolidList"/>
    <dgm:cxn modelId="{FD26B298-989A-4676-B072-0220EDB498D2}" type="presParOf" srcId="{4BBAAA72-AA02-4754-BC25-B6247AA9044C}" destId="{3F62FF3A-131D-4B11-9273-A22BEA957A28}" srcOrd="2" destOrd="0" presId="urn:microsoft.com/office/officeart/2018/2/layout/IconVerticalSolidList"/>
    <dgm:cxn modelId="{DE5D6924-5A0E-4413-ADF7-AB4B19996344}" type="presParOf" srcId="{3F62FF3A-131D-4B11-9273-A22BEA957A28}" destId="{67842EDA-C53F-4C53-9E90-0FBD93F7A8DF}" srcOrd="0" destOrd="0" presId="urn:microsoft.com/office/officeart/2018/2/layout/IconVerticalSolidList"/>
    <dgm:cxn modelId="{9957376D-2707-4073-8475-70C2A422FEA3}" type="presParOf" srcId="{3F62FF3A-131D-4B11-9273-A22BEA957A28}" destId="{A54A13BE-68DF-4490-A058-DC863B1FE0AF}" srcOrd="1" destOrd="0" presId="urn:microsoft.com/office/officeart/2018/2/layout/IconVerticalSolidList"/>
    <dgm:cxn modelId="{736C4E56-12F5-4E5B-9735-8A1046DF821C}" type="presParOf" srcId="{3F62FF3A-131D-4B11-9273-A22BEA957A28}" destId="{D649B9C0-006B-4A24-A9D5-8173A708C232}" srcOrd="2" destOrd="0" presId="urn:microsoft.com/office/officeart/2018/2/layout/IconVerticalSolidList"/>
    <dgm:cxn modelId="{812644FB-3939-42A3-AE39-1907C61A2388}" type="presParOf" srcId="{3F62FF3A-131D-4B11-9273-A22BEA957A28}" destId="{5A64F48E-A6F0-4CA6-A827-F27DFF080F60}" srcOrd="3" destOrd="0" presId="urn:microsoft.com/office/officeart/2018/2/layout/IconVerticalSolidList"/>
    <dgm:cxn modelId="{FAB404B4-4179-433E-821F-B689EA85EB67}" type="presParOf" srcId="{4BBAAA72-AA02-4754-BC25-B6247AA9044C}" destId="{C1409D1C-2721-4BAD-B12A-28EAA06CDB58}" srcOrd="3" destOrd="0" presId="urn:microsoft.com/office/officeart/2018/2/layout/IconVerticalSolidList"/>
    <dgm:cxn modelId="{B1146759-D9DF-4E34-92F6-8F4ED9E0269C}" type="presParOf" srcId="{4BBAAA72-AA02-4754-BC25-B6247AA9044C}" destId="{13A05ED9-B859-40B6-88F4-5CD4279BB011}" srcOrd="4" destOrd="0" presId="urn:microsoft.com/office/officeart/2018/2/layout/IconVerticalSolidList"/>
    <dgm:cxn modelId="{651A47C4-F089-4B57-B9AA-0B5A6CB9537C}" type="presParOf" srcId="{13A05ED9-B859-40B6-88F4-5CD4279BB011}" destId="{64F44FCC-201C-48B7-8AEE-8B77FAFEE730}" srcOrd="0" destOrd="0" presId="urn:microsoft.com/office/officeart/2018/2/layout/IconVerticalSolidList"/>
    <dgm:cxn modelId="{C34D0A48-38AE-47F1-A3B4-28CDD21544D3}" type="presParOf" srcId="{13A05ED9-B859-40B6-88F4-5CD4279BB011}" destId="{ED4482A1-3B39-4BC0-892B-CF8D8919E4B0}" srcOrd="1" destOrd="0" presId="urn:microsoft.com/office/officeart/2018/2/layout/IconVerticalSolidList"/>
    <dgm:cxn modelId="{F833F121-A5E4-416D-B79F-3895A6342AAA}" type="presParOf" srcId="{13A05ED9-B859-40B6-88F4-5CD4279BB011}" destId="{2938E393-9128-4045-8A66-85B6EE49C27D}" srcOrd="2" destOrd="0" presId="urn:microsoft.com/office/officeart/2018/2/layout/IconVerticalSolidList"/>
    <dgm:cxn modelId="{FCF228CE-3118-44F0-9756-A64CC3650600}" type="presParOf" srcId="{13A05ED9-B859-40B6-88F4-5CD4279BB011}" destId="{E05A799D-CD1E-4AD5-BC5E-A0AAC90260AB}" srcOrd="3" destOrd="0" presId="urn:microsoft.com/office/officeart/2018/2/layout/IconVerticalSolidList"/>
    <dgm:cxn modelId="{2D2EBB36-720F-4FC1-B492-2E2AC63AAF78}" type="presParOf" srcId="{4BBAAA72-AA02-4754-BC25-B6247AA9044C}" destId="{C764B312-F903-4FF6-AABC-7C6E1776E367}" srcOrd="5" destOrd="0" presId="urn:microsoft.com/office/officeart/2018/2/layout/IconVerticalSolidList"/>
    <dgm:cxn modelId="{8828C655-5E30-43C0-9F46-6083056254C6}" type="presParOf" srcId="{4BBAAA72-AA02-4754-BC25-B6247AA9044C}" destId="{6E21BCEB-3111-4D58-83A7-A9C5864335F3}" srcOrd="6" destOrd="0" presId="urn:microsoft.com/office/officeart/2018/2/layout/IconVerticalSolidList"/>
    <dgm:cxn modelId="{8673D2E2-09AA-40C7-B121-B5645EB7554B}" type="presParOf" srcId="{6E21BCEB-3111-4D58-83A7-A9C5864335F3}" destId="{3F25B482-9111-4E03-A26A-540D5ACA6FCF}" srcOrd="0" destOrd="0" presId="urn:microsoft.com/office/officeart/2018/2/layout/IconVerticalSolidList"/>
    <dgm:cxn modelId="{2B8669A8-C5E0-4E7C-94A7-EE12C9E0824C}" type="presParOf" srcId="{6E21BCEB-3111-4D58-83A7-A9C5864335F3}" destId="{4B9D1F8E-DA76-4EDC-8DEF-71BD5E0066EC}" srcOrd="1" destOrd="0" presId="urn:microsoft.com/office/officeart/2018/2/layout/IconVerticalSolidList"/>
    <dgm:cxn modelId="{74E83C46-4CBC-4906-A396-C6A035DB59F2}" type="presParOf" srcId="{6E21BCEB-3111-4D58-83A7-A9C5864335F3}" destId="{0E32A05A-5B3B-46A7-9FED-B9539271C376}" srcOrd="2" destOrd="0" presId="urn:microsoft.com/office/officeart/2018/2/layout/IconVerticalSolidList"/>
    <dgm:cxn modelId="{D7D9EFEC-13E3-44AB-B0A0-72A7D43AC439}" type="presParOf" srcId="{6E21BCEB-3111-4D58-83A7-A9C5864335F3}" destId="{3943C8E2-D4D1-4CE4-A239-8820249B13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84DDA-E166-4DBE-B2CF-718BFE95746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57F902-60A0-4EC5-8D06-44612482C949}">
      <dgm:prSet/>
      <dgm:spPr/>
      <dgm:t>
        <a:bodyPr/>
        <a:lstStyle/>
        <a:p>
          <a:pPr>
            <a:defRPr b="1"/>
          </a:pPr>
          <a:r>
            <a:rPr lang="en-US"/>
            <a:t>Know:</a:t>
          </a:r>
        </a:p>
      </dgm:t>
    </dgm:pt>
    <dgm:pt modelId="{7F503C77-5500-4C84-9CE2-876FE0197C40}" type="parTrans" cxnId="{E0F57436-A570-4521-91CF-9E81020A7E90}">
      <dgm:prSet/>
      <dgm:spPr/>
      <dgm:t>
        <a:bodyPr/>
        <a:lstStyle/>
        <a:p>
          <a:endParaRPr lang="en-US"/>
        </a:p>
      </dgm:t>
    </dgm:pt>
    <dgm:pt modelId="{7FD602B6-92AB-4CB0-AAE1-74DCF2D36FEF}" type="sibTrans" cxnId="{E0F57436-A570-4521-91CF-9E81020A7E90}">
      <dgm:prSet/>
      <dgm:spPr/>
      <dgm:t>
        <a:bodyPr/>
        <a:lstStyle/>
        <a:p>
          <a:endParaRPr lang="en-US"/>
        </a:p>
      </dgm:t>
    </dgm:pt>
    <dgm:pt modelId="{B9FB21E4-219A-44DA-AB75-0F328A696800}">
      <dgm:prSet/>
      <dgm:spPr/>
      <dgm:t>
        <a:bodyPr/>
        <a:lstStyle/>
        <a:p>
          <a:r>
            <a:rPr lang="en-US" dirty="0"/>
            <a:t>The techniques exists (for example cluster analysis to group performing stocks and non-performing stocks).</a:t>
          </a:r>
        </a:p>
      </dgm:t>
    </dgm:pt>
    <dgm:pt modelId="{52E4CB24-B273-47F0-ABCB-7503E8E1BC5A}" type="parTrans" cxnId="{1C77839B-E707-4DDD-998B-00C3B8E9EB3A}">
      <dgm:prSet/>
      <dgm:spPr/>
      <dgm:t>
        <a:bodyPr/>
        <a:lstStyle/>
        <a:p>
          <a:endParaRPr lang="en-US"/>
        </a:p>
      </dgm:t>
    </dgm:pt>
    <dgm:pt modelId="{28837AA7-54EC-4557-9B6B-3C3215750CA7}" type="sibTrans" cxnId="{1C77839B-E707-4DDD-998B-00C3B8E9EB3A}">
      <dgm:prSet/>
      <dgm:spPr/>
      <dgm:t>
        <a:bodyPr/>
        <a:lstStyle/>
        <a:p>
          <a:endParaRPr lang="en-US"/>
        </a:p>
      </dgm:t>
    </dgm:pt>
    <dgm:pt modelId="{4C750E23-9B7A-4A53-B445-3705A290488E}">
      <dgm:prSet/>
      <dgm:spPr/>
      <dgm:t>
        <a:bodyPr/>
        <a:lstStyle/>
        <a:p>
          <a:pPr>
            <a:defRPr b="1"/>
          </a:pPr>
          <a:r>
            <a:rPr lang="en-US"/>
            <a:t>Apply</a:t>
          </a:r>
        </a:p>
      </dgm:t>
    </dgm:pt>
    <dgm:pt modelId="{9ADF925D-6B4F-4F88-BB31-EC4D3D6BC210}" type="parTrans" cxnId="{01B3A199-3766-4BE5-AD2E-247C419955DC}">
      <dgm:prSet/>
      <dgm:spPr/>
      <dgm:t>
        <a:bodyPr/>
        <a:lstStyle/>
        <a:p>
          <a:endParaRPr lang="en-US"/>
        </a:p>
      </dgm:t>
    </dgm:pt>
    <dgm:pt modelId="{FA549B51-F4A7-4E22-A8BD-8D5C344A9AC7}" type="sibTrans" cxnId="{01B3A199-3766-4BE5-AD2E-247C419955DC}">
      <dgm:prSet/>
      <dgm:spPr/>
      <dgm:t>
        <a:bodyPr/>
        <a:lstStyle/>
        <a:p>
          <a:endParaRPr lang="en-US"/>
        </a:p>
      </dgm:t>
    </dgm:pt>
    <dgm:pt modelId="{9B3EBFC8-14D0-4144-86B1-C09A061A7462}">
      <dgm:prSet/>
      <dgm:spPr/>
      <dgm:t>
        <a:bodyPr/>
        <a:lstStyle/>
        <a:p>
          <a:r>
            <a:rPr lang="en-US"/>
            <a:t>Apply clustering technique in R/Python/Julia, or on a tool SPSS/Stata</a:t>
          </a:r>
        </a:p>
      </dgm:t>
    </dgm:pt>
    <dgm:pt modelId="{F7A97A3B-245D-4BD2-8D8C-0D5F5ECF807D}" type="parTrans" cxnId="{665C38DC-9FDD-44C2-94FE-85EB5EE311F4}">
      <dgm:prSet/>
      <dgm:spPr/>
      <dgm:t>
        <a:bodyPr/>
        <a:lstStyle/>
        <a:p>
          <a:endParaRPr lang="en-US"/>
        </a:p>
      </dgm:t>
    </dgm:pt>
    <dgm:pt modelId="{925DCA8C-CBAE-4FF4-9BD2-185484D2ADCB}" type="sibTrans" cxnId="{665C38DC-9FDD-44C2-94FE-85EB5EE311F4}">
      <dgm:prSet/>
      <dgm:spPr/>
      <dgm:t>
        <a:bodyPr/>
        <a:lstStyle/>
        <a:p>
          <a:endParaRPr lang="en-US"/>
        </a:p>
      </dgm:t>
    </dgm:pt>
    <dgm:pt modelId="{34B8B8BE-C231-49C7-B4BB-E8C4D8B19E59}">
      <dgm:prSet/>
      <dgm:spPr/>
      <dgm:t>
        <a:bodyPr/>
        <a:lstStyle/>
        <a:p>
          <a:r>
            <a:rPr lang="en-US"/>
            <a:t>Apply different techniques and select the best performing model</a:t>
          </a:r>
        </a:p>
      </dgm:t>
    </dgm:pt>
    <dgm:pt modelId="{CC7C3617-F9D6-4921-A110-88D6C0BE3B2F}" type="parTrans" cxnId="{5BFC1F82-36D7-4A23-A664-60CE77D780CC}">
      <dgm:prSet/>
      <dgm:spPr/>
      <dgm:t>
        <a:bodyPr/>
        <a:lstStyle/>
        <a:p>
          <a:endParaRPr lang="en-US"/>
        </a:p>
      </dgm:t>
    </dgm:pt>
    <dgm:pt modelId="{0631ABB1-5F4B-4057-8A6F-2B413A6037D7}" type="sibTrans" cxnId="{5BFC1F82-36D7-4A23-A664-60CE77D780CC}">
      <dgm:prSet/>
      <dgm:spPr/>
      <dgm:t>
        <a:bodyPr/>
        <a:lstStyle/>
        <a:p>
          <a:endParaRPr lang="en-US"/>
        </a:p>
      </dgm:t>
    </dgm:pt>
    <dgm:pt modelId="{D38944E5-C9CA-487C-9EA6-10AC2B9A259E}">
      <dgm:prSet/>
      <dgm:spPr/>
      <dgm:t>
        <a:bodyPr/>
        <a:lstStyle/>
        <a:p>
          <a:pPr>
            <a:defRPr b="1"/>
          </a:pPr>
          <a:r>
            <a:rPr lang="en-US"/>
            <a:t>Scale</a:t>
          </a:r>
        </a:p>
      </dgm:t>
    </dgm:pt>
    <dgm:pt modelId="{DDE4F1A6-2C3C-4254-B6BE-D9E25E892411}" type="parTrans" cxnId="{4A8346C3-369B-45F7-A2CA-C06F44BDBB59}">
      <dgm:prSet/>
      <dgm:spPr/>
      <dgm:t>
        <a:bodyPr/>
        <a:lstStyle/>
        <a:p>
          <a:endParaRPr lang="en-US"/>
        </a:p>
      </dgm:t>
    </dgm:pt>
    <dgm:pt modelId="{5286A1C6-3BA3-4F89-90C3-D810ADB7E8FD}" type="sibTrans" cxnId="{4A8346C3-369B-45F7-A2CA-C06F44BDBB59}">
      <dgm:prSet/>
      <dgm:spPr/>
      <dgm:t>
        <a:bodyPr/>
        <a:lstStyle/>
        <a:p>
          <a:endParaRPr lang="en-US"/>
        </a:p>
      </dgm:t>
    </dgm:pt>
    <dgm:pt modelId="{776888DF-848B-4324-B27D-6CB40E89A62D}">
      <dgm:prSet/>
      <dgm:spPr/>
      <dgm:t>
        <a:bodyPr/>
        <a:lstStyle/>
        <a:p>
          <a:r>
            <a:rPr lang="en-US"/>
            <a:t>Do proof of concept in any programming/tool you are comfortable</a:t>
          </a:r>
        </a:p>
      </dgm:t>
    </dgm:pt>
    <dgm:pt modelId="{F0BBD745-9F22-41B5-8847-728787631A1D}" type="parTrans" cxnId="{2D49B21D-5787-453A-9B17-F96D114D2BFF}">
      <dgm:prSet/>
      <dgm:spPr/>
      <dgm:t>
        <a:bodyPr/>
        <a:lstStyle/>
        <a:p>
          <a:endParaRPr lang="en-US"/>
        </a:p>
      </dgm:t>
    </dgm:pt>
    <dgm:pt modelId="{99CB6F37-5243-46A4-9D5A-F776A0EF4AFA}" type="sibTrans" cxnId="{2D49B21D-5787-453A-9B17-F96D114D2BFF}">
      <dgm:prSet/>
      <dgm:spPr/>
      <dgm:t>
        <a:bodyPr/>
        <a:lstStyle/>
        <a:p>
          <a:endParaRPr lang="en-US"/>
        </a:p>
      </dgm:t>
    </dgm:pt>
    <dgm:pt modelId="{92E93C35-7E71-408C-9938-C3271D59045D}">
      <dgm:prSet/>
      <dgm:spPr/>
      <dgm:t>
        <a:bodyPr/>
        <a:lstStyle/>
        <a:p>
          <a:r>
            <a:rPr lang="en-US"/>
            <a:t>Scale with engineering team using appropriate programming/tool used at your organisation</a:t>
          </a:r>
        </a:p>
      </dgm:t>
    </dgm:pt>
    <dgm:pt modelId="{8B117239-9A6F-4E9F-B65D-947309F0A827}" type="parTrans" cxnId="{F967C143-1332-44E0-92E1-F3FFBFBC284E}">
      <dgm:prSet/>
      <dgm:spPr/>
      <dgm:t>
        <a:bodyPr/>
        <a:lstStyle/>
        <a:p>
          <a:endParaRPr lang="en-US"/>
        </a:p>
      </dgm:t>
    </dgm:pt>
    <dgm:pt modelId="{097D3DEE-4C84-4E90-A408-4BCB8C145A4A}" type="sibTrans" cxnId="{F967C143-1332-44E0-92E1-F3FFBFBC284E}">
      <dgm:prSet/>
      <dgm:spPr/>
      <dgm:t>
        <a:bodyPr/>
        <a:lstStyle/>
        <a:p>
          <a:endParaRPr lang="en-US"/>
        </a:p>
      </dgm:t>
    </dgm:pt>
    <dgm:pt modelId="{6C991BAB-7998-7244-967E-868A1470024D}" type="pres">
      <dgm:prSet presAssocID="{A8084DDA-E166-4DBE-B2CF-718BFE95746A}" presName="Name0" presStyleCnt="0">
        <dgm:presLayoutVars>
          <dgm:dir/>
          <dgm:animLvl val="lvl"/>
          <dgm:resizeHandles val="exact"/>
        </dgm:presLayoutVars>
      </dgm:prSet>
      <dgm:spPr/>
    </dgm:pt>
    <dgm:pt modelId="{16A8DB5D-538C-2D41-9F97-3315F9E373EF}" type="pres">
      <dgm:prSet presAssocID="{D38944E5-C9CA-487C-9EA6-10AC2B9A259E}" presName="boxAndChildren" presStyleCnt="0"/>
      <dgm:spPr/>
    </dgm:pt>
    <dgm:pt modelId="{7B9823F5-FCB5-6049-813F-55452864F343}" type="pres">
      <dgm:prSet presAssocID="{D38944E5-C9CA-487C-9EA6-10AC2B9A259E}" presName="parentTextBox" presStyleLbl="alignNode1" presStyleIdx="0" presStyleCnt="3"/>
      <dgm:spPr/>
    </dgm:pt>
    <dgm:pt modelId="{8FE5FEE1-77A7-A44C-8922-57EBBBA9C623}" type="pres">
      <dgm:prSet presAssocID="{D38944E5-C9CA-487C-9EA6-10AC2B9A259E}" presName="descendantBox" presStyleLbl="bgAccFollowNode1" presStyleIdx="0" presStyleCnt="3"/>
      <dgm:spPr/>
    </dgm:pt>
    <dgm:pt modelId="{166F9295-C7B1-1A41-BBCF-5B495AE40FC9}" type="pres">
      <dgm:prSet presAssocID="{FA549B51-F4A7-4E22-A8BD-8D5C344A9AC7}" presName="sp" presStyleCnt="0"/>
      <dgm:spPr/>
    </dgm:pt>
    <dgm:pt modelId="{47AB6C01-6B48-1445-88C9-5A294D29E408}" type="pres">
      <dgm:prSet presAssocID="{4C750E23-9B7A-4A53-B445-3705A290488E}" presName="arrowAndChildren" presStyleCnt="0"/>
      <dgm:spPr/>
    </dgm:pt>
    <dgm:pt modelId="{15E1C81B-9D19-314C-B55E-DA27C6084622}" type="pres">
      <dgm:prSet presAssocID="{4C750E23-9B7A-4A53-B445-3705A290488E}" presName="parentTextArrow" presStyleLbl="node1" presStyleIdx="0" presStyleCnt="0"/>
      <dgm:spPr/>
    </dgm:pt>
    <dgm:pt modelId="{B86401A7-6179-4546-997E-BF437700A0E1}" type="pres">
      <dgm:prSet presAssocID="{4C750E23-9B7A-4A53-B445-3705A290488E}" presName="arrow" presStyleLbl="alignNode1" presStyleIdx="1" presStyleCnt="3"/>
      <dgm:spPr/>
    </dgm:pt>
    <dgm:pt modelId="{28C37684-BEAC-7642-98B5-B1715B2D052B}" type="pres">
      <dgm:prSet presAssocID="{4C750E23-9B7A-4A53-B445-3705A290488E}" presName="descendantArrow" presStyleLbl="bgAccFollowNode1" presStyleIdx="1" presStyleCnt="3"/>
      <dgm:spPr/>
    </dgm:pt>
    <dgm:pt modelId="{9A47E3FE-82B8-8B4C-B0FC-62B9D34466FE}" type="pres">
      <dgm:prSet presAssocID="{7FD602B6-92AB-4CB0-AAE1-74DCF2D36FEF}" presName="sp" presStyleCnt="0"/>
      <dgm:spPr/>
    </dgm:pt>
    <dgm:pt modelId="{37712D1C-B144-DC49-BB02-E5D5A906A943}" type="pres">
      <dgm:prSet presAssocID="{C857F902-60A0-4EC5-8D06-44612482C949}" presName="arrowAndChildren" presStyleCnt="0"/>
      <dgm:spPr/>
    </dgm:pt>
    <dgm:pt modelId="{32B265B3-CA9E-B142-B34A-9F2EA33D1549}" type="pres">
      <dgm:prSet presAssocID="{C857F902-60A0-4EC5-8D06-44612482C949}" presName="parentTextArrow" presStyleLbl="node1" presStyleIdx="0" presStyleCnt="0"/>
      <dgm:spPr/>
    </dgm:pt>
    <dgm:pt modelId="{55F993AD-7233-5C42-BA78-DFB74EBF25D2}" type="pres">
      <dgm:prSet presAssocID="{C857F902-60A0-4EC5-8D06-44612482C949}" presName="arrow" presStyleLbl="alignNode1" presStyleIdx="2" presStyleCnt="3"/>
      <dgm:spPr/>
    </dgm:pt>
    <dgm:pt modelId="{8349208A-6627-1445-BABC-BFF8F218ED82}" type="pres">
      <dgm:prSet presAssocID="{C857F902-60A0-4EC5-8D06-44612482C949}" presName="descendantArrow" presStyleLbl="bgAccFollowNode1" presStyleIdx="2" presStyleCnt="3"/>
      <dgm:spPr/>
    </dgm:pt>
  </dgm:ptLst>
  <dgm:cxnLst>
    <dgm:cxn modelId="{40BA8405-C9EE-A44B-A757-14839E68BD4A}" type="presOf" srcId="{C857F902-60A0-4EC5-8D06-44612482C949}" destId="{32B265B3-CA9E-B142-B34A-9F2EA33D1549}" srcOrd="0" destOrd="0" presId="urn:microsoft.com/office/officeart/2016/7/layout/VerticalDownArrowProcess"/>
    <dgm:cxn modelId="{4CAFFD10-C182-F148-9A47-C9D064ED42DD}" type="presOf" srcId="{34B8B8BE-C231-49C7-B4BB-E8C4D8B19E59}" destId="{28C37684-BEAC-7642-98B5-B1715B2D052B}" srcOrd="0" destOrd="1" presId="urn:microsoft.com/office/officeart/2016/7/layout/VerticalDownArrowProcess"/>
    <dgm:cxn modelId="{2D49B21D-5787-453A-9B17-F96D114D2BFF}" srcId="{D38944E5-C9CA-487C-9EA6-10AC2B9A259E}" destId="{776888DF-848B-4324-B27D-6CB40E89A62D}" srcOrd="0" destOrd="0" parTransId="{F0BBD745-9F22-41B5-8847-728787631A1D}" sibTransId="{99CB6F37-5243-46A4-9D5A-F776A0EF4AFA}"/>
    <dgm:cxn modelId="{E0F57436-A570-4521-91CF-9E81020A7E90}" srcId="{A8084DDA-E166-4DBE-B2CF-718BFE95746A}" destId="{C857F902-60A0-4EC5-8D06-44612482C949}" srcOrd="0" destOrd="0" parTransId="{7F503C77-5500-4C84-9CE2-876FE0197C40}" sibTransId="{7FD602B6-92AB-4CB0-AAE1-74DCF2D36FEF}"/>
    <dgm:cxn modelId="{F967C143-1332-44E0-92E1-F3FFBFBC284E}" srcId="{D38944E5-C9CA-487C-9EA6-10AC2B9A259E}" destId="{92E93C35-7E71-408C-9938-C3271D59045D}" srcOrd="1" destOrd="0" parTransId="{8B117239-9A6F-4E9F-B65D-947309F0A827}" sibTransId="{097D3DEE-4C84-4E90-A408-4BCB8C145A4A}"/>
    <dgm:cxn modelId="{D54C467B-D7B0-D74D-92D0-A059E2BA721D}" type="presOf" srcId="{776888DF-848B-4324-B27D-6CB40E89A62D}" destId="{8FE5FEE1-77A7-A44C-8922-57EBBBA9C623}" srcOrd="0" destOrd="0" presId="urn:microsoft.com/office/officeart/2016/7/layout/VerticalDownArrowProcess"/>
    <dgm:cxn modelId="{5BFC1F82-36D7-4A23-A664-60CE77D780CC}" srcId="{4C750E23-9B7A-4A53-B445-3705A290488E}" destId="{34B8B8BE-C231-49C7-B4BB-E8C4D8B19E59}" srcOrd="1" destOrd="0" parTransId="{CC7C3617-F9D6-4921-A110-88D6C0BE3B2F}" sibTransId="{0631ABB1-5F4B-4057-8A6F-2B413A6037D7}"/>
    <dgm:cxn modelId="{01426C85-31FA-4D48-933F-912002E60912}" type="presOf" srcId="{4C750E23-9B7A-4A53-B445-3705A290488E}" destId="{15E1C81B-9D19-314C-B55E-DA27C6084622}" srcOrd="0" destOrd="0" presId="urn:microsoft.com/office/officeart/2016/7/layout/VerticalDownArrowProcess"/>
    <dgm:cxn modelId="{01B3A199-3766-4BE5-AD2E-247C419955DC}" srcId="{A8084DDA-E166-4DBE-B2CF-718BFE95746A}" destId="{4C750E23-9B7A-4A53-B445-3705A290488E}" srcOrd="1" destOrd="0" parTransId="{9ADF925D-6B4F-4F88-BB31-EC4D3D6BC210}" sibTransId="{FA549B51-F4A7-4E22-A8BD-8D5C344A9AC7}"/>
    <dgm:cxn modelId="{1C77839B-E707-4DDD-998B-00C3B8E9EB3A}" srcId="{C857F902-60A0-4EC5-8D06-44612482C949}" destId="{B9FB21E4-219A-44DA-AB75-0F328A696800}" srcOrd="0" destOrd="0" parTransId="{52E4CB24-B273-47F0-ABCB-7503E8E1BC5A}" sibTransId="{28837AA7-54EC-4557-9B6B-3C3215750CA7}"/>
    <dgm:cxn modelId="{7C849EB9-9B17-D449-AD7F-B3B07DCAB897}" type="presOf" srcId="{C857F902-60A0-4EC5-8D06-44612482C949}" destId="{55F993AD-7233-5C42-BA78-DFB74EBF25D2}" srcOrd="1" destOrd="0" presId="urn:microsoft.com/office/officeart/2016/7/layout/VerticalDownArrowProcess"/>
    <dgm:cxn modelId="{FD45AEBD-30A8-7A43-A425-C72E3A00AC18}" type="presOf" srcId="{A8084DDA-E166-4DBE-B2CF-718BFE95746A}" destId="{6C991BAB-7998-7244-967E-868A1470024D}" srcOrd="0" destOrd="0" presId="urn:microsoft.com/office/officeart/2016/7/layout/VerticalDownArrowProcess"/>
    <dgm:cxn modelId="{4A8346C3-369B-45F7-A2CA-C06F44BDBB59}" srcId="{A8084DDA-E166-4DBE-B2CF-718BFE95746A}" destId="{D38944E5-C9CA-487C-9EA6-10AC2B9A259E}" srcOrd="2" destOrd="0" parTransId="{DDE4F1A6-2C3C-4254-B6BE-D9E25E892411}" sibTransId="{5286A1C6-3BA3-4F89-90C3-D810ADB7E8FD}"/>
    <dgm:cxn modelId="{3004B8C4-6943-0C4D-AA70-51A00DCA0529}" type="presOf" srcId="{92E93C35-7E71-408C-9938-C3271D59045D}" destId="{8FE5FEE1-77A7-A44C-8922-57EBBBA9C623}" srcOrd="0" destOrd="1" presId="urn:microsoft.com/office/officeart/2016/7/layout/VerticalDownArrowProcess"/>
    <dgm:cxn modelId="{66E116C8-6CAF-3B44-8F7F-187E84EE9AD8}" type="presOf" srcId="{4C750E23-9B7A-4A53-B445-3705A290488E}" destId="{B86401A7-6179-4546-997E-BF437700A0E1}" srcOrd="1" destOrd="0" presId="urn:microsoft.com/office/officeart/2016/7/layout/VerticalDownArrowProcess"/>
    <dgm:cxn modelId="{C16C44D0-1020-8344-89D1-B90D5EC9EF94}" type="presOf" srcId="{B9FB21E4-219A-44DA-AB75-0F328A696800}" destId="{8349208A-6627-1445-BABC-BFF8F218ED82}" srcOrd="0" destOrd="0" presId="urn:microsoft.com/office/officeart/2016/7/layout/VerticalDownArrowProcess"/>
    <dgm:cxn modelId="{2C5E36D4-A797-DD46-AEFD-A45C90974844}" type="presOf" srcId="{D38944E5-C9CA-487C-9EA6-10AC2B9A259E}" destId="{7B9823F5-FCB5-6049-813F-55452864F343}" srcOrd="0" destOrd="0" presId="urn:microsoft.com/office/officeart/2016/7/layout/VerticalDownArrowProcess"/>
    <dgm:cxn modelId="{665C38DC-9FDD-44C2-94FE-85EB5EE311F4}" srcId="{4C750E23-9B7A-4A53-B445-3705A290488E}" destId="{9B3EBFC8-14D0-4144-86B1-C09A061A7462}" srcOrd="0" destOrd="0" parTransId="{F7A97A3B-245D-4BD2-8D8C-0D5F5ECF807D}" sibTransId="{925DCA8C-CBAE-4FF4-9BD2-185484D2ADCB}"/>
    <dgm:cxn modelId="{E61B7CE8-C6EB-8C4E-B940-423058573E49}" type="presOf" srcId="{9B3EBFC8-14D0-4144-86B1-C09A061A7462}" destId="{28C37684-BEAC-7642-98B5-B1715B2D052B}" srcOrd="0" destOrd="0" presId="urn:microsoft.com/office/officeart/2016/7/layout/VerticalDownArrowProcess"/>
    <dgm:cxn modelId="{18A45073-7A70-DC48-96D9-E775FEEC97DB}" type="presParOf" srcId="{6C991BAB-7998-7244-967E-868A1470024D}" destId="{16A8DB5D-538C-2D41-9F97-3315F9E373EF}" srcOrd="0" destOrd="0" presId="urn:microsoft.com/office/officeart/2016/7/layout/VerticalDownArrowProcess"/>
    <dgm:cxn modelId="{0C18F986-7871-2F49-9062-9C3E64A8DF07}" type="presParOf" srcId="{16A8DB5D-538C-2D41-9F97-3315F9E373EF}" destId="{7B9823F5-FCB5-6049-813F-55452864F343}" srcOrd="0" destOrd="0" presId="urn:microsoft.com/office/officeart/2016/7/layout/VerticalDownArrowProcess"/>
    <dgm:cxn modelId="{E965065C-C3EE-0041-84B9-F1621CA6426D}" type="presParOf" srcId="{16A8DB5D-538C-2D41-9F97-3315F9E373EF}" destId="{8FE5FEE1-77A7-A44C-8922-57EBBBA9C623}" srcOrd="1" destOrd="0" presId="urn:microsoft.com/office/officeart/2016/7/layout/VerticalDownArrowProcess"/>
    <dgm:cxn modelId="{25533F29-D771-304C-B1BB-A9CD0890E5D0}" type="presParOf" srcId="{6C991BAB-7998-7244-967E-868A1470024D}" destId="{166F9295-C7B1-1A41-BBCF-5B495AE40FC9}" srcOrd="1" destOrd="0" presId="urn:microsoft.com/office/officeart/2016/7/layout/VerticalDownArrowProcess"/>
    <dgm:cxn modelId="{31FD8725-F84A-6E44-9D83-B9FF000849FB}" type="presParOf" srcId="{6C991BAB-7998-7244-967E-868A1470024D}" destId="{47AB6C01-6B48-1445-88C9-5A294D29E408}" srcOrd="2" destOrd="0" presId="urn:microsoft.com/office/officeart/2016/7/layout/VerticalDownArrowProcess"/>
    <dgm:cxn modelId="{4E9A0F19-0FE4-0044-9096-424EB6DEC20D}" type="presParOf" srcId="{47AB6C01-6B48-1445-88C9-5A294D29E408}" destId="{15E1C81B-9D19-314C-B55E-DA27C6084622}" srcOrd="0" destOrd="0" presId="urn:microsoft.com/office/officeart/2016/7/layout/VerticalDownArrowProcess"/>
    <dgm:cxn modelId="{055DB0AC-B897-BF4E-8AA3-CD1C3A0B6BF5}" type="presParOf" srcId="{47AB6C01-6B48-1445-88C9-5A294D29E408}" destId="{B86401A7-6179-4546-997E-BF437700A0E1}" srcOrd="1" destOrd="0" presId="urn:microsoft.com/office/officeart/2016/7/layout/VerticalDownArrowProcess"/>
    <dgm:cxn modelId="{044C1D14-E5CD-AA4C-B828-6964AE7AA5A4}" type="presParOf" srcId="{47AB6C01-6B48-1445-88C9-5A294D29E408}" destId="{28C37684-BEAC-7642-98B5-B1715B2D052B}" srcOrd="2" destOrd="0" presId="urn:microsoft.com/office/officeart/2016/7/layout/VerticalDownArrowProcess"/>
    <dgm:cxn modelId="{1BAB04E7-9B2D-3B41-ADE4-9AD6DE6C0BE7}" type="presParOf" srcId="{6C991BAB-7998-7244-967E-868A1470024D}" destId="{9A47E3FE-82B8-8B4C-B0FC-62B9D34466FE}" srcOrd="3" destOrd="0" presId="urn:microsoft.com/office/officeart/2016/7/layout/VerticalDownArrowProcess"/>
    <dgm:cxn modelId="{B2984ABC-AA05-E942-9300-C60882D1C44A}" type="presParOf" srcId="{6C991BAB-7998-7244-967E-868A1470024D}" destId="{37712D1C-B144-DC49-BB02-E5D5A906A943}" srcOrd="4" destOrd="0" presId="urn:microsoft.com/office/officeart/2016/7/layout/VerticalDownArrowProcess"/>
    <dgm:cxn modelId="{0119577E-896A-4845-A5F0-9E60E467A75B}" type="presParOf" srcId="{37712D1C-B144-DC49-BB02-E5D5A906A943}" destId="{32B265B3-CA9E-B142-B34A-9F2EA33D1549}" srcOrd="0" destOrd="0" presId="urn:microsoft.com/office/officeart/2016/7/layout/VerticalDownArrowProcess"/>
    <dgm:cxn modelId="{7BFB9E7B-2BCC-6842-8ACD-B1F4E5DC00D8}" type="presParOf" srcId="{37712D1C-B144-DC49-BB02-E5D5A906A943}" destId="{55F993AD-7233-5C42-BA78-DFB74EBF25D2}" srcOrd="1" destOrd="0" presId="urn:microsoft.com/office/officeart/2016/7/layout/VerticalDownArrowProcess"/>
    <dgm:cxn modelId="{C8DB76EB-EF13-104B-8313-DE76EF5E3A37}" type="presParOf" srcId="{37712D1C-B144-DC49-BB02-E5D5A906A943}" destId="{8349208A-6627-1445-BABC-BFF8F218ED8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37BD18-DE9B-4BC0-B4A0-ACB7B14133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06722B-68C1-4122-B214-22433746C103}">
      <dgm:prSet/>
      <dgm:spPr/>
      <dgm:t>
        <a:bodyPr/>
        <a:lstStyle/>
        <a:p>
          <a:r>
            <a:rPr lang="en-US"/>
            <a:t>A method of keeping track of how code changes over time.</a:t>
          </a:r>
        </a:p>
      </dgm:t>
    </dgm:pt>
    <dgm:pt modelId="{B5068EB1-131F-4F43-A2D6-B4B7FE188332}" type="parTrans" cxnId="{11E38F68-3DF6-444A-BAD4-2E644F7AEB20}">
      <dgm:prSet/>
      <dgm:spPr/>
      <dgm:t>
        <a:bodyPr/>
        <a:lstStyle/>
        <a:p>
          <a:endParaRPr lang="en-US"/>
        </a:p>
      </dgm:t>
    </dgm:pt>
    <dgm:pt modelId="{60B92323-E932-4AAE-B455-C3BA81D724D6}" type="sibTrans" cxnId="{11E38F68-3DF6-444A-BAD4-2E644F7AEB20}">
      <dgm:prSet/>
      <dgm:spPr/>
      <dgm:t>
        <a:bodyPr/>
        <a:lstStyle/>
        <a:p>
          <a:endParaRPr lang="en-US"/>
        </a:p>
      </dgm:t>
    </dgm:pt>
    <dgm:pt modelId="{BB5F9D07-74CF-47C4-945B-14746C7498E7}">
      <dgm:prSet/>
      <dgm:spPr/>
      <dgm:t>
        <a:bodyPr/>
        <a:lstStyle/>
        <a:p>
          <a:r>
            <a:rPr lang="en-US"/>
            <a:t>store your files; </a:t>
          </a:r>
        </a:p>
      </dgm:t>
    </dgm:pt>
    <dgm:pt modelId="{66138276-ED8D-40D3-B0D2-B280A0CDE846}" type="parTrans" cxnId="{321C7F71-7A19-4377-96B0-479E9C2CA089}">
      <dgm:prSet/>
      <dgm:spPr/>
      <dgm:t>
        <a:bodyPr/>
        <a:lstStyle/>
        <a:p>
          <a:endParaRPr lang="en-US"/>
        </a:p>
      </dgm:t>
    </dgm:pt>
    <dgm:pt modelId="{1B1EC17A-4DAF-47F5-8AD7-EE1C997CC002}" type="sibTrans" cxnId="{321C7F71-7A19-4377-96B0-479E9C2CA089}">
      <dgm:prSet/>
      <dgm:spPr/>
      <dgm:t>
        <a:bodyPr/>
        <a:lstStyle/>
        <a:p>
          <a:endParaRPr lang="en-US"/>
        </a:p>
      </dgm:t>
    </dgm:pt>
    <dgm:pt modelId="{8C3D04B0-72C9-47A8-993C-6C694B549FE3}">
      <dgm:prSet/>
      <dgm:spPr/>
      <dgm:t>
        <a:bodyPr/>
        <a:lstStyle/>
        <a:p>
          <a:r>
            <a:rPr lang="en-US"/>
            <a:t>revert them to a previous time; and </a:t>
          </a:r>
        </a:p>
      </dgm:t>
    </dgm:pt>
    <dgm:pt modelId="{C30BA183-CA3B-451F-89E6-23E07BB92387}" type="parTrans" cxnId="{10272E91-061C-44B4-B137-D02842077D4E}">
      <dgm:prSet/>
      <dgm:spPr/>
      <dgm:t>
        <a:bodyPr/>
        <a:lstStyle/>
        <a:p>
          <a:endParaRPr lang="en-US"/>
        </a:p>
      </dgm:t>
    </dgm:pt>
    <dgm:pt modelId="{335A1857-BB0D-4F3B-AB59-14EF0B16258A}" type="sibTrans" cxnId="{10272E91-061C-44B4-B137-D02842077D4E}">
      <dgm:prSet/>
      <dgm:spPr/>
      <dgm:t>
        <a:bodyPr/>
        <a:lstStyle/>
        <a:p>
          <a:endParaRPr lang="en-US"/>
        </a:p>
      </dgm:t>
    </dgm:pt>
    <dgm:pt modelId="{FC0C77C3-9CC1-4D24-820A-52AF90C55F5E}">
      <dgm:prSet/>
      <dgm:spPr/>
      <dgm:t>
        <a:bodyPr/>
        <a:lstStyle/>
        <a:p>
          <a:r>
            <a:rPr lang="en-US"/>
            <a:t>see who changed what file, how, and when.</a:t>
          </a:r>
        </a:p>
      </dgm:t>
    </dgm:pt>
    <dgm:pt modelId="{9AB0E747-FCA4-44F6-8636-F9AE72739F44}" type="parTrans" cxnId="{B740D320-58B9-4D2F-BBF1-F20353736AA7}">
      <dgm:prSet/>
      <dgm:spPr/>
      <dgm:t>
        <a:bodyPr/>
        <a:lstStyle/>
        <a:p>
          <a:endParaRPr lang="en-US"/>
        </a:p>
      </dgm:t>
    </dgm:pt>
    <dgm:pt modelId="{0673E95D-E6E4-4210-8644-604E46195A14}" type="sibTrans" cxnId="{B740D320-58B9-4D2F-BBF1-F20353736AA7}">
      <dgm:prSet/>
      <dgm:spPr/>
      <dgm:t>
        <a:bodyPr/>
        <a:lstStyle/>
        <a:p>
          <a:endParaRPr lang="en-US"/>
        </a:p>
      </dgm:t>
    </dgm:pt>
    <dgm:pt modelId="{855D9230-1387-4D74-A5E6-05BBA6743A3C}">
      <dgm:prSet/>
      <dgm:spPr/>
      <dgm:t>
        <a:bodyPr/>
        <a:lstStyle/>
        <a:p>
          <a:r>
            <a:rPr lang="en-US"/>
            <a:t>Git is the most commonly used system for version control </a:t>
          </a:r>
        </a:p>
      </dgm:t>
    </dgm:pt>
    <dgm:pt modelId="{37208528-C6C0-4124-AC07-CCF4CA94EFE5}" type="parTrans" cxnId="{96FC4B04-29AA-4063-81A9-6C3ABA86449A}">
      <dgm:prSet/>
      <dgm:spPr/>
      <dgm:t>
        <a:bodyPr/>
        <a:lstStyle/>
        <a:p>
          <a:endParaRPr lang="en-US"/>
        </a:p>
      </dgm:t>
    </dgm:pt>
    <dgm:pt modelId="{2A40EAE3-C09A-44F7-900D-807724E3DCBD}" type="sibTrans" cxnId="{96FC4B04-29AA-4063-81A9-6C3ABA86449A}">
      <dgm:prSet/>
      <dgm:spPr/>
      <dgm:t>
        <a:bodyPr/>
        <a:lstStyle/>
        <a:p>
          <a:endParaRPr lang="en-US"/>
        </a:p>
      </dgm:t>
    </dgm:pt>
    <dgm:pt modelId="{1D9ECA3F-69F5-478A-B753-50B269A1B812}">
      <dgm:prSet/>
      <dgm:spPr/>
      <dgm:t>
        <a:bodyPr/>
        <a:lstStyle/>
        <a:p>
          <a:r>
            <a:rPr lang="en-US"/>
            <a:t>Begin with GitHub, a web-based hosting service for Git. </a:t>
          </a:r>
        </a:p>
      </dgm:t>
    </dgm:pt>
    <dgm:pt modelId="{80865318-9A47-4E69-A96D-3C7351884076}" type="parTrans" cxnId="{97842619-DDE4-492E-8FFA-BF9A4D35E98F}">
      <dgm:prSet/>
      <dgm:spPr/>
      <dgm:t>
        <a:bodyPr/>
        <a:lstStyle/>
        <a:p>
          <a:endParaRPr lang="en-US"/>
        </a:p>
      </dgm:t>
    </dgm:pt>
    <dgm:pt modelId="{FD35CDEC-8740-4E78-88FC-7E1657D2D0F7}" type="sibTrans" cxnId="{97842619-DDE4-492E-8FFA-BF9A4D35E98F}">
      <dgm:prSet/>
      <dgm:spPr/>
      <dgm:t>
        <a:bodyPr/>
        <a:lstStyle/>
        <a:p>
          <a:endParaRPr lang="en-US"/>
        </a:p>
      </dgm:t>
    </dgm:pt>
    <dgm:pt modelId="{5BFE1A9C-1874-4181-AD65-D99A6A05FECC}">
      <dgm:prSet/>
      <dgm:spPr/>
      <dgm:t>
        <a:bodyPr/>
        <a:lstStyle/>
        <a:p>
          <a:r>
            <a:rPr lang="en-US"/>
            <a:t>Git </a:t>
          </a:r>
        </a:p>
      </dgm:t>
    </dgm:pt>
    <dgm:pt modelId="{4F1D04E1-FDD3-4395-8BBD-F9850ED2EAEF}" type="parTrans" cxnId="{E7244D8F-9117-4060-8F15-2E6A9BA88F18}">
      <dgm:prSet/>
      <dgm:spPr/>
      <dgm:t>
        <a:bodyPr/>
        <a:lstStyle/>
        <a:p>
          <a:endParaRPr lang="en-US"/>
        </a:p>
      </dgm:t>
    </dgm:pt>
    <dgm:pt modelId="{24F35BE3-283E-4FB0-BA1F-D2442C59044B}" type="sibTrans" cxnId="{E7244D8F-9117-4060-8F15-2E6A9BA88F18}">
      <dgm:prSet/>
      <dgm:spPr/>
      <dgm:t>
        <a:bodyPr/>
        <a:lstStyle/>
        <a:p>
          <a:endParaRPr lang="en-US"/>
        </a:p>
      </dgm:t>
    </dgm:pt>
    <dgm:pt modelId="{61636A45-81FF-453A-8BC8-23771C16018D}">
      <dgm:prSet/>
      <dgm:spPr/>
      <dgm:t>
        <a:bodyPr/>
        <a:lstStyle/>
        <a:p>
          <a:r>
            <a:rPr lang="en-US"/>
            <a:t>Save (commit) your changes, </a:t>
          </a:r>
        </a:p>
      </dgm:t>
    </dgm:pt>
    <dgm:pt modelId="{E98D5FCA-A8AE-4ACB-9A98-77315D877E32}" type="parTrans" cxnId="{5232A338-C8F1-42A4-A61D-2447C8861E67}">
      <dgm:prSet/>
      <dgm:spPr/>
      <dgm:t>
        <a:bodyPr/>
        <a:lstStyle/>
        <a:p>
          <a:endParaRPr lang="en-US"/>
        </a:p>
      </dgm:t>
    </dgm:pt>
    <dgm:pt modelId="{CC9403DC-20F5-4173-A91B-2B5C1CF14245}" type="sibTrans" cxnId="{5232A338-C8F1-42A4-A61D-2447C8861E67}">
      <dgm:prSet/>
      <dgm:spPr/>
      <dgm:t>
        <a:bodyPr/>
        <a:lstStyle/>
        <a:p>
          <a:endParaRPr lang="en-US"/>
        </a:p>
      </dgm:t>
    </dgm:pt>
    <dgm:pt modelId="{684E47D3-541E-450B-871E-3E098C338A0C}">
      <dgm:prSet/>
      <dgm:spPr/>
      <dgm:t>
        <a:bodyPr/>
        <a:lstStyle/>
        <a:p>
          <a:r>
            <a:rPr lang="en-US"/>
            <a:t>see the whole history of the project and </a:t>
          </a:r>
        </a:p>
      </dgm:t>
    </dgm:pt>
    <dgm:pt modelId="{F5FBCBE4-A63F-42DF-AC7C-5B35CA5873A3}" type="parTrans" cxnId="{CABF923F-8E76-4608-B271-0B38F6164451}">
      <dgm:prSet/>
      <dgm:spPr/>
      <dgm:t>
        <a:bodyPr/>
        <a:lstStyle/>
        <a:p>
          <a:endParaRPr lang="en-US"/>
        </a:p>
      </dgm:t>
    </dgm:pt>
    <dgm:pt modelId="{42912B59-C059-4C75-8C36-F359CA129CB1}" type="sibTrans" cxnId="{CABF923F-8E76-4608-B271-0B38F6164451}">
      <dgm:prSet/>
      <dgm:spPr/>
      <dgm:t>
        <a:bodyPr/>
        <a:lstStyle/>
        <a:p>
          <a:endParaRPr lang="en-US"/>
        </a:p>
      </dgm:t>
    </dgm:pt>
    <dgm:pt modelId="{5F87EAB6-165F-4646-8FA6-DE9B8D9AD14B}">
      <dgm:prSet/>
      <dgm:spPr/>
      <dgm:t>
        <a:bodyPr/>
        <a:lstStyle/>
        <a:p>
          <a:r>
            <a:rPr lang="en-US"/>
            <a:t>how project changed with each commit. </a:t>
          </a:r>
        </a:p>
      </dgm:t>
    </dgm:pt>
    <dgm:pt modelId="{B0A7B8C5-52A8-4A26-90A9-94021F551FD8}" type="parTrans" cxnId="{495BAE9A-B435-4BAF-A600-F679E6A7CAAC}">
      <dgm:prSet/>
      <dgm:spPr/>
      <dgm:t>
        <a:bodyPr/>
        <a:lstStyle/>
        <a:p>
          <a:endParaRPr lang="en-US"/>
        </a:p>
      </dgm:t>
    </dgm:pt>
    <dgm:pt modelId="{B2CC5586-FE7E-4C5D-B55D-0E98A1900EC5}" type="sibTrans" cxnId="{495BAE9A-B435-4BAF-A600-F679E6A7CAAC}">
      <dgm:prSet/>
      <dgm:spPr/>
      <dgm:t>
        <a:bodyPr/>
        <a:lstStyle/>
        <a:p>
          <a:endParaRPr lang="en-US"/>
        </a:p>
      </dgm:t>
    </dgm:pt>
    <dgm:pt modelId="{63DB8511-2860-4E82-B18D-1C562A0D0EA2}">
      <dgm:prSet/>
      <dgm:spPr/>
      <dgm:t>
        <a:bodyPr/>
        <a:lstStyle/>
        <a:p>
          <a:r>
            <a:rPr lang="en-US"/>
            <a:t>Git makes sure that no one’s work is ever accidentally deleted or overwritten.</a:t>
          </a:r>
        </a:p>
      </dgm:t>
    </dgm:pt>
    <dgm:pt modelId="{BD72D7A7-8924-4844-B203-681698C5AB92}" type="parTrans" cxnId="{947B3329-0BA2-4527-979A-FCEDB9F2C8ED}">
      <dgm:prSet/>
      <dgm:spPr/>
      <dgm:t>
        <a:bodyPr/>
        <a:lstStyle/>
        <a:p>
          <a:endParaRPr lang="en-US"/>
        </a:p>
      </dgm:t>
    </dgm:pt>
    <dgm:pt modelId="{D0018E08-D346-4400-85B6-BD33E1A40845}" type="sibTrans" cxnId="{947B3329-0BA2-4527-979A-FCEDB9F2C8ED}">
      <dgm:prSet/>
      <dgm:spPr/>
      <dgm:t>
        <a:bodyPr/>
        <a:lstStyle/>
        <a:p>
          <a:endParaRPr lang="en-US"/>
        </a:p>
      </dgm:t>
    </dgm:pt>
    <dgm:pt modelId="{395C50B2-0459-0446-9D5C-90A23E80B365}" type="pres">
      <dgm:prSet presAssocID="{7837BD18-DE9B-4BC0-B4A0-ACB7B14133DF}" presName="linear" presStyleCnt="0">
        <dgm:presLayoutVars>
          <dgm:animLvl val="lvl"/>
          <dgm:resizeHandles val="exact"/>
        </dgm:presLayoutVars>
      </dgm:prSet>
      <dgm:spPr/>
    </dgm:pt>
    <dgm:pt modelId="{AB9021D3-F9A4-BA4F-87D7-5198FD378EC1}" type="pres">
      <dgm:prSet presAssocID="{7B06722B-68C1-4122-B214-22433746C1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004794-B59C-4C4B-A075-DBC8C53668CA}" type="pres">
      <dgm:prSet presAssocID="{7B06722B-68C1-4122-B214-22433746C103}" presName="childText" presStyleLbl="revTx" presStyleIdx="0" presStyleCnt="2">
        <dgm:presLayoutVars>
          <dgm:bulletEnabled val="1"/>
        </dgm:presLayoutVars>
      </dgm:prSet>
      <dgm:spPr/>
    </dgm:pt>
    <dgm:pt modelId="{3217665A-76DF-434D-918B-9A22F0C2EDD0}" type="pres">
      <dgm:prSet presAssocID="{855D9230-1387-4D74-A5E6-05BBA6743A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D58466-5565-CF4E-8616-F9FF160D1B46}" type="pres">
      <dgm:prSet presAssocID="{2A40EAE3-C09A-44F7-900D-807724E3DCBD}" presName="spacer" presStyleCnt="0"/>
      <dgm:spPr/>
    </dgm:pt>
    <dgm:pt modelId="{170111B3-CB28-C341-ACC3-22CF88B9E270}" type="pres">
      <dgm:prSet presAssocID="{1D9ECA3F-69F5-478A-B753-50B269A1B8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2E1598-83E6-9E46-BFB7-3D22CAD06190}" type="pres">
      <dgm:prSet presAssocID="{FD35CDEC-8740-4E78-88FC-7E1657D2D0F7}" presName="spacer" presStyleCnt="0"/>
      <dgm:spPr/>
    </dgm:pt>
    <dgm:pt modelId="{74AE10CA-B5DD-B04F-8B9C-8E09F42C0368}" type="pres">
      <dgm:prSet presAssocID="{5BFE1A9C-1874-4181-AD65-D99A6A05FEC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8427849-24FF-0749-A106-1F4C900B6170}" type="pres">
      <dgm:prSet presAssocID="{5BFE1A9C-1874-4181-AD65-D99A6A05FEC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6FC4B04-29AA-4063-81A9-6C3ABA86449A}" srcId="{7837BD18-DE9B-4BC0-B4A0-ACB7B14133DF}" destId="{855D9230-1387-4D74-A5E6-05BBA6743A3C}" srcOrd="1" destOrd="0" parTransId="{37208528-C6C0-4124-AC07-CCF4CA94EFE5}" sibTransId="{2A40EAE3-C09A-44F7-900D-807724E3DCBD}"/>
    <dgm:cxn modelId="{97842619-DDE4-492E-8FFA-BF9A4D35E98F}" srcId="{7837BD18-DE9B-4BC0-B4A0-ACB7B14133DF}" destId="{1D9ECA3F-69F5-478A-B753-50B269A1B812}" srcOrd="2" destOrd="0" parTransId="{80865318-9A47-4E69-A96D-3C7351884076}" sibTransId="{FD35CDEC-8740-4E78-88FC-7E1657D2D0F7}"/>
    <dgm:cxn modelId="{B740D320-58B9-4D2F-BBF1-F20353736AA7}" srcId="{7B06722B-68C1-4122-B214-22433746C103}" destId="{FC0C77C3-9CC1-4D24-820A-52AF90C55F5E}" srcOrd="2" destOrd="0" parTransId="{9AB0E747-FCA4-44F6-8636-F9AE72739F44}" sibTransId="{0673E95D-E6E4-4210-8644-604E46195A14}"/>
    <dgm:cxn modelId="{947B3329-0BA2-4527-979A-FCEDB9F2C8ED}" srcId="{5BFE1A9C-1874-4181-AD65-D99A6A05FECC}" destId="{63DB8511-2860-4E82-B18D-1C562A0D0EA2}" srcOrd="3" destOrd="0" parTransId="{BD72D7A7-8924-4844-B203-681698C5AB92}" sibTransId="{D0018E08-D346-4400-85B6-BD33E1A40845}"/>
    <dgm:cxn modelId="{5232A338-C8F1-42A4-A61D-2447C8861E67}" srcId="{5BFE1A9C-1874-4181-AD65-D99A6A05FECC}" destId="{61636A45-81FF-453A-8BC8-23771C16018D}" srcOrd="0" destOrd="0" parTransId="{E98D5FCA-A8AE-4ACB-9A98-77315D877E32}" sibTransId="{CC9403DC-20F5-4173-A91B-2B5C1CF14245}"/>
    <dgm:cxn modelId="{CABF923F-8E76-4608-B271-0B38F6164451}" srcId="{5BFE1A9C-1874-4181-AD65-D99A6A05FECC}" destId="{684E47D3-541E-450B-871E-3E098C338A0C}" srcOrd="1" destOrd="0" parTransId="{F5FBCBE4-A63F-42DF-AC7C-5B35CA5873A3}" sibTransId="{42912B59-C059-4C75-8C36-F359CA129CB1}"/>
    <dgm:cxn modelId="{A116945B-94F4-DD43-A507-69C83827FAF7}" type="presOf" srcId="{7B06722B-68C1-4122-B214-22433746C103}" destId="{AB9021D3-F9A4-BA4F-87D7-5198FD378EC1}" srcOrd="0" destOrd="0" presId="urn:microsoft.com/office/officeart/2005/8/layout/vList2"/>
    <dgm:cxn modelId="{14EDD25D-07B6-5A4F-9A41-8324FAE0DE1B}" type="presOf" srcId="{5F87EAB6-165F-4646-8FA6-DE9B8D9AD14B}" destId="{B8427849-24FF-0749-A106-1F4C900B6170}" srcOrd="0" destOrd="2" presId="urn:microsoft.com/office/officeart/2005/8/layout/vList2"/>
    <dgm:cxn modelId="{11E38F68-3DF6-444A-BAD4-2E644F7AEB20}" srcId="{7837BD18-DE9B-4BC0-B4A0-ACB7B14133DF}" destId="{7B06722B-68C1-4122-B214-22433746C103}" srcOrd="0" destOrd="0" parTransId="{B5068EB1-131F-4F43-A2D6-B4B7FE188332}" sibTransId="{60B92323-E932-4AAE-B455-C3BA81D724D6}"/>
    <dgm:cxn modelId="{27DCEC6B-FE80-B148-ABF6-9C2E959CA643}" type="presOf" srcId="{7837BD18-DE9B-4BC0-B4A0-ACB7B14133DF}" destId="{395C50B2-0459-0446-9D5C-90A23E80B365}" srcOrd="0" destOrd="0" presId="urn:microsoft.com/office/officeart/2005/8/layout/vList2"/>
    <dgm:cxn modelId="{321C7F71-7A19-4377-96B0-479E9C2CA089}" srcId="{7B06722B-68C1-4122-B214-22433746C103}" destId="{BB5F9D07-74CF-47C4-945B-14746C7498E7}" srcOrd="0" destOrd="0" parTransId="{66138276-ED8D-40D3-B0D2-B280A0CDE846}" sibTransId="{1B1EC17A-4DAF-47F5-8AD7-EE1C997CC002}"/>
    <dgm:cxn modelId="{F364957B-D7BD-4B44-A98A-7BA5617ED5A1}" type="presOf" srcId="{1D9ECA3F-69F5-478A-B753-50B269A1B812}" destId="{170111B3-CB28-C341-ACC3-22CF88B9E270}" srcOrd="0" destOrd="0" presId="urn:microsoft.com/office/officeart/2005/8/layout/vList2"/>
    <dgm:cxn modelId="{DBB2967D-7DBC-684D-9F77-2F7110F1C3F0}" type="presOf" srcId="{855D9230-1387-4D74-A5E6-05BBA6743A3C}" destId="{3217665A-76DF-434D-918B-9A22F0C2EDD0}" srcOrd="0" destOrd="0" presId="urn:microsoft.com/office/officeart/2005/8/layout/vList2"/>
    <dgm:cxn modelId="{69F6D27D-0B7A-CE4C-984C-47D4494BB539}" type="presOf" srcId="{5BFE1A9C-1874-4181-AD65-D99A6A05FECC}" destId="{74AE10CA-B5DD-B04F-8B9C-8E09F42C0368}" srcOrd="0" destOrd="0" presId="urn:microsoft.com/office/officeart/2005/8/layout/vList2"/>
    <dgm:cxn modelId="{E7244D8F-9117-4060-8F15-2E6A9BA88F18}" srcId="{7837BD18-DE9B-4BC0-B4A0-ACB7B14133DF}" destId="{5BFE1A9C-1874-4181-AD65-D99A6A05FECC}" srcOrd="3" destOrd="0" parTransId="{4F1D04E1-FDD3-4395-8BBD-F9850ED2EAEF}" sibTransId="{24F35BE3-283E-4FB0-BA1F-D2442C59044B}"/>
    <dgm:cxn modelId="{52030990-3947-3E4C-9A45-70F2042BDACE}" type="presOf" srcId="{8C3D04B0-72C9-47A8-993C-6C694B549FE3}" destId="{CD004794-B59C-4C4B-A075-DBC8C53668CA}" srcOrd="0" destOrd="1" presId="urn:microsoft.com/office/officeart/2005/8/layout/vList2"/>
    <dgm:cxn modelId="{10272E91-061C-44B4-B137-D02842077D4E}" srcId="{7B06722B-68C1-4122-B214-22433746C103}" destId="{8C3D04B0-72C9-47A8-993C-6C694B549FE3}" srcOrd="1" destOrd="0" parTransId="{C30BA183-CA3B-451F-89E6-23E07BB92387}" sibTransId="{335A1857-BB0D-4F3B-AB59-14EF0B16258A}"/>
    <dgm:cxn modelId="{495BAE9A-B435-4BAF-A600-F679E6A7CAAC}" srcId="{5BFE1A9C-1874-4181-AD65-D99A6A05FECC}" destId="{5F87EAB6-165F-4646-8FA6-DE9B8D9AD14B}" srcOrd="2" destOrd="0" parTransId="{B0A7B8C5-52A8-4A26-90A9-94021F551FD8}" sibTransId="{B2CC5586-FE7E-4C5D-B55D-0E98A1900EC5}"/>
    <dgm:cxn modelId="{214374A3-6452-F248-9773-EFA42AB739BB}" type="presOf" srcId="{BB5F9D07-74CF-47C4-945B-14746C7498E7}" destId="{CD004794-B59C-4C4B-A075-DBC8C53668CA}" srcOrd="0" destOrd="0" presId="urn:microsoft.com/office/officeart/2005/8/layout/vList2"/>
    <dgm:cxn modelId="{A87F1EBD-C3EB-6C42-A08A-3B310E467559}" type="presOf" srcId="{FC0C77C3-9CC1-4D24-820A-52AF90C55F5E}" destId="{CD004794-B59C-4C4B-A075-DBC8C53668CA}" srcOrd="0" destOrd="2" presId="urn:microsoft.com/office/officeart/2005/8/layout/vList2"/>
    <dgm:cxn modelId="{72CD74C0-844C-7B40-8FFC-273D05CDFDAB}" type="presOf" srcId="{63DB8511-2860-4E82-B18D-1C562A0D0EA2}" destId="{B8427849-24FF-0749-A106-1F4C900B6170}" srcOrd="0" destOrd="3" presId="urn:microsoft.com/office/officeart/2005/8/layout/vList2"/>
    <dgm:cxn modelId="{E7A93DDE-C0CA-0A40-BF2E-A178B316D776}" type="presOf" srcId="{61636A45-81FF-453A-8BC8-23771C16018D}" destId="{B8427849-24FF-0749-A106-1F4C900B6170}" srcOrd="0" destOrd="0" presId="urn:microsoft.com/office/officeart/2005/8/layout/vList2"/>
    <dgm:cxn modelId="{EDA9A9EC-6195-DF4E-8DA6-CF8F6BDC2213}" type="presOf" srcId="{684E47D3-541E-450B-871E-3E098C338A0C}" destId="{B8427849-24FF-0749-A106-1F4C900B6170}" srcOrd="0" destOrd="1" presId="urn:microsoft.com/office/officeart/2005/8/layout/vList2"/>
    <dgm:cxn modelId="{F246080C-DC3E-B047-9E45-55877DE5787D}" type="presParOf" srcId="{395C50B2-0459-0446-9D5C-90A23E80B365}" destId="{AB9021D3-F9A4-BA4F-87D7-5198FD378EC1}" srcOrd="0" destOrd="0" presId="urn:microsoft.com/office/officeart/2005/8/layout/vList2"/>
    <dgm:cxn modelId="{E9619BEA-AAD7-0E42-AAC4-4D2FB18E0FD6}" type="presParOf" srcId="{395C50B2-0459-0446-9D5C-90A23E80B365}" destId="{CD004794-B59C-4C4B-A075-DBC8C53668CA}" srcOrd="1" destOrd="0" presId="urn:microsoft.com/office/officeart/2005/8/layout/vList2"/>
    <dgm:cxn modelId="{1949FB32-93B0-F247-860E-793B91FFE9C4}" type="presParOf" srcId="{395C50B2-0459-0446-9D5C-90A23E80B365}" destId="{3217665A-76DF-434D-918B-9A22F0C2EDD0}" srcOrd="2" destOrd="0" presId="urn:microsoft.com/office/officeart/2005/8/layout/vList2"/>
    <dgm:cxn modelId="{D927E7CB-925F-034C-826D-2AA969B2A1F7}" type="presParOf" srcId="{395C50B2-0459-0446-9D5C-90A23E80B365}" destId="{A1D58466-5565-CF4E-8616-F9FF160D1B46}" srcOrd="3" destOrd="0" presId="urn:microsoft.com/office/officeart/2005/8/layout/vList2"/>
    <dgm:cxn modelId="{A54CBB1E-AE7A-F847-A63F-4BD5B67CC838}" type="presParOf" srcId="{395C50B2-0459-0446-9D5C-90A23E80B365}" destId="{170111B3-CB28-C341-ACC3-22CF88B9E270}" srcOrd="4" destOrd="0" presId="urn:microsoft.com/office/officeart/2005/8/layout/vList2"/>
    <dgm:cxn modelId="{B077EA35-DC14-1245-8BA5-1DED9A80B600}" type="presParOf" srcId="{395C50B2-0459-0446-9D5C-90A23E80B365}" destId="{CA2E1598-83E6-9E46-BFB7-3D22CAD06190}" srcOrd="5" destOrd="0" presId="urn:microsoft.com/office/officeart/2005/8/layout/vList2"/>
    <dgm:cxn modelId="{6C885AED-FB80-8D49-A05B-AC4AC5845FC0}" type="presParOf" srcId="{395C50B2-0459-0446-9D5C-90A23E80B365}" destId="{74AE10CA-B5DD-B04F-8B9C-8E09F42C0368}" srcOrd="6" destOrd="0" presId="urn:microsoft.com/office/officeart/2005/8/layout/vList2"/>
    <dgm:cxn modelId="{5680E7C4-A2C7-1C4D-A175-DBE7759283AF}" type="presParOf" srcId="{395C50B2-0459-0446-9D5C-90A23E80B365}" destId="{B8427849-24FF-0749-A106-1F4C900B617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2D6C6E-66DD-42BA-920F-9CB6DFCF94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94CB56-D8C8-4402-9EE7-F74E26ED2053}">
      <dgm:prSet/>
      <dgm:spPr/>
      <dgm:t>
        <a:bodyPr/>
        <a:lstStyle/>
        <a:p>
          <a:r>
            <a:rPr lang="en-US"/>
            <a:t>Why Programming?</a:t>
          </a:r>
        </a:p>
      </dgm:t>
    </dgm:pt>
    <dgm:pt modelId="{30E5BBCC-9146-4048-8508-53274A4FA10D}" type="parTrans" cxnId="{09943602-A8C5-4CEE-8746-9C6583FA79A1}">
      <dgm:prSet/>
      <dgm:spPr/>
      <dgm:t>
        <a:bodyPr/>
        <a:lstStyle/>
        <a:p>
          <a:endParaRPr lang="en-US"/>
        </a:p>
      </dgm:t>
    </dgm:pt>
    <dgm:pt modelId="{6ACD5E92-0539-4975-968E-DFBAC6DA8479}" type="sibTrans" cxnId="{09943602-A8C5-4CEE-8746-9C6583FA79A1}">
      <dgm:prSet/>
      <dgm:spPr/>
      <dgm:t>
        <a:bodyPr/>
        <a:lstStyle/>
        <a:p>
          <a:endParaRPr lang="en-US"/>
        </a:p>
      </dgm:t>
    </dgm:pt>
    <dgm:pt modelId="{9635E1D8-FF7E-4079-B8FE-2788D2A5D422}">
      <dgm:prSet/>
      <dgm:spPr/>
      <dgm:t>
        <a:bodyPr/>
        <a:lstStyle/>
        <a:p>
          <a:r>
            <a:rPr lang="en-US"/>
            <a:t>R or Python or Julia?</a:t>
          </a:r>
        </a:p>
      </dgm:t>
    </dgm:pt>
    <dgm:pt modelId="{5867DCF2-A2BB-434E-8765-BDF703E6451D}" type="parTrans" cxnId="{E75D94B7-A0EC-4D64-88C8-08BC8930233E}">
      <dgm:prSet/>
      <dgm:spPr/>
      <dgm:t>
        <a:bodyPr/>
        <a:lstStyle/>
        <a:p>
          <a:endParaRPr lang="en-US"/>
        </a:p>
      </dgm:t>
    </dgm:pt>
    <dgm:pt modelId="{3ACBE8CD-510F-4607-8323-4B85354B553D}" type="sibTrans" cxnId="{E75D94B7-A0EC-4D64-88C8-08BC8930233E}">
      <dgm:prSet/>
      <dgm:spPr/>
      <dgm:t>
        <a:bodyPr/>
        <a:lstStyle/>
        <a:p>
          <a:endParaRPr lang="en-US"/>
        </a:p>
      </dgm:t>
    </dgm:pt>
    <dgm:pt modelId="{B0033966-609B-4D17-900A-AD95F929C110}">
      <dgm:prSet/>
      <dgm:spPr/>
      <dgm:t>
        <a:bodyPr/>
        <a:lstStyle/>
        <a:p>
          <a:r>
            <a:rPr lang="en-US"/>
            <a:t>What should you learn?</a:t>
          </a:r>
        </a:p>
      </dgm:t>
    </dgm:pt>
    <dgm:pt modelId="{16FE97FE-890C-4EBD-BB52-1DBA784A3F00}" type="parTrans" cxnId="{61E64030-B0CD-467E-BD2B-2A7B0588C93C}">
      <dgm:prSet/>
      <dgm:spPr/>
      <dgm:t>
        <a:bodyPr/>
        <a:lstStyle/>
        <a:p>
          <a:endParaRPr lang="en-US"/>
        </a:p>
      </dgm:t>
    </dgm:pt>
    <dgm:pt modelId="{A3D34C6E-6D7B-44EC-A3A1-0ECD39DB4D17}" type="sibTrans" cxnId="{61E64030-B0CD-467E-BD2B-2A7B0588C93C}">
      <dgm:prSet/>
      <dgm:spPr/>
      <dgm:t>
        <a:bodyPr/>
        <a:lstStyle/>
        <a:p>
          <a:endParaRPr lang="en-US"/>
        </a:p>
      </dgm:t>
    </dgm:pt>
    <dgm:pt modelId="{5F037A1E-97F7-4D24-A805-FA4E7DD25385}" type="pres">
      <dgm:prSet presAssocID="{242D6C6E-66DD-42BA-920F-9CB6DFCF94CB}" presName="root" presStyleCnt="0">
        <dgm:presLayoutVars>
          <dgm:dir/>
          <dgm:resizeHandles val="exact"/>
        </dgm:presLayoutVars>
      </dgm:prSet>
      <dgm:spPr/>
    </dgm:pt>
    <dgm:pt modelId="{19141757-837C-44D3-91D3-59E1FE9040E3}" type="pres">
      <dgm:prSet presAssocID="{0094CB56-D8C8-4402-9EE7-F74E26ED2053}" presName="compNode" presStyleCnt="0"/>
      <dgm:spPr/>
    </dgm:pt>
    <dgm:pt modelId="{C35BFCD7-8E45-47F9-B053-7BECC4BAF0EE}" type="pres">
      <dgm:prSet presAssocID="{0094CB56-D8C8-4402-9EE7-F74E26ED20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20F8E0C-C68A-49BE-B1D5-5B23694035D3}" type="pres">
      <dgm:prSet presAssocID="{0094CB56-D8C8-4402-9EE7-F74E26ED2053}" presName="spaceRect" presStyleCnt="0"/>
      <dgm:spPr/>
    </dgm:pt>
    <dgm:pt modelId="{827421E0-76DE-49C4-8B33-B2ECE1BEB424}" type="pres">
      <dgm:prSet presAssocID="{0094CB56-D8C8-4402-9EE7-F74E26ED2053}" presName="textRect" presStyleLbl="revTx" presStyleIdx="0" presStyleCnt="3">
        <dgm:presLayoutVars>
          <dgm:chMax val="1"/>
          <dgm:chPref val="1"/>
        </dgm:presLayoutVars>
      </dgm:prSet>
      <dgm:spPr/>
    </dgm:pt>
    <dgm:pt modelId="{7D840902-D9B7-4E7A-9CAD-236489014194}" type="pres">
      <dgm:prSet presAssocID="{6ACD5E92-0539-4975-968E-DFBAC6DA8479}" presName="sibTrans" presStyleCnt="0"/>
      <dgm:spPr/>
    </dgm:pt>
    <dgm:pt modelId="{8CEB78A1-3323-401F-AC80-0DC06E875E2E}" type="pres">
      <dgm:prSet presAssocID="{9635E1D8-FF7E-4079-B8FE-2788D2A5D422}" presName="compNode" presStyleCnt="0"/>
      <dgm:spPr/>
    </dgm:pt>
    <dgm:pt modelId="{C5FA3D26-FB71-4EB2-A9DE-40120FE5C1E4}" type="pres">
      <dgm:prSet presAssocID="{9635E1D8-FF7E-4079-B8FE-2788D2A5D4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6BC6428-3772-4D91-B30D-FFB93D46F765}" type="pres">
      <dgm:prSet presAssocID="{9635E1D8-FF7E-4079-B8FE-2788D2A5D422}" presName="spaceRect" presStyleCnt="0"/>
      <dgm:spPr/>
    </dgm:pt>
    <dgm:pt modelId="{20B57185-0757-428E-BB4F-6C00F8E1B45B}" type="pres">
      <dgm:prSet presAssocID="{9635E1D8-FF7E-4079-B8FE-2788D2A5D422}" presName="textRect" presStyleLbl="revTx" presStyleIdx="1" presStyleCnt="3">
        <dgm:presLayoutVars>
          <dgm:chMax val="1"/>
          <dgm:chPref val="1"/>
        </dgm:presLayoutVars>
      </dgm:prSet>
      <dgm:spPr/>
    </dgm:pt>
    <dgm:pt modelId="{E37855B0-2257-4966-ABC0-799ADFEDA82B}" type="pres">
      <dgm:prSet presAssocID="{3ACBE8CD-510F-4607-8323-4B85354B553D}" presName="sibTrans" presStyleCnt="0"/>
      <dgm:spPr/>
    </dgm:pt>
    <dgm:pt modelId="{D968A852-4726-4286-B42D-E3EEF94A07D9}" type="pres">
      <dgm:prSet presAssocID="{B0033966-609B-4D17-900A-AD95F929C110}" presName="compNode" presStyleCnt="0"/>
      <dgm:spPr/>
    </dgm:pt>
    <dgm:pt modelId="{23716E8C-2DC5-4531-884C-617C20894DB2}" type="pres">
      <dgm:prSet presAssocID="{B0033966-609B-4D17-900A-AD95F929C1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A42A47F-FF75-4C4E-B2CE-907CF731D8DB}" type="pres">
      <dgm:prSet presAssocID="{B0033966-609B-4D17-900A-AD95F929C110}" presName="spaceRect" presStyleCnt="0"/>
      <dgm:spPr/>
    </dgm:pt>
    <dgm:pt modelId="{321CD538-2F95-4601-921A-27DC283251C6}" type="pres">
      <dgm:prSet presAssocID="{B0033966-609B-4D17-900A-AD95F929C1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943602-A8C5-4CEE-8746-9C6583FA79A1}" srcId="{242D6C6E-66DD-42BA-920F-9CB6DFCF94CB}" destId="{0094CB56-D8C8-4402-9EE7-F74E26ED2053}" srcOrd="0" destOrd="0" parTransId="{30E5BBCC-9146-4048-8508-53274A4FA10D}" sibTransId="{6ACD5E92-0539-4975-968E-DFBAC6DA8479}"/>
    <dgm:cxn modelId="{00104906-BFA5-492D-B52B-7BCD823B56FA}" type="presOf" srcId="{242D6C6E-66DD-42BA-920F-9CB6DFCF94CB}" destId="{5F037A1E-97F7-4D24-A805-FA4E7DD25385}" srcOrd="0" destOrd="0" presId="urn:microsoft.com/office/officeart/2018/2/layout/IconLabelList"/>
    <dgm:cxn modelId="{61E64030-B0CD-467E-BD2B-2A7B0588C93C}" srcId="{242D6C6E-66DD-42BA-920F-9CB6DFCF94CB}" destId="{B0033966-609B-4D17-900A-AD95F929C110}" srcOrd="2" destOrd="0" parTransId="{16FE97FE-890C-4EBD-BB52-1DBA784A3F00}" sibTransId="{A3D34C6E-6D7B-44EC-A3A1-0ECD39DB4D17}"/>
    <dgm:cxn modelId="{7A90FA8C-F75D-4390-BBBC-72EA32BB8969}" type="presOf" srcId="{9635E1D8-FF7E-4079-B8FE-2788D2A5D422}" destId="{20B57185-0757-428E-BB4F-6C00F8E1B45B}" srcOrd="0" destOrd="0" presId="urn:microsoft.com/office/officeart/2018/2/layout/IconLabelList"/>
    <dgm:cxn modelId="{9BD5B6AE-75D5-4128-A11F-F1747C9BAA2C}" type="presOf" srcId="{B0033966-609B-4D17-900A-AD95F929C110}" destId="{321CD538-2F95-4601-921A-27DC283251C6}" srcOrd="0" destOrd="0" presId="urn:microsoft.com/office/officeart/2018/2/layout/IconLabelList"/>
    <dgm:cxn modelId="{E75D94B7-A0EC-4D64-88C8-08BC8930233E}" srcId="{242D6C6E-66DD-42BA-920F-9CB6DFCF94CB}" destId="{9635E1D8-FF7E-4079-B8FE-2788D2A5D422}" srcOrd="1" destOrd="0" parTransId="{5867DCF2-A2BB-434E-8765-BDF703E6451D}" sibTransId="{3ACBE8CD-510F-4607-8323-4B85354B553D}"/>
    <dgm:cxn modelId="{7F0628E2-1897-4519-B418-8EB9A30DE220}" type="presOf" srcId="{0094CB56-D8C8-4402-9EE7-F74E26ED2053}" destId="{827421E0-76DE-49C4-8B33-B2ECE1BEB424}" srcOrd="0" destOrd="0" presId="urn:microsoft.com/office/officeart/2018/2/layout/IconLabelList"/>
    <dgm:cxn modelId="{4858EED6-54FC-45C9-B7F6-BF8867D84933}" type="presParOf" srcId="{5F037A1E-97F7-4D24-A805-FA4E7DD25385}" destId="{19141757-837C-44D3-91D3-59E1FE9040E3}" srcOrd="0" destOrd="0" presId="urn:microsoft.com/office/officeart/2018/2/layout/IconLabelList"/>
    <dgm:cxn modelId="{2BE3B283-83C5-41FB-8DEB-F88579170CEC}" type="presParOf" srcId="{19141757-837C-44D3-91D3-59E1FE9040E3}" destId="{C35BFCD7-8E45-47F9-B053-7BECC4BAF0EE}" srcOrd="0" destOrd="0" presId="urn:microsoft.com/office/officeart/2018/2/layout/IconLabelList"/>
    <dgm:cxn modelId="{6BC2EE01-233A-473C-9587-F43FE141647C}" type="presParOf" srcId="{19141757-837C-44D3-91D3-59E1FE9040E3}" destId="{E20F8E0C-C68A-49BE-B1D5-5B23694035D3}" srcOrd="1" destOrd="0" presId="urn:microsoft.com/office/officeart/2018/2/layout/IconLabelList"/>
    <dgm:cxn modelId="{2C11B8B0-5294-4580-9363-856E0D10253A}" type="presParOf" srcId="{19141757-837C-44D3-91D3-59E1FE9040E3}" destId="{827421E0-76DE-49C4-8B33-B2ECE1BEB424}" srcOrd="2" destOrd="0" presId="urn:microsoft.com/office/officeart/2018/2/layout/IconLabelList"/>
    <dgm:cxn modelId="{C4677407-4959-459D-A2A8-F82DA6AD78C7}" type="presParOf" srcId="{5F037A1E-97F7-4D24-A805-FA4E7DD25385}" destId="{7D840902-D9B7-4E7A-9CAD-236489014194}" srcOrd="1" destOrd="0" presId="urn:microsoft.com/office/officeart/2018/2/layout/IconLabelList"/>
    <dgm:cxn modelId="{BF8BB602-58BD-4185-8042-9A43137F4C41}" type="presParOf" srcId="{5F037A1E-97F7-4D24-A805-FA4E7DD25385}" destId="{8CEB78A1-3323-401F-AC80-0DC06E875E2E}" srcOrd="2" destOrd="0" presId="urn:microsoft.com/office/officeart/2018/2/layout/IconLabelList"/>
    <dgm:cxn modelId="{3288C06D-A4F0-4567-B807-2EAF910DA742}" type="presParOf" srcId="{8CEB78A1-3323-401F-AC80-0DC06E875E2E}" destId="{C5FA3D26-FB71-4EB2-A9DE-40120FE5C1E4}" srcOrd="0" destOrd="0" presId="urn:microsoft.com/office/officeart/2018/2/layout/IconLabelList"/>
    <dgm:cxn modelId="{D196BC82-96CB-41DD-916F-DA266C88B89C}" type="presParOf" srcId="{8CEB78A1-3323-401F-AC80-0DC06E875E2E}" destId="{26BC6428-3772-4D91-B30D-FFB93D46F765}" srcOrd="1" destOrd="0" presId="urn:microsoft.com/office/officeart/2018/2/layout/IconLabelList"/>
    <dgm:cxn modelId="{42B992D1-3EE5-421B-9088-E573487070D5}" type="presParOf" srcId="{8CEB78A1-3323-401F-AC80-0DC06E875E2E}" destId="{20B57185-0757-428E-BB4F-6C00F8E1B45B}" srcOrd="2" destOrd="0" presId="urn:microsoft.com/office/officeart/2018/2/layout/IconLabelList"/>
    <dgm:cxn modelId="{02FC99A8-3D19-4692-A9C2-D90E54C7DADF}" type="presParOf" srcId="{5F037A1E-97F7-4D24-A805-FA4E7DD25385}" destId="{E37855B0-2257-4966-ABC0-799ADFEDA82B}" srcOrd="3" destOrd="0" presId="urn:microsoft.com/office/officeart/2018/2/layout/IconLabelList"/>
    <dgm:cxn modelId="{B8272B9E-F689-4A80-84E0-4B3AC9AF5203}" type="presParOf" srcId="{5F037A1E-97F7-4D24-A805-FA4E7DD25385}" destId="{D968A852-4726-4286-B42D-E3EEF94A07D9}" srcOrd="4" destOrd="0" presId="urn:microsoft.com/office/officeart/2018/2/layout/IconLabelList"/>
    <dgm:cxn modelId="{5A0888A2-9BC0-43B4-8860-E9796B47A743}" type="presParOf" srcId="{D968A852-4726-4286-B42D-E3EEF94A07D9}" destId="{23716E8C-2DC5-4531-884C-617C20894DB2}" srcOrd="0" destOrd="0" presId="urn:microsoft.com/office/officeart/2018/2/layout/IconLabelList"/>
    <dgm:cxn modelId="{20E1B397-BE3E-4D9A-8925-C41615A69594}" type="presParOf" srcId="{D968A852-4726-4286-B42D-E3EEF94A07D9}" destId="{FA42A47F-FF75-4C4E-B2CE-907CF731D8DB}" srcOrd="1" destOrd="0" presId="urn:microsoft.com/office/officeart/2018/2/layout/IconLabelList"/>
    <dgm:cxn modelId="{86AD8B94-1750-4882-BF30-0221EAF8CA31}" type="presParOf" srcId="{D968A852-4726-4286-B42D-E3EEF94A07D9}" destId="{321CD538-2F95-4601-921A-27DC283251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0CC11-999D-4525-9777-EBE61D6D3AD9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8109-4059-4BEF-8830-30DBF42778C0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5687B-6BA2-47AB-9B8C-0AEF9B36190F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Possible.</a:t>
          </a:r>
        </a:p>
      </dsp:txBody>
      <dsp:txXfrm>
        <a:off x="1337397" y="2284"/>
        <a:ext cx="4926242" cy="1157919"/>
      </dsp:txXfrm>
    </dsp:sp>
    <dsp:sp modelId="{67842EDA-C53F-4C53-9E90-0FBD93F7A8DF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A13BE-68DF-4490-A058-DC863B1FE0AF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4F48E-A6F0-4CA6-A827-F27DFF080F60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lot of data work done using only Excel, Tableau, or other business intelligence tools that have graphical interfaces. </a:t>
          </a:r>
        </a:p>
      </dsp:txBody>
      <dsp:txXfrm>
        <a:off x="1337397" y="1449684"/>
        <a:ext cx="4926242" cy="1157919"/>
      </dsp:txXfrm>
    </dsp:sp>
    <dsp:sp modelId="{64F44FCC-201C-48B7-8AEE-8B77FAFEE730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482A1-3B39-4BC0-892B-CF8D8919E4B0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799D-CD1E-4AD5-BC5E-A0AAC90260AB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But, they are not a complete data science toolkit.</a:t>
          </a:r>
        </a:p>
      </dsp:txBody>
      <dsp:txXfrm>
        <a:off x="1337397" y="2897083"/>
        <a:ext cx="4926242" cy="1157919"/>
      </dsp:txXfrm>
    </dsp:sp>
    <dsp:sp modelId="{3F25B482-9111-4E03-A26A-540D5ACA6FCF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D1F8E-DA76-4EDC-8DEF-71BD5E0066EC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3C8E2-D4D1-4CE4-A239-8820249B13A5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You cannot customize applications with tools.</a:t>
          </a:r>
        </a:p>
      </dsp:txBody>
      <dsp:txXfrm>
        <a:off x="1337397" y="4344483"/>
        <a:ext cx="492624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823F5-FCB5-6049-813F-55452864F343}">
      <dsp:nvSpPr>
        <dsp:cNvPr id="0" name=""/>
        <dsp:cNvSpPr/>
      </dsp:nvSpPr>
      <dsp:spPr>
        <a:xfrm>
          <a:off x="0" y="4821843"/>
          <a:ext cx="1591978" cy="15826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256032" rIns="113221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Scale</a:t>
          </a:r>
        </a:p>
      </dsp:txBody>
      <dsp:txXfrm>
        <a:off x="0" y="4821843"/>
        <a:ext cx="1591978" cy="1582636"/>
      </dsp:txXfrm>
    </dsp:sp>
    <dsp:sp modelId="{8FE5FEE1-77A7-A44C-8922-57EBBBA9C623}">
      <dsp:nvSpPr>
        <dsp:cNvPr id="0" name=""/>
        <dsp:cNvSpPr/>
      </dsp:nvSpPr>
      <dsp:spPr>
        <a:xfrm>
          <a:off x="1591978" y="4821843"/>
          <a:ext cx="4775934" cy="158263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28600" rIns="96879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 proof of concept in any programming/tool you are comfortable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Scale with engineering team using appropriate programming/tool used at your organisation</a:t>
          </a:r>
        </a:p>
      </dsp:txBody>
      <dsp:txXfrm>
        <a:off x="1591978" y="4821843"/>
        <a:ext cx="4775934" cy="1582636"/>
      </dsp:txXfrm>
    </dsp:sp>
    <dsp:sp modelId="{B86401A7-6179-4546-997E-BF437700A0E1}">
      <dsp:nvSpPr>
        <dsp:cNvPr id="0" name=""/>
        <dsp:cNvSpPr/>
      </dsp:nvSpPr>
      <dsp:spPr>
        <a:xfrm rot="10800000">
          <a:off x="0" y="2411488"/>
          <a:ext cx="1591978" cy="2434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256032" rIns="113221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Apply</a:t>
          </a:r>
        </a:p>
      </dsp:txBody>
      <dsp:txXfrm rot="-10800000">
        <a:off x="0" y="2411488"/>
        <a:ext cx="1591978" cy="1582162"/>
      </dsp:txXfrm>
    </dsp:sp>
    <dsp:sp modelId="{28C37684-BEAC-7642-98B5-B1715B2D052B}">
      <dsp:nvSpPr>
        <dsp:cNvPr id="0" name=""/>
        <dsp:cNvSpPr/>
      </dsp:nvSpPr>
      <dsp:spPr>
        <a:xfrm>
          <a:off x="1591978" y="2411488"/>
          <a:ext cx="4775934" cy="1582162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28600" rIns="96879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Apply clustering technique in R/Python/Julia, or on a tool SPSS/Stata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Apply different techniques and select the best performing model</a:t>
          </a:r>
        </a:p>
      </dsp:txBody>
      <dsp:txXfrm>
        <a:off x="1591978" y="2411488"/>
        <a:ext cx="4775934" cy="1582162"/>
      </dsp:txXfrm>
    </dsp:sp>
    <dsp:sp modelId="{55F993AD-7233-5C42-BA78-DFB74EBF25D2}">
      <dsp:nvSpPr>
        <dsp:cNvPr id="0" name=""/>
        <dsp:cNvSpPr/>
      </dsp:nvSpPr>
      <dsp:spPr>
        <a:xfrm rot="10800000">
          <a:off x="0" y="1132"/>
          <a:ext cx="1591978" cy="2434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256032" rIns="113221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Know:</a:t>
          </a:r>
        </a:p>
      </dsp:txBody>
      <dsp:txXfrm rot="-10800000">
        <a:off x="0" y="1132"/>
        <a:ext cx="1591978" cy="1582162"/>
      </dsp:txXfrm>
    </dsp:sp>
    <dsp:sp modelId="{8349208A-6627-1445-BABC-BFF8F218ED82}">
      <dsp:nvSpPr>
        <dsp:cNvPr id="0" name=""/>
        <dsp:cNvSpPr/>
      </dsp:nvSpPr>
      <dsp:spPr>
        <a:xfrm>
          <a:off x="1591978" y="1132"/>
          <a:ext cx="4775934" cy="1582162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28600" rIns="96879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techniques exists (for example cluster analysis to group performing stocks and non-performing stocks).</a:t>
          </a:r>
        </a:p>
      </dsp:txBody>
      <dsp:txXfrm>
        <a:off x="1591978" y="1132"/>
        <a:ext cx="4775934" cy="1582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021D3-F9A4-BA4F-87D7-5198FD378EC1}">
      <dsp:nvSpPr>
        <dsp:cNvPr id="0" name=""/>
        <dsp:cNvSpPr/>
      </dsp:nvSpPr>
      <dsp:spPr>
        <a:xfrm>
          <a:off x="0" y="46863"/>
          <a:ext cx="1093143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method of keeping track of how code changes over time.</a:t>
          </a:r>
        </a:p>
      </dsp:txBody>
      <dsp:txXfrm>
        <a:off x="30442" y="77305"/>
        <a:ext cx="10870550" cy="562726"/>
      </dsp:txXfrm>
    </dsp:sp>
    <dsp:sp modelId="{CD004794-B59C-4C4B-A075-DBC8C53668CA}">
      <dsp:nvSpPr>
        <dsp:cNvPr id="0" name=""/>
        <dsp:cNvSpPr/>
      </dsp:nvSpPr>
      <dsp:spPr>
        <a:xfrm>
          <a:off x="0" y="670474"/>
          <a:ext cx="10931434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07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store your files;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revert them to a previous time; and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see who changed what file, how, and when.</a:t>
          </a:r>
        </a:p>
      </dsp:txBody>
      <dsp:txXfrm>
        <a:off x="0" y="670474"/>
        <a:ext cx="10931434" cy="1049490"/>
      </dsp:txXfrm>
    </dsp:sp>
    <dsp:sp modelId="{3217665A-76DF-434D-918B-9A22F0C2EDD0}">
      <dsp:nvSpPr>
        <dsp:cNvPr id="0" name=""/>
        <dsp:cNvSpPr/>
      </dsp:nvSpPr>
      <dsp:spPr>
        <a:xfrm>
          <a:off x="0" y="1719964"/>
          <a:ext cx="1093143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 is the most commonly used system for version control </a:t>
          </a:r>
        </a:p>
      </dsp:txBody>
      <dsp:txXfrm>
        <a:off x="30442" y="1750406"/>
        <a:ext cx="10870550" cy="562726"/>
      </dsp:txXfrm>
    </dsp:sp>
    <dsp:sp modelId="{170111B3-CB28-C341-ACC3-22CF88B9E270}">
      <dsp:nvSpPr>
        <dsp:cNvPr id="0" name=""/>
        <dsp:cNvSpPr/>
      </dsp:nvSpPr>
      <dsp:spPr>
        <a:xfrm>
          <a:off x="0" y="2418454"/>
          <a:ext cx="1093143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Begin with GitHub, a web-based hosting service for Git. </a:t>
          </a:r>
        </a:p>
      </dsp:txBody>
      <dsp:txXfrm>
        <a:off x="30442" y="2448896"/>
        <a:ext cx="10870550" cy="562726"/>
      </dsp:txXfrm>
    </dsp:sp>
    <dsp:sp modelId="{74AE10CA-B5DD-B04F-8B9C-8E09F42C0368}">
      <dsp:nvSpPr>
        <dsp:cNvPr id="0" name=""/>
        <dsp:cNvSpPr/>
      </dsp:nvSpPr>
      <dsp:spPr>
        <a:xfrm>
          <a:off x="0" y="3116944"/>
          <a:ext cx="1093143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 </a:t>
          </a:r>
        </a:p>
      </dsp:txBody>
      <dsp:txXfrm>
        <a:off x="30442" y="3147386"/>
        <a:ext cx="10870550" cy="562726"/>
      </dsp:txXfrm>
    </dsp:sp>
    <dsp:sp modelId="{B8427849-24FF-0749-A106-1F4C900B6170}">
      <dsp:nvSpPr>
        <dsp:cNvPr id="0" name=""/>
        <dsp:cNvSpPr/>
      </dsp:nvSpPr>
      <dsp:spPr>
        <a:xfrm>
          <a:off x="0" y="3740554"/>
          <a:ext cx="10931434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07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Save (commit) your changes,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see the whole history of the project and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how project changed with each commit.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Git makes sure that no one’s work is ever accidentally deleted or overwritten.</a:t>
          </a:r>
        </a:p>
      </dsp:txBody>
      <dsp:txXfrm>
        <a:off x="0" y="3740554"/>
        <a:ext cx="10931434" cy="13724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BFCD7-8E45-47F9-B053-7BECC4BAF0EE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421E0-76DE-49C4-8B33-B2ECE1BEB424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Why Programming?</a:t>
          </a:r>
        </a:p>
      </dsp:txBody>
      <dsp:txXfrm>
        <a:off x="59990" y="2654049"/>
        <a:ext cx="3226223" cy="720000"/>
      </dsp:txXfrm>
    </dsp:sp>
    <dsp:sp modelId="{C5FA3D26-FB71-4EB2-A9DE-40120FE5C1E4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57185-0757-428E-BB4F-6C00F8E1B45B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 or Python or Julia?</a:t>
          </a:r>
        </a:p>
      </dsp:txBody>
      <dsp:txXfrm>
        <a:off x="3850802" y="2654049"/>
        <a:ext cx="3226223" cy="720000"/>
      </dsp:txXfrm>
    </dsp:sp>
    <dsp:sp modelId="{23716E8C-2DC5-4531-884C-617C20894DB2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CD538-2F95-4601-921A-27DC283251C6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should you learn?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76A-2819-4F2F-AF98-2228FCB4322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E12C-8D15-48A0-82EA-0698052A6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8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76A-2819-4F2F-AF98-2228FCB4322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E12C-8D15-48A0-82EA-0698052A6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76A-2819-4F2F-AF98-2228FCB4322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E12C-8D15-48A0-82EA-0698052A6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0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76A-2819-4F2F-AF98-2228FCB4322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E12C-8D15-48A0-82EA-0698052A6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6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76A-2819-4F2F-AF98-2228FCB4322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E12C-8D15-48A0-82EA-0698052A6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76A-2819-4F2F-AF98-2228FCB4322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E12C-8D15-48A0-82EA-0698052A6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76A-2819-4F2F-AF98-2228FCB4322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E12C-8D15-48A0-82EA-0698052A6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76A-2819-4F2F-AF98-2228FCB4322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E12C-8D15-48A0-82EA-0698052A6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7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76A-2819-4F2F-AF98-2228FCB4322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E12C-8D15-48A0-82EA-0698052A6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7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76A-2819-4F2F-AF98-2228FCB4322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E12C-8D15-48A0-82EA-0698052A6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76A-2819-4F2F-AF98-2228FCB4322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E12C-8D15-48A0-82EA-0698052A6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676A-2819-4F2F-AF98-2228FCB4322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3E12C-8D15-48A0-82EA-0698052A6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0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loud.r-project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ss.r-project.org/" TargetMode="External"/><Relationship Id="rId2" Type="http://schemas.openxmlformats.org/officeDocument/2006/relationships/hyperlink" Target="https://blog.rstudio.com/2021/01/19/announcing-rstudio-1-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MPBA G507</a:t>
            </a:r>
            <a:br>
              <a:rPr lang="en-US" sz="5400">
                <a:solidFill>
                  <a:srgbClr val="FFFFFF"/>
                </a:solidFill>
              </a:rPr>
            </a:br>
            <a:r>
              <a:rPr lang="en-US" sz="5400">
                <a:solidFill>
                  <a:srgbClr val="FFFFFF"/>
                </a:solidFill>
              </a:rPr>
              <a:t>Programming for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Session-I: Programming for Analytics</a:t>
            </a:r>
          </a:p>
          <a:p>
            <a:endParaRPr lang="en-US" sz="1700">
              <a:solidFill>
                <a:srgbClr val="FFFFFF"/>
              </a:solidFill>
            </a:endParaRPr>
          </a:p>
          <a:p>
            <a:r>
              <a:rPr lang="en-US" sz="1700">
                <a:solidFill>
                  <a:srgbClr val="FFFFFF"/>
                </a:solidFill>
              </a:rPr>
              <a:t>Instructor: Revendranath T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9FACEB11-9F8B-4552-A5E8-025DEE2C7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9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Know &amp; Apply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1A5C0B-7044-4658-8303-37F3B860F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021412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21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Career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400"/>
              <a:t>Data Scientist</a:t>
            </a:r>
          </a:p>
          <a:p>
            <a:r>
              <a:rPr lang="en-US" sz="2400"/>
              <a:t>Data Engineer</a:t>
            </a:r>
          </a:p>
          <a:p>
            <a:r>
              <a:rPr lang="en-US" sz="2400"/>
              <a:t>Algorithms Developer</a:t>
            </a:r>
          </a:p>
          <a:p>
            <a:r>
              <a:rPr lang="en-US" sz="2400"/>
              <a:t>AI product/project manager</a:t>
            </a:r>
          </a:p>
          <a:p>
            <a:r>
              <a:rPr lang="en-US" sz="2400"/>
              <a:t>Consultant</a:t>
            </a:r>
          </a:p>
          <a:p>
            <a:r>
              <a:rPr lang="en-US" sz="2400"/>
              <a:t>Decision-Making Systems</a:t>
            </a:r>
          </a:p>
          <a:p>
            <a:r>
              <a:rPr lang="en-US" sz="2400"/>
              <a:t>Data Governance Team</a:t>
            </a:r>
          </a:p>
          <a:p>
            <a:r>
              <a:rPr lang="en-US" sz="240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309000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9"/>
            <a:ext cx="10515600" cy="862784"/>
          </a:xfrm>
        </p:spPr>
        <p:txBody>
          <a:bodyPr/>
          <a:lstStyle/>
          <a:p>
            <a:r>
              <a:rPr lang="en-US"/>
              <a:t>Version Control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29AD5D-B1FF-4F72-878F-CA385326AD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27909"/>
          <a:ext cx="10931434" cy="5159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04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Programming for Business Analytics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A8C733-248C-4451-8DBA-3669A3986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4321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7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Programming for 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415240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Why Programming?</a:t>
            </a:r>
          </a:p>
          <a:p>
            <a:r>
              <a:rPr lang="en-US" sz="2400" dirty="0"/>
              <a:t>R or Python or Julia?</a:t>
            </a:r>
          </a:p>
          <a:p>
            <a:r>
              <a:rPr lang="en-US" sz="2400" dirty="0"/>
              <a:t>What should you learn?</a:t>
            </a:r>
          </a:p>
          <a:p>
            <a:pPr lvl="1"/>
            <a:r>
              <a:rPr lang="en-US" dirty="0"/>
              <a:t>Learn R and Python</a:t>
            </a:r>
          </a:p>
          <a:p>
            <a:pPr lvl="1"/>
            <a:r>
              <a:rPr lang="en-US" dirty="0"/>
              <a:t>Knowing Julia makes you do things faster</a:t>
            </a:r>
          </a:p>
          <a:p>
            <a:r>
              <a:rPr lang="en-US" sz="2400" dirty="0"/>
              <a:t>R </a:t>
            </a:r>
          </a:p>
          <a:p>
            <a:pPr lvl="1"/>
            <a:r>
              <a:rPr lang="en-US" dirty="0"/>
              <a:t>Dependency with other courses</a:t>
            </a:r>
          </a:p>
          <a:p>
            <a:pPr lvl="1"/>
            <a:r>
              <a:rPr lang="en-US" dirty="0"/>
              <a:t>wrapped up by mid-term</a:t>
            </a:r>
          </a:p>
          <a:p>
            <a:r>
              <a:rPr lang="en-US" sz="2400" dirty="0"/>
              <a:t>Python</a:t>
            </a:r>
          </a:p>
          <a:p>
            <a:pPr lvl="1"/>
            <a:r>
              <a:rPr lang="en-US" dirty="0"/>
              <a:t>after mid-term</a:t>
            </a:r>
          </a:p>
          <a:p>
            <a:r>
              <a:rPr lang="en-US" sz="2400" dirty="0"/>
              <a:t>Julia</a:t>
            </a:r>
          </a:p>
          <a:p>
            <a:pPr lvl="1"/>
            <a:r>
              <a:rPr lang="en-US" dirty="0"/>
              <a:t>Teaching notes and/or code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406428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300">
                <a:solidFill>
                  <a:srgbClr val="FFFFFF"/>
                </a:solidFill>
              </a:rPr>
              <a:t>Expectations: Programming for 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2815"/>
            <a:ext cx="10515600" cy="446643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Outcomes</a:t>
            </a:r>
          </a:p>
          <a:p>
            <a:pPr lvl="1"/>
            <a:r>
              <a:rPr lang="en-US" sz="2000" dirty="0"/>
              <a:t>Skill the participants to use r-stats ecosystem to build proof-of-concept for business analytics requirements</a:t>
            </a:r>
          </a:p>
          <a:p>
            <a:pPr lvl="1"/>
            <a:r>
              <a:rPr lang="en-US" sz="2000" dirty="0"/>
              <a:t>Demonstrate the skill with a team (group of 4 or 5) by developing a dashboard using R-Shiny framework</a:t>
            </a:r>
          </a:p>
          <a:p>
            <a:r>
              <a:rPr lang="en-US" sz="2000" dirty="0"/>
              <a:t>Goals</a:t>
            </a:r>
          </a:p>
          <a:p>
            <a:pPr lvl="1"/>
            <a:r>
              <a:rPr lang="en-US" sz="2000" dirty="0"/>
              <a:t>Hands-on approach of delivering sessions</a:t>
            </a:r>
          </a:p>
          <a:p>
            <a:pPr lvl="1"/>
            <a:r>
              <a:rPr lang="en-US" sz="2000" dirty="0"/>
              <a:t>Assignment and practice based approach to impart skills </a:t>
            </a:r>
          </a:p>
          <a:p>
            <a:pPr lvl="1"/>
            <a:r>
              <a:rPr lang="en-US" sz="2000" dirty="0"/>
              <a:t>Build a community of learning through regular engagement (Use Google Chat)</a:t>
            </a:r>
          </a:p>
          <a:p>
            <a:r>
              <a:rPr lang="en-US" sz="2000" dirty="0"/>
              <a:t>Assignments</a:t>
            </a:r>
          </a:p>
          <a:p>
            <a:pPr lvl="1"/>
            <a:r>
              <a:rPr lang="en-US" sz="2000" dirty="0"/>
              <a:t>A short 15-30 minutes assignment at the end of each topic</a:t>
            </a:r>
          </a:p>
          <a:p>
            <a:pPr lvl="1"/>
            <a:r>
              <a:rPr lang="en-US" sz="2000" dirty="0"/>
              <a:t>For practice, to get your hands dirty with code and data</a:t>
            </a:r>
          </a:p>
          <a:p>
            <a:pPr lvl="1"/>
            <a:r>
              <a:rPr lang="en-US" sz="2000" dirty="0"/>
              <a:t>Use your practical (or lab) sessions for this purpose</a:t>
            </a:r>
          </a:p>
        </p:txBody>
      </p:sp>
    </p:spTree>
    <p:extLst>
      <p:ext uri="{BB962C8B-B14F-4D97-AF65-F5344CB8AC3E}">
        <p14:creationId xmlns:p14="http://schemas.microsoft.com/office/powerpoint/2010/main" val="202958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300">
                <a:solidFill>
                  <a:srgbClr val="FFFFFF"/>
                </a:solidFill>
              </a:rPr>
              <a:t>Expectations: Programming for 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1063068" cy="415934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Dashboard-</a:t>
            </a:r>
            <a:r>
              <a:rPr lang="en-US" sz="2400" b="1" dirty="0" err="1"/>
              <a:t>ing</a:t>
            </a:r>
            <a:r>
              <a:rPr lang="en-US" sz="2400" b="1" dirty="0"/>
              <a:t> (Mini-Project)</a:t>
            </a:r>
          </a:p>
          <a:p>
            <a:pPr lvl="1"/>
            <a:r>
              <a:rPr lang="en-US" dirty="0"/>
              <a:t>Art and Science</a:t>
            </a:r>
          </a:p>
          <a:p>
            <a:pPr lvl="1"/>
            <a:r>
              <a:rPr lang="en-US" dirty="0"/>
              <a:t>Science --&gt; through R-Shiny</a:t>
            </a:r>
          </a:p>
          <a:p>
            <a:pPr lvl="1"/>
            <a:r>
              <a:rPr lang="en-US" dirty="0"/>
              <a:t>Pick your own problem and datasets</a:t>
            </a:r>
          </a:p>
          <a:p>
            <a:pPr lvl="1"/>
            <a:r>
              <a:rPr lang="en-US" dirty="0"/>
              <a:t>Guidance will be provided, whenever needed</a:t>
            </a:r>
          </a:p>
          <a:p>
            <a:pPr lvl="1"/>
            <a:r>
              <a:rPr lang="en-US" dirty="0"/>
              <a:t>Part of evaluation for assignment or mid-term</a:t>
            </a:r>
          </a:p>
          <a:p>
            <a:r>
              <a:rPr lang="en-US" sz="2400" b="1" dirty="0"/>
              <a:t>Groups for mini-project</a:t>
            </a:r>
          </a:p>
          <a:p>
            <a:pPr lvl="1"/>
            <a:r>
              <a:rPr lang="en-US" dirty="0"/>
              <a:t>Pick the area of your interests and team of four or five by 20-Sep-2021</a:t>
            </a:r>
          </a:p>
          <a:p>
            <a:pPr lvl="1"/>
            <a:r>
              <a:rPr lang="en-US" dirty="0"/>
              <a:t>Random groups will be formed for remaining teams</a:t>
            </a:r>
          </a:p>
          <a:p>
            <a:pPr lvl="1"/>
            <a:r>
              <a:rPr lang="en-US" dirty="0"/>
              <a:t>Submit a working R-Shiny dashboard for evaluation</a:t>
            </a:r>
          </a:p>
          <a:p>
            <a:pPr lvl="1"/>
            <a:r>
              <a:rPr lang="en-US" dirty="0"/>
              <a:t>Submit the mini-project by 05-Oct-2021</a:t>
            </a:r>
          </a:p>
        </p:txBody>
      </p:sp>
    </p:spTree>
    <p:extLst>
      <p:ext uri="{BB962C8B-B14F-4D97-AF65-F5344CB8AC3E}">
        <p14:creationId xmlns:p14="http://schemas.microsoft.com/office/powerpoint/2010/main" val="146442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R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1063068" cy="4257822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r-stats</a:t>
            </a:r>
          </a:p>
          <a:p>
            <a:pPr lvl="1"/>
            <a:r>
              <a:rPr lang="en-US" sz="2000" dirty="0"/>
              <a:t>Download link: </a:t>
            </a:r>
            <a:r>
              <a:rPr lang="en-US" sz="2000" dirty="0">
                <a:hlinkClick r:id="rId2"/>
              </a:rPr>
              <a:t>https://cloud.r-project.org/</a:t>
            </a:r>
            <a:endParaRPr lang="en-US" sz="2000" dirty="0"/>
          </a:p>
          <a:p>
            <a:pPr lvl="1"/>
            <a:r>
              <a:rPr lang="en-US" sz="2000" dirty="0"/>
              <a:t>Linux, Windows &amp; macOS versions available</a:t>
            </a:r>
          </a:p>
          <a:p>
            <a:pPr lvl="1"/>
            <a:r>
              <a:rPr lang="en-US" sz="2000" dirty="0"/>
              <a:t>R version 4.1.0 (Camp </a:t>
            </a:r>
            <a:r>
              <a:rPr lang="en-US" sz="2000" dirty="0" err="1"/>
              <a:t>Pontanezen</a:t>
            </a:r>
            <a:r>
              <a:rPr lang="en-US" sz="2000" dirty="0"/>
              <a:t>) has been released on 2021-05-18</a:t>
            </a:r>
          </a:p>
          <a:p>
            <a:pPr lvl="1"/>
            <a:r>
              <a:rPr lang="en-US" sz="2000" dirty="0"/>
              <a:t>Open http://</a:t>
            </a:r>
            <a:r>
              <a:rPr lang="en-US" sz="2000" dirty="0" err="1"/>
              <a:t>www.r-project.org</a:t>
            </a:r>
            <a:r>
              <a:rPr lang="en-US" sz="2000" dirty="0"/>
              <a:t>/ in your browser.</a:t>
            </a:r>
          </a:p>
          <a:p>
            <a:pPr lvl="1"/>
            <a:r>
              <a:rPr lang="en-US" sz="2000" dirty="0"/>
              <a:t> lick on "CRAN." Select the "0-Cloud," (</a:t>
            </a:r>
            <a:r>
              <a:rPr lang="en-US" sz="2000" dirty="0">
                <a:hlinkClick r:id="rId2"/>
              </a:rPr>
              <a:t>https://cloud.r-project.org/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Click on "Download R for Windows" under "Download and Install R.“</a:t>
            </a:r>
          </a:p>
          <a:p>
            <a:pPr lvl="1"/>
            <a:r>
              <a:rPr lang="en-US" sz="2000" dirty="0"/>
              <a:t>Click on "base.“</a:t>
            </a:r>
          </a:p>
          <a:p>
            <a:pPr lvl="1"/>
            <a:r>
              <a:rPr lang="en-US" sz="2000" dirty="0"/>
              <a:t>Click on the link for downloading the latest version of R (an .exe file).</a:t>
            </a:r>
          </a:p>
          <a:p>
            <a:pPr lvl="1"/>
            <a:r>
              <a:rPr lang="en-US" sz="2000" dirty="0"/>
              <a:t>When the download completes, double-click on the .exe file and answer the usual questions</a:t>
            </a:r>
          </a:p>
          <a:p>
            <a:r>
              <a:rPr lang="en-US" sz="2000" b="1" dirty="0"/>
              <a:t>RStudio IDE</a:t>
            </a:r>
          </a:p>
          <a:p>
            <a:pPr lvl="1"/>
            <a:r>
              <a:rPr lang="en-US" sz="2000" dirty="0"/>
              <a:t>Download link: </a:t>
            </a:r>
            <a:r>
              <a:rPr lang="en-US" sz="2000" dirty="0">
                <a:hlinkClick r:id="rId3"/>
              </a:rPr>
              <a:t>https://www.rstudio.com/products/rstudio/download/</a:t>
            </a:r>
            <a:endParaRPr lang="en-US" sz="2000" dirty="0"/>
          </a:p>
          <a:p>
            <a:pPr lvl="1"/>
            <a:r>
              <a:rPr lang="en-US" sz="2000" dirty="0"/>
              <a:t>RStudio Desktop version: 1.4Download link: https://</a:t>
            </a:r>
            <a:r>
              <a:rPr lang="en-US" sz="2000" dirty="0" err="1"/>
              <a:t>cloud.r-project.org</a:t>
            </a:r>
            <a:r>
              <a:rPr lang="en-US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3540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r-stats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400"/>
              <a:t>The core of R is an </a:t>
            </a:r>
            <a:r>
              <a:rPr lang="en-US" sz="2400" b="1"/>
              <a:t>interpreted computer </a:t>
            </a:r>
            <a:r>
              <a:rPr lang="en-US" sz="2400"/>
              <a:t>language which allows branching and looping as well as modular programming using functions.</a:t>
            </a:r>
          </a:p>
          <a:p>
            <a:r>
              <a:rPr lang="en-US" sz="2400"/>
              <a:t>R is a </a:t>
            </a:r>
            <a:r>
              <a:rPr lang="en-US" sz="2400" b="1"/>
              <a:t>language</a:t>
            </a:r>
            <a:r>
              <a:rPr lang="en-US" sz="2400"/>
              <a:t> and </a:t>
            </a:r>
            <a:r>
              <a:rPr lang="en-US" sz="2400" b="1"/>
              <a:t>environment</a:t>
            </a:r>
            <a:r>
              <a:rPr lang="en-US" sz="2400"/>
              <a:t> for statistical computing and graphics. </a:t>
            </a:r>
          </a:p>
          <a:p>
            <a:r>
              <a:rPr lang="en-US" sz="2400"/>
              <a:t>Available as Free Software under the terms of the Free Software Foundation's GNU General Public License in source code form.</a:t>
            </a:r>
          </a:p>
          <a:p>
            <a:pPr marL="0" indent="0">
              <a:buNone/>
            </a:pPr>
            <a:r>
              <a:rPr lang="en-US" sz="2400"/>
              <a:t>	"For computationally-intensive tasks, C, C++ and Fortran code can be linked and called at run time. Advanced users can write C code to manipulate R objects directly“ </a:t>
            </a:r>
          </a:p>
          <a:p>
            <a:pPr marL="457200" lvl="1" indent="0">
              <a:buNone/>
            </a:pPr>
            <a:r>
              <a:rPr lang="en-US" dirty="0"/>
              <a:t>			~~ R-Project</a:t>
            </a:r>
          </a:p>
        </p:txBody>
      </p:sp>
    </p:spTree>
    <p:extLst>
      <p:ext uri="{BB962C8B-B14F-4D97-AF65-F5344CB8AC3E}">
        <p14:creationId xmlns:p14="http://schemas.microsoft.com/office/powerpoint/2010/main" val="237580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r-stats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600"/>
              <a:t>"Many users think of R as a statistics system. We prefer to think of it as an environment within which statistical techniques are implemented. R can be extended (easily) via packages. There are about eight packages supplied with the R distribution and many more are available through the CRAN family of Internet sites covering a very wide range of modern statistics."			~~ R-Project</a:t>
            </a:r>
          </a:p>
        </p:txBody>
      </p:sp>
    </p:spTree>
    <p:extLst>
      <p:ext uri="{BB962C8B-B14F-4D97-AF65-F5344CB8AC3E}">
        <p14:creationId xmlns:p14="http://schemas.microsoft.com/office/powerpoint/2010/main" val="44089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/>
              <a:t>To understand the utility of R, Python &amp; Julia programming languages to create analytics applications that solve business problems.</a:t>
            </a:r>
          </a:p>
        </p:txBody>
      </p:sp>
    </p:spTree>
    <p:extLst>
      <p:ext uri="{BB962C8B-B14F-4D97-AF65-F5344CB8AC3E}">
        <p14:creationId xmlns:p14="http://schemas.microsoft.com/office/powerpoint/2010/main" val="4267570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R Studio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/>
              <a:t>IDE for r-stats: </a:t>
            </a:r>
          </a:p>
          <a:p>
            <a:pPr lvl="1"/>
            <a:r>
              <a:rPr lang="en-US" sz="2600"/>
              <a:t>Integrated Development Environment</a:t>
            </a:r>
          </a:p>
          <a:p>
            <a:r>
              <a:rPr lang="en-US" sz="2600"/>
              <a:t>Features: </a:t>
            </a:r>
          </a:p>
          <a:p>
            <a:pPr lvl="1"/>
            <a:r>
              <a:rPr lang="en-US" sz="2600">
                <a:hlinkClick r:id="rId2"/>
              </a:rPr>
              <a:t>https://blog.rstudio.com/2021/01/19/announcing-rstudio-1-4/</a:t>
            </a:r>
            <a:endParaRPr lang="en-US" sz="2600"/>
          </a:p>
          <a:p>
            <a:r>
              <a:rPr lang="en-US" sz="2600"/>
              <a:t>Alternatives:</a:t>
            </a:r>
          </a:p>
          <a:p>
            <a:pPr lvl="1"/>
            <a:r>
              <a:rPr lang="en-US" sz="2600"/>
              <a:t>Emacs Speaks Statistics (ESS): </a:t>
            </a:r>
            <a:r>
              <a:rPr lang="en-US" sz="2600">
                <a:hlinkClick r:id="rId3"/>
              </a:rPr>
              <a:t>https://ess.r-project.org/</a:t>
            </a:r>
            <a:endParaRPr lang="en-US" sz="2600"/>
          </a:p>
          <a:p>
            <a:pPr lvl="1"/>
            <a:r>
              <a:rPr lang="en-US" sz="2600"/>
              <a:t>r-stats extension on Visual Studio: https://marketplace.visualstudio.com/items?itemName=Ikuyadeu.r</a:t>
            </a:r>
          </a:p>
        </p:txBody>
      </p:sp>
    </p:spTree>
    <p:extLst>
      <p:ext uri="{BB962C8B-B14F-4D97-AF65-F5344CB8AC3E}">
        <p14:creationId xmlns:p14="http://schemas.microsoft.com/office/powerpoint/2010/main" val="182534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Practice on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438400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/>
              <a:t> Create an R-Studio project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/>
              <a:t> Open a R-Script, or R-Markdown and run each of the following: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/>
              <a:t>R.Version()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/>
              <a:t>dir()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/>
              <a:t>date()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/>
              <a:t>sys.time()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/>
              <a:t>sessionInfo()</a:t>
            </a:r>
          </a:p>
        </p:txBody>
      </p:sp>
    </p:spTree>
    <p:extLst>
      <p:ext uri="{BB962C8B-B14F-4D97-AF65-F5344CB8AC3E}">
        <p14:creationId xmlns:p14="http://schemas.microsoft.com/office/powerpoint/2010/main" val="29729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200"/>
              <a:t>Business Analytics</a:t>
            </a:r>
          </a:p>
          <a:p>
            <a:r>
              <a:rPr lang="en-US" sz="2200"/>
              <a:t>Data Scientist</a:t>
            </a:r>
          </a:p>
          <a:p>
            <a:r>
              <a:rPr lang="en-US" sz="2200"/>
              <a:t>Programming for Analytics</a:t>
            </a:r>
          </a:p>
          <a:p>
            <a:pPr lvl="1"/>
            <a:r>
              <a:rPr lang="en-US" sz="2200"/>
              <a:t>R/Python/Julia</a:t>
            </a:r>
          </a:p>
          <a:p>
            <a:r>
              <a:rPr lang="en-US" sz="2200"/>
              <a:t>Course Expectations</a:t>
            </a:r>
          </a:p>
          <a:p>
            <a:pPr lvl="1"/>
            <a:r>
              <a:rPr lang="en-US" sz="2200"/>
              <a:t>Outcomes</a:t>
            </a:r>
          </a:p>
          <a:p>
            <a:pPr lvl="1"/>
            <a:r>
              <a:rPr lang="en-US" sz="2200"/>
              <a:t>Assignments</a:t>
            </a:r>
          </a:p>
          <a:p>
            <a:pPr lvl="1"/>
            <a:r>
              <a:rPr lang="en-US" sz="2200"/>
              <a:t>Dashboard (min-project)</a:t>
            </a:r>
          </a:p>
          <a:p>
            <a:pPr lvl="1"/>
            <a:r>
              <a:rPr lang="en-US" sz="2200"/>
              <a:t>Groups formation for assignments &amp; mini-project</a:t>
            </a:r>
          </a:p>
        </p:txBody>
      </p:sp>
    </p:spTree>
    <p:extLst>
      <p:ext uri="{BB962C8B-B14F-4D97-AF65-F5344CB8AC3E}">
        <p14:creationId xmlns:p14="http://schemas.microsoft.com/office/powerpoint/2010/main" val="364864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See “The Big Picture”</a:t>
            </a:r>
          </a:p>
        </p:txBody>
      </p:sp>
      <p:pic>
        <p:nvPicPr>
          <p:cNvPr id="1026" name="Picture 2" descr="How We See the Bigger (and Smaller) Picture | Mindw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603" y="2139351"/>
            <a:ext cx="7404792" cy="4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8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 dirty="0">
                <a:solidFill>
                  <a:srgbClr val="FFFFFF"/>
                </a:solidFill>
              </a:rPr>
              <a:t>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568"/>
            <a:ext cx="11099800" cy="387826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/>
              <a:t>Analytics</a:t>
            </a:r>
          </a:p>
          <a:p>
            <a:pPr lvl="1"/>
            <a:r>
              <a:rPr lang="en-US" sz="2000" dirty="0"/>
              <a:t>the systematic computational analysis of data or statistics</a:t>
            </a:r>
            <a:r>
              <a:rPr lang="en-US" sz="2000" baseline="30000" dirty="0"/>
              <a:t>[1]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discover,</a:t>
            </a:r>
          </a:p>
          <a:p>
            <a:pPr lvl="1"/>
            <a:r>
              <a:rPr lang="en-US" sz="2000" dirty="0"/>
              <a:t>interpret, </a:t>
            </a:r>
          </a:p>
          <a:p>
            <a:pPr lvl="1"/>
            <a:r>
              <a:rPr lang="en-US" sz="2000" dirty="0"/>
              <a:t>communicate  meaningful patterns in data</a:t>
            </a:r>
          </a:p>
          <a:p>
            <a:r>
              <a:rPr lang="en-US" sz="2000" dirty="0"/>
              <a:t>Data Analytics</a:t>
            </a:r>
          </a:p>
          <a:p>
            <a:pPr lvl="1"/>
            <a:r>
              <a:rPr lang="en-US" sz="2000" dirty="0"/>
              <a:t>A multidisciplinary field</a:t>
            </a:r>
          </a:p>
          <a:p>
            <a:pPr lvl="1"/>
            <a:r>
              <a:rPr lang="en-US" sz="2000" dirty="0"/>
              <a:t>Gain valuable information from past data and take decisions for present and future.</a:t>
            </a:r>
          </a:p>
          <a:p>
            <a:pPr lvl="1"/>
            <a:r>
              <a:rPr lang="en-US" sz="2000" dirty="0"/>
              <a:t>Use computer skills, mathematics, statistics, and modeling techniques</a:t>
            </a:r>
          </a:p>
          <a:p>
            <a:r>
              <a:rPr lang="en-US" sz="2000" dirty="0"/>
              <a:t>Business Analytics</a:t>
            </a:r>
          </a:p>
          <a:p>
            <a:pPr lvl="1"/>
            <a:r>
              <a:rPr lang="en-US" sz="2000" dirty="0"/>
              <a:t>formulates larger organization decisions</a:t>
            </a:r>
          </a:p>
          <a:p>
            <a:pPr lvl="1"/>
            <a:r>
              <a:rPr lang="en-US" sz="2000" dirty="0"/>
              <a:t>a subset of data analytics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98BA8-E689-B94E-8FEE-06CDD87A1D85}"/>
              </a:ext>
            </a:extLst>
          </p:cNvPr>
          <p:cNvSpPr/>
          <p:nvPr/>
        </p:nvSpPr>
        <p:spPr>
          <a:xfrm>
            <a:off x="688372" y="6415880"/>
            <a:ext cx="7835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Reference : </a:t>
            </a:r>
            <a:r>
              <a:rPr lang="en-US" dirty="0"/>
              <a:t>[1] https://en.wikipedia.org/wiki/Analytics</a:t>
            </a:r>
          </a:p>
        </p:txBody>
      </p:sp>
    </p:spTree>
    <p:extLst>
      <p:ext uri="{BB962C8B-B14F-4D97-AF65-F5344CB8AC3E}">
        <p14:creationId xmlns:p14="http://schemas.microsoft.com/office/powerpoint/2010/main" val="361016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Science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The practice of using data to try to understand and solve real-world problems.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The Shortest distance between two places</a:t>
            </a:r>
          </a:p>
          <a:p>
            <a:r>
              <a:rPr lang="en-US" sz="2400">
                <a:solidFill>
                  <a:srgbClr val="FFFFFF"/>
                </a:solidFill>
              </a:rPr>
              <a:t>Select fantasy player in a sport competition.</a:t>
            </a:r>
          </a:p>
          <a:p>
            <a:r>
              <a:rPr lang="en-US" sz="2400">
                <a:solidFill>
                  <a:srgbClr val="FFFFFF"/>
                </a:solidFill>
              </a:rPr>
              <a:t>Pick the stock of a company with a good performance record.</a:t>
            </a:r>
          </a:p>
        </p:txBody>
      </p:sp>
    </p:spTree>
    <p:extLst>
      <p:ext uri="{BB962C8B-B14F-4D97-AF65-F5344CB8AC3E}">
        <p14:creationId xmlns:p14="http://schemas.microsoft.com/office/powerpoint/2010/main" val="3762711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Scientist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Examples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Build a recommendation system (Netflix, </a:t>
            </a:r>
            <a:r>
              <a:rPr lang="en-US" sz="2400" dirty="0" err="1">
                <a:solidFill>
                  <a:srgbClr val="FFFFFF"/>
                </a:solidFill>
              </a:rPr>
              <a:t>Youtube</a:t>
            </a:r>
            <a:r>
              <a:rPr lang="en-US" sz="2400" dirty="0">
                <a:solidFill>
                  <a:srgbClr val="FFFFFF"/>
                </a:solidFill>
              </a:rPr>
              <a:t>, Amazon, etc.)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 new retail store opened in your locality (possibly due to work of a data scientist)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78138"/>
              </p:ext>
            </p:extLst>
          </p:nvPr>
        </p:nvGraphicFramePr>
        <p:xfrm>
          <a:off x="666182" y="2660287"/>
          <a:ext cx="6381035" cy="364689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0921">
                  <a:extLst>
                    <a:ext uri="{9D8B030D-6E8A-4147-A177-3AD203B41FA5}">
                      <a16:colId xmlns:a16="http://schemas.microsoft.com/office/drawing/2014/main" val="4123991329"/>
                    </a:ext>
                  </a:extLst>
                </a:gridCol>
                <a:gridCol w="1804609">
                  <a:extLst>
                    <a:ext uri="{9D8B030D-6E8A-4147-A177-3AD203B41FA5}">
                      <a16:colId xmlns:a16="http://schemas.microsoft.com/office/drawing/2014/main" val="121783379"/>
                    </a:ext>
                  </a:extLst>
                </a:gridCol>
                <a:gridCol w="1995505">
                  <a:extLst>
                    <a:ext uri="{9D8B030D-6E8A-4147-A177-3AD203B41FA5}">
                      <a16:colId xmlns:a16="http://schemas.microsoft.com/office/drawing/2014/main" val="3707050169"/>
                    </a:ext>
                  </a:extLst>
                </a:gridCol>
              </a:tblGrid>
              <a:tr h="6780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Activities</a:t>
                      </a: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Programming Skills</a:t>
                      </a: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Tools Available</a:t>
                      </a:r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3099635910"/>
                  </a:ext>
                </a:extLst>
              </a:tr>
              <a:tr h="6780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Performs data operations </a:t>
                      </a: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Required</a:t>
                      </a: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3739933858"/>
                  </a:ext>
                </a:extLst>
              </a:tr>
              <a:tr h="4031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Visualisation</a:t>
                      </a:r>
                      <a:endParaRPr 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Required</a:t>
                      </a: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3948530099"/>
                  </a:ext>
                </a:extLst>
              </a:tr>
              <a:tr h="678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Mathematics</a:t>
                      </a:r>
                      <a:r>
                        <a:rPr lang="en-US" sz="1800" baseline="0" dirty="0"/>
                        <a:t> + Statistics</a:t>
                      </a:r>
                      <a:endParaRPr 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Required</a:t>
                      </a: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1097520781"/>
                  </a:ext>
                </a:extLst>
              </a:tr>
              <a:tr h="403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Domain Knowledge</a:t>
                      </a: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NA</a:t>
                      </a: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</a:t>
                      </a:r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4022069845"/>
                  </a:ext>
                </a:extLst>
              </a:tr>
              <a:tr h="403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Applies algorithms</a:t>
                      </a: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Required</a:t>
                      </a: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 some extent</a:t>
                      </a:r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2566597065"/>
                  </a:ext>
                </a:extLst>
              </a:tr>
              <a:tr h="403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Communicate findings</a:t>
                      </a: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Helps</a:t>
                      </a: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93542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19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accent5"/>
                </a:solidFill>
              </a:rPr>
              <a:t>Can you be a data scientist without programming?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313B8D0-7E68-4E0F-BFD3-2A131B13F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67444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03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Conway’s Opinion on Skills for Data Scientist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027" y="1431374"/>
            <a:ext cx="5881662" cy="38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2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1172</Words>
  <Application>Microsoft Macintosh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MPBA G507 Programming for Analytics</vt:lpstr>
      <vt:lpstr>Objectives</vt:lpstr>
      <vt:lpstr>Agenda</vt:lpstr>
      <vt:lpstr>See “The Big Picture”</vt:lpstr>
      <vt:lpstr>Business Analytics</vt:lpstr>
      <vt:lpstr>Data Science</vt:lpstr>
      <vt:lpstr>Data Scientist</vt:lpstr>
      <vt:lpstr>Can you be a data scientist without programming?</vt:lpstr>
      <vt:lpstr>Conway’s Opinion on Skills for Data Scientist</vt:lpstr>
      <vt:lpstr>Know &amp; Apply</vt:lpstr>
      <vt:lpstr>Career Opportunities</vt:lpstr>
      <vt:lpstr>Version Control</vt:lpstr>
      <vt:lpstr>Programming for Business Analytics</vt:lpstr>
      <vt:lpstr>Programming for Business Analytics</vt:lpstr>
      <vt:lpstr>Expectations: Programming for Business Analytics</vt:lpstr>
      <vt:lpstr>Expectations: Programming for Business Analytics</vt:lpstr>
      <vt:lpstr>R Installation</vt:lpstr>
      <vt:lpstr>r-stats</vt:lpstr>
      <vt:lpstr>r-stats</vt:lpstr>
      <vt:lpstr>R Studio IDE</vt:lpstr>
      <vt:lpstr>Basic Practice on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MPBA G507 Programming for Analytics</dc:title>
  <dc:creator>user</dc:creator>
  <cp:lastModifiedBy>Revendranath Tirumalsety</cp:lastModifiedBy>
  <cp:revision>33</cp:revision>
  <dcterms:created xsi:type="dcterms:W3CDTF">2021-08-22T17:38:59Z</dcterms:created>
  <dcterms:modified xsi:type="dcterms:W3CDTF">2021-08-23T09:27:31Z</dcterms:modified>
</cp:coreProperties>
</file>