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452F-9DB6-4649-B617-0E7582B43E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65CC-FCA3-4028-BFF6-2A620788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8348"/>
            <a:ext cx="10460182" cy="58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92" y="636971"/>
            <a:ext cx="6130636" cy="6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20" y="115761"/>
            <a:ext cx="7127753" cy="6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20" y="204848"/>
            <a:ext cx="4578999" cy="64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2021-09-27T07:40:48Z</dcterms:created>
  <dcterms:modified xsi:type="dcterms:W3CDTF">2021-09-27T09:22:55Z</dcterms:modified>
</cp:coreProperties>
</file>