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E"/>
    <a:srgbClr val="575757"/>
    <a:srgbClr val="6C52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98563-9581-FF53-AB46-F4B7F1FC0524}" v="112" dt="2023-03-23T08:37:57.237"/>
    <p1510:client id="{33C44795-67A3-C9F9-0DDA-C99431A15592}" v="83" dt="2022-10-05T14:45:47.095"/>
    <p1510:client id="{C894D804-A3F2-43E6-B94F-7B234D8DF307}" v="3" dt="2022-10-05T15:05:27.018"/>
    <p1510:client id="{FE313B3D-2B06-40CA-4B1A-FB96BD5CECBC}" v="60" dt="2022-10-05T12:03:2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Somaiya" userId="S::jsomaiya@leicestercollege.ac.uk::373d78d1-4215-41da-9e9d-8ec5e4056080" providerId="AD" clId="Web-{33C44795-67A3-C9F9-0DDA-C99431A15592}"/>
    <pc:docChg chg="addSld delSld modSld">
      <pc:chgData name="Jai Somaiya" userId="S::jsomaiya@leicestercollege.ac.uk::373d78d1-4215-41da-9e9d-8ec5e4056080" providerId="AD" clId="Web-{33C44795-67A3-C9F9-0DDA-C99431A15592}" dt="2022-10-05T14:45:47.095" v="85" actId="20577"/>
      <pc:docMkLst>
        <pc:docMk/>
      </pc:docMkLst>
      <pc:sldChg chg="addSp delSp modSp">
        <pc:chgData name="Jai Somaiya" userId="S::jsomaiya@leicestercollege.ac.uk::373d78d1-4215-41da-9e9d-8ec5e4056080" providerId="AD" clId="Web-{33C44795-67A3-C9F9-0DDA-C99431A15592}" dt="2022-10-05T12:12:25.257" v="44" actId="14100"/>
        <pc:sldMkLst>
          <pc:docMk/>
          <pc:sldMk cId="337297640" sldId="256"/>
        </pc:sldMkLst>
        <pc:picChg chg="add mod">
          <ac:chgData name="Jai Somaiya" userId="S::jsomaiya@leicestercollege.ac.uk::373d78d1-4215-41da-9e9d-8ec5e4056080" providerId="AD" clId="Web-{33C44795-67A3-C9F9-0DDA-C99431A15592}" dt="2022-10-05T12:12:25.257" v="44" actId="14100"/>
          <ac:picMkLst>
            <pc:docMk/>
            <pc:sldMk cId="337297640" sldId="256"/>
            <ac:picMk id="5" creationId="{C2C248F7-FE35-5DD1-9C49-5E2CCE99D97A}"/>
          </ac:picMkLst>
        </pc:picChg>
        <pc:picChg chg="del">
          <ac:chgData name="Jai Somaiya" userId="S::jsomaiya@leicestercollege.ac.uk::373d78d1-4215-41da-9e9d-8ec5e4056080" providerId="AD" clId="Web-{33C44795-67A3-C9F9-0DDA-C99431A15592}" dt="2022-10-05T12:11:44.863" v="39"/>
          <ac:picMkLst>
            <pc:docMk/>
            <pc:sldMk cId="337297640" sldId="256"/>
            <ac:picMk id="6" creationId="{652A5D6B-3C06-4E67-972F-14120B1A176B}"/>
          </ac:picMkLst>
        </pc:picChg>
      </pc:sldChg>
      <pc:sldChg chg="modSp">
        <pc:chgData name="Jai Somaiya" userId="S::jsomaiya@leicestercollege.ac.uk::373d78d1-4215-41da-9e9d-8ec5e4056080" providerId="AD" clId="Web-{33C44795-67A3-C9F9-0DDA-C99431A15592}" dt="2022-10-05T14:45:47.095" v="85" actId="20577"/>
        <pc:sldMkLst>
          <pc:docMk/>
          <pc:sldMk cId="2767412692" sldId="257"/>
        </pc:sldMkLst>
        <pc:spChg chg="mod">
          <ac:chgData name="Jai Somaiya" userId="S::jsomaiya@leicestercollege.ac.uk::373d78d1-4215-41da-9e9d-8ec5e4056080" providerId="AD" clId="Web-{33C44795-67A3-C9F9-0DDA-C99431A15592}" dt="2022-10-05T14:45:47.095" v="85" actId="20577"/>
          <ac:spMkLst>
            <pc:docMk/>
            <pc:sldMk cId="2767412692" sldId="257"/>
            <ac:spMk id="3" creationId="{1B1AD806-3D49-4574-B324-D0BB48D80346}"/>
          </ac:spMkLst>
        </pc:spChg>
      </pc:sldChg>
      <pc:sldChg chg="addSp modSp new mod setBg">
        <pc:chgData name="Jai Somaiya" userId="S::jsomaiya@leicestercollege.ac.uk::373d78d1-4215-41da-9e9d-8ec5e4056080" providerId="AD" clId="Web-{33C44795-67A3-C9F9-0DDA-C99431A15592}" dt="2022-10-05T12:11:16.830" v="38"/>
        <pc:sldMkLst>
          <pc:docMk/>
          <pc:sldMk cId="3146493430" sldId="277"/>
        </pc:sldMkLst>
        <pc:spChg chg="mod">
          <ac:chgData name="Jai Somaiya" userId="S::jsomaiya@leicestercollege.ac.uk::373d78d1-4215-41da-9e9d-8ec5e4056080" providerId="AD" clId="Web-{33C44795-67A3-C9F9-0DDA-C99431A15592}" dt="2022-10-05T12:11:16.830" v="38"/>
          <ac:spMkLst>
            <pc:docMk/>
            <pc:sldMk cId="3146493430" sldId="277"/>
            <ac:spMk id="2" creationId="{4B2943B0-91C9-DB17-0392-F802D1A3FCD1}"/>
          </ac:spMkLst>
        </pc:spChg>
        <pc:spChg chg="mod">
          <ac:chgData name="Jai Somaiya" userId="S::jsomaiya@leicestercollege.ac.uk::373d78d1-4215-41da-9e9d-8ec5e4056080" providerId="AD" clId="Web-{33C44795-67A3-C9F9-0DDA-C99431A15592}" dt="2022-10-05T12:11:16.830" v="38"/>
          <ac:spMkLst>
            <pc:docMk/>
            <pc:sldMk cId="3146493430" sldId="277"/>
            <ac:spMk id="3" creationId="{47F7788D-62EC-A6A5-709C-D61436E62623}"/>
          </ac:spMkLst>
        </pc:spChg>
        <pc:picChg chg="add">
          <ac:chgData name="Jai Somaiya" userId="S::jsomaiya@leicestercollege.ac.uk::373d78d1-4215-41da-9e9d-8ec5e4056080" providerId="AD" clId="Web-{33C44795-67A3-C9F9-0DDA-C99431A15592}" dt="2022-10-05T12:11:16.830" v="38"/>
          <ac:picMkLst>
            <pc:docMk/>
            <pc:sldMk cId="3146493430" sldId="277"/>
            <ac:picMk id="5" creationId="{AEC20ECF-77E4-E8BC-B39F-67A646781312}"/>
          </ac:picMkLst>
        </pc:picChg>
        <pc:cxnChg chg="add">
          <ac:chgData name="Jai Somaiya" userId="S::jsomaiya@leicestercollege.ac.uk::373d78d1-4215-41da-9e9d-8ec5e4056080" providerId="AD" clId="Web-{33C44795-67A3-C9F9-0DDA-C99431A15592}" dt="2022-10-05T12:11:16.830" v="38"/>
          <ac:cxnSpMkLst>
            <pc:docMk/>
            <pc:sldMk cId="3146493430" sldId="277"/>
            <ac:cxnSpMk id="9" creationId="{A7F400EE-A8A5-48AF-B4D6-291B52C6F0B0}"/>
          </ac:cxnSpMkLst>
        </pc:cxnChg>
      </pc:sldChg>
      <pc:sldChg chg="add del replId">
        <pc:chgData name="Jai Somaiya" userId="S::jsomaiya@leicestercollege.ac.uk::373d78d1-4215-41da-9e9d-8ec5e4056080" providerId="AD" clId="Web-{33C44795-67A3-C9F9-0DDA-C99431A15592}" dt="2022-10-05T12:11:47.754" v="41"/>
        <pc:sldMkLst>
          <pc:docMk/>
          <pc:sldMk cId="3236288199" sldId="278"/>
        </pc:sldMkLst>
      </pc:sldChg>
    </pc:docChg>
  </pc:docChgLst>
  <pc:docChgLst>
    <pc:chgData name="Jai Somaiya" userId="S::jsomaiya@leicestercollege.ac.uk::373d78d1-4215-41da-9e9d-8ec5e4056080" providerId="AD" clId="Web-{FE313B3D-2B06-40CA-4B1A-FB96BD5CECBC}"/>
    <pc:docChg chg="addSld modSld">
      <pc:chgData name="Jai Somaiya" userId="S::jsomaiya@leicestercollege.ac.uk::373d78d1-4215-41da-9e9d-8ec5e4056080" providerId="AD" clId="Web-{FE313B3D-2B06-40CA-4B1A-FB96BD5CECBC}" dt="2022-10-05T12:03:16.799" v="58" actId="20577"/>
      <pc:docMkLst>
        <pc:docMk/>
      </pc:docMkLst>
      <pc:sldChg chg="modSp new">
        <pc:chgData name="Jai Somaiya" userId="S::jsomaiya@leicestercollege.ac.uk::373d78d1-4215-41da-9e9d-8ec5e4056080" providerId="AD" clId="Web-{FE313B3D-2B06-40CA-4B1A-FB96BD5CECBC}" dt="2022-10-05T12:03:16.799" v="58" actId="20577"/>
        <pc:sldMkLst>
          <pc:docMk/>
          <pc:sldMk cId="1296104355" sldId="276"/>
        </pc:sldMkLst>
        <pc:spChg chg="mod">
          <ac:chgData name="Jai Somaiya" userId="S::jsomaiya@leicestercollege.ac.uk::373d78d1-4215-41da-9e9d-8ec5e4056080" providerId="AD" clId="Web-{FE313B3D-2B06-40CA-4B1A-FB96BD5CECBC}" dt="2022-10-05T12:01:08.968" v="5" actId="20577"/>
          <ac:spMkLst>
            <pc:docMk/>
            <pc:sldMk cId="1296104355" sldId="276"/>
            <ac:spMk id="2" creationId="{E4397C6F-C12B-0BC9-E068-88EEB4F79D93}"/>
          </ac:spMkLst>
        </pc:spChg>
        <pc:spChg chg="mod">
          <ac:chgData name="Jai Somaiya" userId="S::jsomaiya@leicestercollege.ac.uk::373d78d1-4215-41da-9e9d-8ec5e4056080" providerId="AD" clId="Web-{FE313B3D-2B06-40CA-4B1A-FB96BD5CECBC}" dt="2022-10-05T12:03:16.799" v="58" actId="20577"/>
          <ac:spMkLst>
            <pc:docMk/>
            <pc:sldMk cId="1296104355" sldId="276"/>
            <ac:spMk id="3" creationId="{B7F33E5C-EA72-C16F-A928-53390BF54BB3}"/>
          </ac:spMkLst>
        </pc:spChg>
      </pc:sldChg>
    </pc:docChg>
  </pc:docChgLst>
  <pc:docChgLst>
    <pc:chgData name="Jai Somaiya" userId="S::jsomaiya@leicestercollege.ac.uk::373d78d1-4215-41da-9e9d-8ec5e4056080" providerId="AD" clId="Web-{32B98563-9581-FF53-AB46-F4B7F1FC0524}"/>
    <pc:docChg chg="modSld">
      <pc:chgData name="Jai Somaiya" userId="S::jsomaiya@leicestercollege.ac.uk::373d78d1-4215-41da-9e9d-8ec5e4056080" providerId="AD" clId="Web-{32B98563-9581-FF53-AB46-F4B7F1FC0524}" dt="2023-03-23T08:37:57.237" v="114"/>
      <pc:docMkLst>
        <pc:docMk/>
      </pc:docMkLst>
      <pc:sldChg chg="modSp">
        <pc:chgData name="Jai Somaiya" userId="S::jsomaiya@leicestercollege.ac.uk::373d78d1-4215-41da-9e9d-8ec5e4056080" providerId="AD" clId="Web-{32B98563-9581-FF53-AB46-F4B7F1FC0524}" dt="2023-03-23T08:33:01.361" v="81" actId="20577"/>
        <pc:sldMkLst>
          <pc:docMk/>
          <pc:sldMk cId="2767412692" sldId="257"/>
        </pc:sldMkLst>
        <pc:spChg chg="mod">
          <ac:chgData name="Jai Somaiya" userId="S::jsomaiya@leicestercollege.ac.uk::373d78d1-4215-41da-9e9d-8ec5e4056080" providerId="AD" clId="Web-{32B98563-9581-FF53-AB46-F4B7F1FC0524}" dt="2023-03-23T08:33:01.361" v="81" actId="20577"/>
          <ac:spMkLst>
            <pc:docMk/>
            <pc:sldMk cId="2767412692" sldId="257"/>
            <ac:spMk id="3" creationId="{1B1AD806-3D49-4574-B324-D0BB48D80346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7:42.283" v="109" actId="20577"/>
        <pc:sldMkLst>
          <pc:docMk/>
          <pc:sldMk cId="1990006802" sldId="259"/>
        </pc:sldMkLst>
        <pc:spChg chg="mod">
          <ac:chgData name="Jai Somaiya" userId="S::jsomaiya@leicestercollege.ac.uk::373d78d1-4215-41da-9e9d-8ec5e4056080" providerId="AD" clId="Web-{32B98563-9581-FF53-AB46-F4B7F1FC0524}" dt="2023-03-23T08:37:42.283" v="109" actId="20577"/>
          <ac:spMkLst>
            <pc:docMk/>
            <pc:sldMk cId="1990006802" sldId="259"/>
            <ac:spMk id="3" creationId="{A42C233F-CF4B-493D-9DE8-EE7CFE34311B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4:42.757" v="94" actId="20577"/>
        <pc:sldMkLst>
          <pc:docMk/>
          <pc:sldMk cId="2901239653" sldId="261"/>
        </pc:sldMkLst>
        <pc:spChg chg="mod">
          <ac:chgData name="Jai Somaiya" userId="S::jsomaiya@leicestercollege.ac.uk::373d78d1-4215-41da-9e9d-8ec5e4056080" providerId="AD" clId="Web-{32B98563-9581-FF53-AB46-F4B7F1FC0524}" dt="2023-03-23T08:34:42.757" v="94" actId="20577"/>
          <ac:spMkLst>
            <pc:docMk/>
            <pc:sldMk cId="2901239653" sldId="261"/>
            <ac:spMk id="3" creationId="{28C87689-3CF8-47C5-ACDE-65479A3B2581}"/>
          </ac:spMkLst>
        </pc:spChg>
      </pc:sldChg>
      <pc:sldChg chg="delSp modSp">
        <pc:chgData name="Jai Somaiya" userId="S::jsomaiya@leicestercollege.ac.uk::373d78d1-4215-41da-9e9d-8ec5e4056080" providerId="AD" clId="Web-{32B98563-9581-FF53-AB46-F4B7F1FC0524}" dt="2023-03-23T08:37:57.237" v="114"/>
        <pc:sldMkLst>
          <pc:docMk/>
          <pc:sldMk cId="3334564467" sldId="264"/>
        </pc:sldMkLst>
        <pc:spChg chg="mod">
          <ac:chgData name="Jai Somaiya" userId="S::jsomaiya@leicestercollege.ac.uk::373d78d1-4215-41da-9e9d-8ec5e4056080" providerId="AD" clId="Web-{32B98563-9581-FF53-AB46-F4B7F1FC0524}" dt="2023-03-23T08:37:53.018" v="112" actId="20577"/>
          <ac:spMkLst>
            <pc:docMk/>
            <pc:sldMk cId="3334564467" sldId="264"/>
            <ac:spMk id="3" creationId="{8A0CDB59-7F56-49A5-8BAD-FDF8F13712EE}"/>
          </ac:spMkLst>
        </pc:spChg>
        <pc:spChg chg="del mod">
          <ac:chgData name="Jai Somaiya" userId="S::jsomaiya@leicestercollege.ac.uk::373d78d1-4215-41da-9e9d-8ec5e4056080" providerId="AD" clId="Web-{32B98563-9581-FF53-AB46-F4B7F1FC0524}" dt="2023-03-23T08:37:57.237" v="114"/>
          <ac:spMkLst>
            <pc:docMk/>
            <pc:sldMk cId="3334564467" sldId="264"/>
            <ac:spMk id="5" creationId="{027BAD9D-90ED-48E1-BC04-7D69F8CE7C54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6:01.949" v="102" actId="20577"/>
        <pc:sldMkLst>
          <pc:docMk/>
          <pc:sldMk cId="2103877914" sldId="267"/>
        </pc:sldMkLst>
        <pc:spChg chg="mod">
          <ac:chgData name="Jai Somaiya" userId="S::jsomaiya@leicestercollege.ac.uk::373d78d1-4215-41da-9e9d-8ec5e4056080" providerId="AD" clId="Web-{32B98563-9581-FF53-AB46-F4B7F1FC0524}" dt="2023-03-23T08:36:01.949" v="102" actId="20577"/>
          <ac:spMkLst>
            <pc:docMk/>
            <pc:sldMk cId="2103877914" sldId="267"/>
            <ac:spMk id="2" creationId="{C48FFD98-74A1-472D-B529-7844F8142AC5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6:32.857" v="105" actId="20577"/>
        <pc:sldMkLst>
          <pc:docMk/>
          <pc:sldMk cId="293254081" sldId="269"/>
        </pc:sldMkLst>
        <pc:spChg chg="mod">
          <ac:chgData name="Jai Somaiya" userId="S::jsomaiya@leicestercollege.ac.uk::373d78d1-4215-41da-9e9d-8ec5e4056080" providerId="AD" clId="Web-{32B98563-9581-FF53-AB46-F4B7F1FC0524}" dt="2023-03-23T08:36:32.857" v="105" actId="20577"/>
          <ac:spMkLst>
            <pc:docMk/>
            <pc:sldMk cId="293254081" sldId="269"/>
            <ac:spMk id="3" creationId="{666F8A6D-9393-4BA6-917B-4202BE50040F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4:23.272" v="92" actId="20577"/>
        <pc:sldMkLst>
          <pc:docMk/>
          <pc:sldMk cId="4166884011" sldId="270"/>
        </pc:sldMkLst>
        <pc:spChg chg="mod">
          <ac:chgData name="Jai Somaiya" userId="S::jsomaiya@leicestercollege.ac.uk::373d78d1-4215-41da-9e9d-8ec5e4056080" providerId="AD" clId="Web-{32B98563-9581-FF53-AB46-F4B7F1FC0524}" dt="2023-03-23T08:34:23.272" v="92" actId="20577"/>
          <ac:spMkLst>
            <pc:docMk/>
            <pc:sldMk cId="4166884011" sldId="270"/>
            <ac:spMk id="3" creationId="{C571659A-A75E-43D1-BD46-A3D1F6FB6F29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6:44.701" v="107" actId="20577"/>
        <pc:sldMkLst>
          <pc:docMk/>
          <pc:sldMk cId="2814934197" sldId="272"/>
        </pc:sldMkLst>
        <pc:spChg chg="mod">
          <ac:chgData name="Jai Somaiya" userId="S::jsomaiya@leicestercollege.ac.uk::373d78d1-4215-41da-9e9d-8ec5e4056080" providerId="AD" clId="Web-{32B98563-9581-FF53-AB46-F4B7F1FC0524}" dt="2023-03-23T08:36:44.701" v="107" actId="20577"/>
          <ac:spMkLst>
            <pc:docMk/>
            <pc:sldMk cId="2814934197" sldId="272"/>
            <ac:spMk id="3" creationId="{4F24822F-E048-4C4D-B838-DE682C77128E}"/>
          </ac:spMkLst>
        </pc:spChg>
      </pc:sldChg>
      <pc:sldChg chg="modSp">
        <pc:chgData name="Jai Somaiya" userId="S::jsomaiya@leicestercollege.ac.uk::373d78d1-4215-41da-9e9d-8ec5e4056080" providerId="AD" clId="Web-{32B98563-9581-FF53-AB46-F4B7F1FC0524}" dt="2023-03-23T08:35:36.385" v="99" actId="20577"/>
        <pc:sldMkLst>
          <pc:docMk/>
          <pc:sldMk cId="1296104355" sldId="276"/>
        </pc:sldMkLst>
        <pc:spChg chg="mod">
          <ac:chgData name="Jai Somaiya" userId="S::jsomaiya@leicestercollege.ac.uk::373d78d1-4215-41da-9e9d-8ec5e4056080" providerId="AD" clId="Web-{32B98563-9581-FF53-AB46-F4B7F1FC0524}" dt="2023-03-23T08:35:36.385" v="99" actId="20577"/>
          <ac:spMkLst>
            <pc:docMk/>
            <pc:sldMk cId="1296104355" sldId="276"/>
            <ac:spMk id="3" creationId="{B7F33E5C-EA72-C16F-A928-53390BF54BB3}"/>
          </ac:spMkLst>
        </pc:spChg>
      </pc:sldChg>
    </pc:docChg>
  </pc:docChgLst>
  <pc:docChgLst>
    <pc:chgData name="Jai Somaiya" userId="373d78d1-4215-41da-9e9d-8ec5e4056080" providerId="ADAL" clId="{07231D91-15F8-4365-B00E-7302BA45F3A7}"/>
    <pc:docChg chg="undo custSel addSld modSld">
      <pc:chgData name="Jai Somaiya" userId="373d78d1-4215-41da-9e9d-8ec5e4056080" providerId="ADAL" clId="{07231D91-15F8-4365-B00E-7302BA45F3A7}" dt="2022-02-05T15:48:55.047" v="3937" actId="26606"/>
      <pc:docMkLst>
        <pc:docMk/>
      </pc:docMkLst>
      <pc:sldChg chg="addSp modSp mod setBg">
        <pc:chgData name="Jai Somaiya" userId="373d78d1-4215-41da-9e9d-8ec5e4056080" providerId="ADAL" clId="{07231D91-15F8-4365-B00E-7302BA45F3A7}" dt="2022-02-05T12:16:34.663" v="9" actId="26606"/>
        <pc:sldMkLst>
          <pc:docMk/>
          <pc:sldMk cId="2620178458" sldId="260"/>
        </pc:sldMkLst>
        <pc:spChg chg="mod">
          <ac:chgData name="Jai Somaiya" userId="373d78d1-4215-41da-9e9d-8ec5e4056080" providerId="ADAL" clId="{07231D91-15F8-4365-B00E-7302BA45F3A7}" dt="2022-02-05T12:16:34.663" v="9" actId="26606"/>
          <ac:spMkLst>
            <pc:docMk/>
            <pc:sldMk cId="2620178458" sldId="260"/>
            <ac:spMk id="2" creationId="{144BD6AA-BA3D-4439-94BB-0F2A1DF5341E}"/>
          </ac:spMkLst>
        </pc:spChg>
        <pc:spChg chg="mod">
          <ac:chgData name="Jai Somaiya" userId="373d78d1-4215-41da-9e9d-8ec5e4056080" providerId="ADAL" clId="{07231D91-15F8-4365-B00E-7302BA45F3A7}" dt="2022-02-05T12:16:34.663" v="9" actId="26606"/>
          <ac:spMkLst>
            <pc:docMk/>
            <pc:sldMk cId="2620178458" sldId="260"/>
            <ac:spMk id="3" creationId="{8D84C71C-A4B3-40F4-99EA-C71F9A54D70B}"/>
          </ac:spMkLst>
        </pc:spChg>
        <pc:spChg chg="add">
          <ac:chgData name="Jai Somaiya" userId="373d78d1-4215-41da-9e9d-8ec5e4056080" providerId="ADAL" clId="{07231D91-15F8-4365-B00E-7302BA45F3A7}" dt="2022-02-05T12:16:34.663" v="9" actId="26606"/>
          <ac:spMkLst>
            <pc:docMk/>
            <pc:sldMk cId="2620178458" sldId="260"/>
            <ac:spMk id="8" creationId="{C7FA33FF-088D-4F16-95A2-2C64D353DEA8}"/>
          </ac:spMkLst>
        </pc:spChg>
        <pc:spChg chg="add">
          <ac:chgData name="Jai Somaiya" userId="373d78d1-4215-41da-9e9d-8ec5e4056080" providerId="ADAL" clId="{07231D91-15F8-4365-B00E-7302BA45F3A7}" dt="2022-02-05T12:16:34.663" v="9" actId="26606"/>
          <ac:spMkLst>
            <pc:docMk/>
            <pc:sldMk cId="2620178458" sldId="260"/>
            <ac:spMk id="10" creationId="{A376EFB1-01CF-419F-ABF1-2AF02BBFCBD1}"/>
          </ac:spMkLst>
        </pc:spChg>
        <pc:spChg chg="add">
          <ac:chgData name="Jai Somaiya" userId="373d78d1-4215-41da-9e9d-8ec5e4056080" providerId="ADAL" clId="{07231D91-15F8-4365-B00E-7302BA45F3A7}" dt="2022-02-05T12:16:34.663" v="9" actId="26606"/>
          <ac:spMkLst>
            <pc:docMk/>
            <pc:sldMk cId="2620178458" sldId="260"/>
            <ac:spMk id="12" creationId="{FF9DEA15-78BD-4750-AA18-B9F28A6D5AB8}"/>
          </ac:spMkLst>
        </pc:spChg>
      </pc:sldChg>
      <pc:sldChg chg="addSp modSp mod setBg">
        <pc:chgData name="Jai Somaiya" userId="373d78d1-4215-41da-9e9d-8ec5e4056080" providerId="ADAL" clId="{07231D91-15F8-4365-B00E-7302BA45F3A7}" dt="2022-02-05T13:38:53.706" v="146" actId="207"/>
        <pc:sldMkLst>
          <pc:docMk/>
          <pc:sldMk cId="2901239653" sldId="261"/>
        </pc:sldMkLst>
        <pc:spChg chg="mod">
          <ac:chgData name="Jai Somaiya" userId="373d78d1-4215-41da-9e9d-8ec5e4056080" providerId="ADAL" clId="{07231D91-15F8-4365-B00E-7302BA45F3A7}" dt="2022-02-05T12:16:49.467" v="10" actId="26606"/>
          <ac:spMkLst>
            <pc:docMk/>
            <pc:sldMk cId="2901239653" sldId="261"/>
            <ac:spMk id="2" creationId="{E8B1BF90-2BD8-46EB-8DEA-8E1D24E8DF94}"/>
          </ac:spMkLst>
        </pc:spChg>
        <pc:spChg chg="mod">
          <ac:chgData name="Jai Somaiya" userId="373d78d1-4215-41da-9e9d-8ec5e4056080" providerId="ADAL" clId="{07231D91-15F8-4365-B00E-7302BA45F3A7}" dt="2022-02-05T13:38:53.706" v="146" actId="207"/>
          <ac:spMkLst>
            <pc:docMk/>
            <pc:sldMk cId="2901239653" sldId="261"/>
            <ac:spMk id="3" creationId="{28C87689-3CF8-47C5-ACDE-65479A3B2581}"/>
          </ac:spMkLst>
        </pc:spChg>
        <pc:spChg chg="add">
          <ac:chgData name="Jai Somaiya" userId="373d78d1-4215-41da-9e9d-8ec5e4056080" providerId="ADAL" clId="{07231D91-15F8-4365-B00E-7302BA45F3A7}" dt="2022-02-05T12:16:49.467" v="10" actId="26606"/>
          <ac:spMkLst>
            <pc:docMk/>
            <pc:sldMk cId="2901239653" sldId="261"/>
            <ac:spMk id="8" creationId="{C3896A03-3945-419A-B66B-4EE266EDD152}"/>
          </ac:spMkLst>
        </pc:spChg>
        <pc:spChg chg="add">
          <ac:chgData name="Jai Somaiya" userId="373d78d1-4215-41da-9e9d-8ec5e4056080" providerId="ADAL" clId="{07231D91-15F8-4365-B00E-7302BA45F3A7}" dt="2022-02-05T12:16:49.467" v="10" actId="26606"/>
          <ac:spMkLst>
            <pc:docMk/>
            <pc:sldMk cId="2901239653" sldId="261"/>
            <ac:spMk id="10" creationId="{B34F5AD2-EDBD-4BBD-A55C-EAFFD0C7097A}"/>
          </ac:spMkLst>
        </pc:spChg>
        <pc:spChg chg="add">
          <ac:chgData name="Jai Somaiya" userId="373d78d1-4215-41da-9e9d-8ec5e4056080" providerId="ADAL" clId="{07231D91-15F8-4365-B00E-7302BA45F3A7}" dt="2022-02-05T12:16:49.467" v="10" actId="26606"/>
          <ac:spMkLst>
            <pc:docMk/>
            <pc:sldMk cId="2901239653" sldId="261"/>
            <ac:spMk id="12" creationId="{B8EAE243-3A9F-4A46-B0D9-04C723A8A1BD}"/>
          </ac:spMkLst>
        </pc:spChg>
      </pc:sldChg>
      <pc:sldChg chg="addSp delSp modSp mod setBg modClrScheme chgLayout">
        <pc:chgData name="Jai Somaiya" userId="373d78d1-4215-41da-9e9d-8ec5e4056080" providerId="ADAL" clId="{07231D91-15F8-4365-B00E-7302BA45F3A7}" dt="2022-02-05T14:12:39.727" v="1407" actId="14100"/>
        <pc:sldMkLst>
          <pc:docMk/>
          <pc:sldMk cId="2092124278" sldId="262"/>
        </pc:sldMkLst>
        <pc:spChg chg="mod ord">
          <ac:chgData name="Jai Somaiya" userId="373d78d1-4215-41da-9e9d-8ec5e4056080" providerId="ADAL" clId="{07231D91-15F8-4365-B00E-7302BA45F3A7}" dt="2022-02-05T12:20:41.882" v="63" actId="26606"/>
          <ac:spMkLst>
            <pc:docMk/>
            <pc:sldMk cId="2092124278" sldId="262"/>
            <ac:spMk id="2" creationId="{B82ADD94-3CC3-4884-B0B3-33596753784E}"/>
          </ac:spMkLst>
        </pc:spChg>
        <pc:spChg chg="add mod">
          <ac:chgData name="Jai Somaiya" userId="373d78d1-4215-41da-9e9d-8ec5e4056080" providerId="ADAL" clId="{07231D91-15F8-4365-B00E-7302BA45F3A7}" dt="2022-02-05T14:11:15.906" v="1387" actId="1076"/>
          <ac:spMkLst>
            <pc:docMk/>
            <pc:sldMk cId="2092124278" sldId="262"/>
            <ac:spMk id="3" creationId="{9283D0B9-6BA2-45F7-94F7-F49CA5D5AF4C}"/>
          </ac:spMkLst>
        </pc:spChg>
        <pc:spChg chg="del">
          <ac:chgData name="Jai Somaiya" userId="373d78d1-4215-41da-9e9d-8ec5e4056080" providerId="ADAL" clId="{07231D91-15F8-4365-B00E-7302BA45F3A7}" dt="2022-02-05T12:15:48.394" v="1" actId="478"/>
          <ac:spMkLst>
            <pc:docMk/>
            <pc:sldMk cId="2092124278" sldId="262"/>
            <ac:spMk id="3" creationId="{F3E0B63C-754A-4FD7-B177-78B6B2BEC8BA}"/>
          </ac:spMkLst>
        </pc:spChg>
        <pc:spChg chg="add mod">
          <ac:chgData name="Jai Somaiya" userId="373d78d1-4215-41da-9e9d-8ec5e4056080" providerId="ADAL" clId="{07231D91-15F8-4365-B00E-7302BA45F3A7}" dt="2022-02-05T14:12:00.563" v="1393" actId="1582"/>
          <ac:spMkLst>
            <pc:docMk/>
            <pc:sldMk cId="2092124278" sldId="262"/>
            <ac:spMk id="4" creationId="{9E8AFC2A-B3ED-4D0E-AE83-1F5C87E3EC2A}"/>
          </ac:spMkLst>
        </pc:spChg>
        <pc:spChg chg="add del mod">
          <ac:chgData name="Jai Somaiya" userId="373d78d1-4215-41da-9e9d-8ec5e4056080" providerId="ADAL" clId="{07231D91-15F8-4365-B00E-7302BA45F3A7}" dt="2022-02-05T12:15:55.778" v="3"/>
          <ac:spMkLst>
            <pc:docMk/>
            <pc:sldMk cId="2092124278" sldId="262"/>
            <ac:spMk id="6" creationId="{70301021-EF29-41B9-A56E-8CFE5EC70144}"/>
          </ac:spMkLst>
        </pc:spChg>
        <pc:spChg chg="add del">
          <ac:chgData name="Jai Somaiya" userId="373d78d1-4215-41da-9e9d-8ec5e4056080" providerId="ADAL" clId="{07231D91-15F8-4365-B00E-7302BA45F3A7}" dt="2022-02-05T12:19:19.091" v="27"/>
          <ac:spMkLst>
            <pc:docMk/>
            <pc:sldMk cId="2092124278" sldId="262"/>
            <ac:spMk id="8" creationId="{132EB3C8-E040-4319-9319-424A4A706C98}"/>
          </ac:spMkLst>
        </pc:spChg>
        <pc:spChg chg="add mod">
          <ac:chgData name="Jai Somaiya" userId="373d78d1-4215-41da-9e9d-8ec5e4056080" providerId="ADAL" clId="{07231D91-15F8-4365-B00E-7302BA45F3A7}" dt="2022-02-05T14:12:22.517" v="1402" actId="14100"/>
          <ac:spMkLst>
            <pc:docMk/>
            <pc:sldMk cId="2092124278" sldId="262"/>
            <ac:spMk id="9" creationId="{C18AF3C6-A401-40CF-9213-35F1A11845C5}"/>
          </ac:spMkLst>
        </pc:spChg>
        <pc:spChg chg="add del mod">
          <ac:chgData name="Jai Somaiya" userId="373d78d1-4215-41da-9e9d-8ec5e4056080" providerId="ADAL" clId="{07231D91-15F8-4365-B00E-7302BA45F3A7}" dt="2022-02-05T12:20:25.500" v="57" actId="21"/>
          <ac:spMkLst>
            <pc:docMk/>
            <pc:sldMk cId="2092124278" sldId="262"/>
            <ac:spMk id="9" creationId="{D6AB575C-7583-407A-BF91-8E05CACAE1E6}"/>
          </ac:spMkLst>
        </pc:spChg>
        <pc:spChg chg="add mod">
          <ac:chgData name="Jai Somaiya" userId="373d78d1-4215-41da-9e9d-8ec5e4056080" providerId="ADAL" clId="{07231D91-15F8-4365-B00E-7302BA45F3A7}" dt="2022-02-05T14:12:39.727" v="1407" actId="14100"/>
          <ac:spMkLst>
            <pc:docMk/>
            <pc:sldMk cId="2092124278" sldId="262"/>
            <ac:spMk id="10" creationId="{DF1C9422-7CA5-4AA8-8F3F-75985D3FB979}"/>
          </ac:spMkLst>
        </pc:spChg>
        <pc:spChg chg="add mod">
          <ac:chgData name="Jai Somaiya" userId="373d78d1-4215-41da-9e9d-8ec5e4056080" providerId="ADAL" clId="{07231D91-15F8-4365-B00E-7302BA45F3A7}" dt="2022-02-05T14:12:17.045" v="1400" actId="14100"/>
          <ac:spMkLst>
            <pc:docMk/>
            <pc:sldMk cId="2092124278" sldId="262"/>
            <ac:spMk id="12" creationId="{A143533F-4825-4793-98F2-1B14541B2B97}"/>
          </ac:spMkLst>
        </pc:spChg>
        <pc:spChg chg="add del">
          <ac:chgData name="Jai Somaiya" userId="373d78d1-4215-41da-9e9d-8ec5e4056080" providerId="ADAL" clId="{07231D91-15F8-4365-B00E-7302BA45F3A7}" dt="2022-02-05T12:20:41.882" v="63" actId="26606"/>
          <ac:spMkLst>
            <pc:docMk/>
            <pc:sldMk cId="2092124278" sldId="262"/>
            <ac:spMk id="14" creationId="{7F57BEA8-497D-4AA8-8A18-BDCD696B25FE}"/>
          </ac:spMkLst>
        </pc:spChg>
        <pc:spChg chg="add mod">
          <ac:chgData name="Jai Somaiya" userId="373d78d1-4215-41da-9e9d-8ec5e4056080" providerId="ADAL" clId="{07231D91-15F8-4365-B00E-7302BA45F3A7}" dt="2022-02-05T14:12:36.067" v="1406" actId="14100"/>
          <ac:spMkLst>
            <pc:docMk/>
            <pc:sldMk cId="2092124278" sldId="262"/>
            <ac:spMk id="14" creationId="{825B5EDC-78F7-4E7E-B83C-FB1777A6C503}"/>
          </ac:spMkLst>
        </pc:spChg>
        <pc:spChg chg="add">
          <ac:chgData name="Jai Somaiya" userId="373d78d1-4215-41da-9e9d-8ec5e4056080" providerId="ADAL" clId="{07231D91-15F8-4365-B00E-7302BA45F3A7}" dt="2022-02-05T12:20:41.882" v="63" actId="26606"/>
          <ac:spMkLst>
            <pc:docMk/>
            <pc:sldMk cId="2092124278" sldId="262"/>
            <ac:spMk id="23" creationId="{823AC064-BC96-4F32-8AE1-B2FD38754823}"/>
          </ac:spMkLst>
        </pc:spChg>
        <pc:picChg chg="add del">
          <ac:chgData name="Jai Somaiya" userId="373d78d1-4215-41da-9e9d-8ec5e4056080" providerId="ADAL" clId="{07231D91-15F8-4365-B00E-7302BA45F3A7}" dt="2022-02-05T12:15:53.127" v="2" actId="21"/>
          <ac:picMkLst>
            <pc:docMk/>
            <pc:sldMk cId="2092124278" sldId="262"/>
            <ac:picMk id="4" creationId="{6581D2C2-35C3-425C-8F5B-512D497A24C1}"/>
          </ac:picMkLst>
        </pc:picChg>
        <pc:picChg chg="add mod ord">
          <ac:chgData name="Jai Somaiya" userId="373d78d1-4215-41da-9e9d-8ec5e4056080" providerId="ADAL" clId="{07231D91-15F8-4365-B00E-7302BA45F3A7}" dt="2022-02-05T12:20:41.882" v="63" actId="26606"/>
          <ac:picMkLst>
            <pc:docMk/>
            <pc:sldMk cId="2092124278" sldId="262"/>
            <ac:picMk id="7" creationId="{A301379B-8D6F-410F-B70E-5AD08F432236}"/>
          </ac:picMkLst>
        </pc:picChg>
        <pc:picChg chg="add del mod">
          <ac:chgData name="Jai Somaiya" userId="373d78d1-4215-41da-9e9d-8ec5e4056080" providerId="ADAL" clId="{07231D91-15F8-4365-B00E-7302BA45F3A7}" dt="2022-02-05T12:21:23.055" v="65" actId="478"/>
          <ac:picMkLst>
            <pc:docMk/>
            <pc:sldMk cId="2092124278" sldId="262"/>
            <ac:picMk id="10" creationId="{EBACD747-36E9-435D-92C0-C0E9274A90C8}"/>
          </ac:picMkLst>
        </pc:picChg>
        <pc:picChg chg="add mod ord">
          <ac:chgData name="Jai Somaiya" userId="373d78d1-4215-41da-9e9d-8ec5e4056080" providerId="ADAL" clId="{07231D91-15F8-4365-B00E-7302BA45F3A7}" dt="2022-02-05T14:12:07.909" v="1397" actId="167"/>
          <ac:picMkLst>
            <pc:docMk/>
            <pc:sldMk cId="2092124278" sldId="262"/>
            <ac:picMk id="13" creationId="{9E51250A-9AE1-4996-AB91-4B57121F6EDC}"/>
          </ac:picMkLst>
        </pc:picChg>
        <pc:cxnChg chg="add del">
          <ac:chgData name="Jai Somaiya" userId="373d78d1-4215-41da-9e9d-8ec5e4056080" providerId="ADAL" clId="{07231D91-15F8-4365-B00E-7302BA45F3A7}" dt="2022-02-05T12:20:41.882" v="63" actId="26606"/>
          <ac:cxnSpMkLst>
            <pc:docMk/>
            <pc:sldMk cId="2092124278" sldId="262"/>
            <ac:cxnSpMk id="12" creationId="{D2E961F1-4A28-4A5F-BBD4-6E400E5E6C75}"/>
          </ac:cxnSpMkLst>
        </pc:cxnChg>
        <pc:cxnChg chg="add del">
          <ac:chgData name="Jai Somaiya" userId="373d78d1-4215-41da-9e9d-8ec5e4056080" providerId="ADAL" clId="{07231D91-15F8-4365-B00E-7302BA45F3A7}" dt="2022-02-05T12:20:41.882" v="63" actId="26606"/>
          <ac:cxnSpMkLst>
            <pc:docMk/>
            <pc:sldMk cId="2092124278" sldId="262"/>
            <ac:cxnSpMk id="16" creationId="{A82415D3-DDE5-4D63-8CB3-23A5EC581B27}"/>
          </ac:cxnSpMkLst>
        </pc:cxnChg>
        <pc:cxnChg chg="add del">
          <ac:chgData name="Jai Somaiya" userId="373d78d1-4215-41da-9e9d-8ec5e4056080" providerId="ADAL" clId="{07231D91-15F8-4365-B00E-7302BA45F3A7}" dt="2022-02-05T12:20:41.882" v="63" actId="26606"/>
          <ac:cxnSpMkLst>
            <pc:docMk/>
            <pc:sldMk cId="2092124278" sldId="262"/>
            <ac:cxnSpMk id="18" creationId="{AD7193FB-6AE6-4B3B-8F89-56B55DD63B4D}"/>
          </ac:cxnSpMkLst>
        </pc:cxnChg>
        <pc:cxnChg chg="add">
          <ac:chgData name="Jai Somaiya" userId="373d78d1-4215-41da-9e9d-8ec5e4056080" providerId="ADAL" clId="{07231D91-15F8-4365-B00E-7302BA45F3A7}" dt="2022-02-05T12:20:41.882" v="63" actId="26606"/>
          <ac:cxnSpMkLst>
            <pc:docMk/>
            <pc:sldMk cId="2092124278" sldId="262"/>
            <ac:cxnSpMk id="25" creationId="{7E7C77BC-7138-40B1-A15B-20F57A494629}"/>
          </ac:cxnSpMkLst>
        </pc:cxnChg>
        <pc:cxnChg chg="add">
          <ac:chgData name="Jai Somaiya" userId="373d78d1-4215-41da-9e9d-8ec5e4056080" providerId="ADAL" clId="{07231D91-15F8-4365-B00E-7302BA45F3A7}" dt="2022-02-05T12:20:41.882" v="63" actId="26606"/>
          <ac:cxnSpMkLst>
            <pc:docMk/>
            <pc:sldMk cId="2092124278" sldId="262"/>
            <ac:cxnSpMk id="27" creationId="{DB146403-F3D6-484B-B2ED-97F9565D0370}"/>
          </ac:cxnSpMkLst>
        </pc:cxnChg>
      </pc:sldChg>
      <pc:sldChg chg="addSp delSp modSp new mod setBg modClrScheme chgLayout">
        <pc:chgData name="Jai Somaiya" userId="373d78d1-4215-41da-9e9d-8ec5e4056080" providerId="ADAL" clId="{07231D91-15F8-4365-B00E-7302BA45F3A7}" dt="2022-02-05T13:40:54.310" v="277" actId="207"/>
        <pc:sldMkLst>
          <pc:docMk/>
          <pc:sldMk cId="3162541680" sldId="263"/>
        </pc:sldMkLst>
        <pc:spChg chg="del mod ord">
          <ac:chgData name="Jai Somaiya" userId="373d78d1-4215-41da-9e9d-8ec5e4056080" providerId="ADAL" clId="{07231D91-15F8-4365-B00E-7302BA45F3A7}" dt="2022-02-05T13:37:59.265" v="70" actId="700"/>
          <ac:spMkLst>
            <pc:docMk/>
            <pc:sldMk cId="3162541680" sldId="263"/>
            <ac:spMk id="2" creationId="{33A1059F-A642-4B3E-B990-FDB78649D871}"/>
          </ac:spMkLst>
        </pc:spChg>
        <pc:spChg chg="add mod ord">
          <ac:chgData name="Jai Somaiya" userId="373d78d1-4215-41da-9e9d-8ec5e4056080" providerId="ADAL" clId="{07231D91-15F8-4365-B00E-7302BA45F3A7}" dt="2022-02-05T13:40:30.226" v="271" actId="26606"/>
          <ac:spMkLst>
            <pc:docMk/>
            <pc:sldMk cId="3162541680" sldId="263"/>
            <ac:spMk id="3" creationId="{ED25DA17-0391-4A9A-9C57-D504F40A9086}"/>
          </ac:spMkLst>
        </pc:spChg>
        <pc:spChg chg="add mod ord">
          <ac:chgData name="Jai Somaiya" userId="373d78d1-4215-41da-9e9d-8ec5e4056080" providerId="ADAL" clId="{07231D91-15F8-4365-B00E-7302BA45F3A7}" dt="2022-02-05T13:40:54.310" v="277" actId="207"/>
          <ac:spMkLst>
            <pc:docMk/>
            <pc:sldMk cId="3162541680" sldId="263"/>
            <ac:spMk id="4" creationId="{A5A5C684-2F65-4690-8900-D657DFDF39D0}"/>
          </ac:spMkLst>
        </pc:spChg>
        <pc:spChg chg="add">
          <ac:chgData name="Jai Somaiya" userId="373d78d1-4215-41da-9e9d-8ec5e4056080" providerId="ADAL" clId="{07231D91-15F8-4365-B00E-7302BA45F3A7}" dt="2022-02-05T13:40:30.226" v="271" actId="26606"/>
          <ac:spMkLst>
            <pc:docMk/>
            <pc:sldMk cId="3162541680" sldId="263"/>
            <ac:spMk id="9" creationId="{C7FA33FF-088D-4F16-95A2-2C64D353DEA8}"/>
          </ac:spMkLst>
        </pc:spChg>
        <pc:spChg chg="add">
          <ac:chgData name="Jai Somaiya" userId="373d78d1-4215-41da-9e9d-8ec5e4056080" providerId="ADAL" clId="{07231D91-15F8-4365-B00E-7302BA45F3A7}" dt="2022-02-05T13:40:30.226" v="271" actId="26606"/>
          <ac:spMkLst>
            <pc:docMk/>
            <pc:sldMk cId="3162541680" sldId="263"/>
            <ac:spMk id="11" creationId="{A376EFB1-01CF-419F-ABF1-2AF02BBFCBD1}"/>
          </ac:spMkLst>
        </pc:spChg>
        <pc:spChg chg="add">
          <ac:chgData name="Jai Somaiya" userId="373d78d1-4215-41da-9e9d-8ec5e4056080" providerId="ADAL" clId="{07231D91-15F8-4365-B00E-7302BA45F3A7}" dt="2022-02-05T13:40:30.226" v="271" actId="26606"/>
          <ac:spMkLst>
            <pc:docMk/>
            <pc:sldMk cId="3162541680" sldId="263"/>
            <ac:spMk id="13" creationId="{FF9DEA15-78BD-4750-AA18-B9F28A6D5AB8}"/>
          </ac:spMkLst>
        </pc:spChg>
      </pc:sldChg>
      <pc:sldChg chg="addSp delSp modSp new mod setBg">
        <pc:chgData name="Jai Somaiya" userId="373d78d1-4215-41da-9e9d-8ec5e4056080" providerId="ADAL" clId="{07231D91-15F8-4365-B00E-7302BA45F3A7}" dt="2022-02-05T13:50:05.166" v="744" actId="26606"/>
        <pc:sldMkLst>
          <pc:docMk/>
          <pc:sldMk cId="3334564467" sldId="264"/>
        </pc:sldMkLst>
        <pc:spChg chg="mod">
          <ac:chgData name="Jai Somaiya" userId="373d78d1-4215-41da-9e9d-8ec5e4056080" providerId="ADAL" clId="{07231D91-15F8-4365-B00E-7302BA45F3A7}" dt="2022-02-05T13:50:05.166" v="744" actId="26606"/>
          <ac:spMkLst>
            <pc:docMk/>
            <pc:sldMk cId="3334564467" sldId="264"/>
            <ac:spMk id="2" creationId="{91229E13-0814-45CF-B97C-F709AF623D85}"/>
          </ac:spMkLst>
        </pc:spChg>
        <pc:spChg chg="mod">
          <ac:chgData name="Jai Somaiya" userId="373d78d1-4215-41da-9e9d-8ec5e4056080" providerId="ADAL" clId="{07231D91-15F8-4365-B00E-7302BA45F3A7}" dt="2022-02-05T13:50:05.166" v="744" actId="26606"/>
          <ac:spMkLst>
            <pc:docMk/>
            <pc:sldMk cId="3334564467" sldId="264"/>
            <ac:spMk id="3" creationId="{8A0CDB59-7F56-49A5-8BAD-FDF8F13712EE}"/>
          </ac:spMkLst>
        </pc:spChg>
        <pc:spChg chg="add del mod">
          <ac:chgData name="Jai Somaiya" userId="373d78d1-4215-41da-9e9d-8ec5e4056080" providerId="ADAL" clId="{07231D91-15F8-4365-B00E-7302BA45F3A7}" dt="2022-02-05T13:46:53.031" v="676"/>
          <ac:spMkLst>
            <pc:docMk/>
            <pc:sldMk cId="3334564467" sldId="264"/>
            <ac:spMk id="5" creationId="{027BAD9D-90ED-48E1-BC04-7D69F8CE7C54}"/>
          </ac:spMkLst>
        </pc:spChg>
        <pc:spChg chg="add del mod">
          <ac:chgData name="Jai Somaiya" userId="373d78d1-4215-41da-9e9d-8ec5e4056080" providerId="ADAL" clId="{07231D91-15F8-4365-B00E-7302BA45F3A7}" dt="2022-02-05T13:44:44.679" v="658"/>
          <ac:spMkLst>
            <pc:docMk/>
            <pc:sldMk cId="3334564467" sldId="264"/>
            <ac:spMk id="6" creationId="{5D29D569-9236-406F-9A58-CD266693542C}"/>
          </ac:spMkLst>
        </pc:spChg>
        <pc:spChg chg="add">
          <ac:chgData name="Jai Somaiya" userId="373d78d1-4215-41da-9e9d-8ec5e4056080" providerId="ADAL" clId="{07231D91-15F8-4365-B00E-7302BA45F3A7}" dt="2022-02-05T13:50:05.166" v="744" actId="26606"/>
          <ac:spMkLst>
            <pc:docMk/>
            <pc:sldMk cId="3334564467" sldId="264"/>
            <ac:spMk id="8" creationId="{C3896A03-3945-419A-B66B-4EE266EDD152}"/>
          </ac:spMkLst>
        </pc:spChg>
        <pc:spChg chg="add del mod">
          <ac:chgData name="Jai Somaiya" userId="373d78d1-4215-41da-9e9d-8ec5e4056080" providerId="ADAL" clId="{07231D91-15F8-4365-B00E-7302BA45F3A7}" dt="2022-02-05T13:48:01.357" v="700" actId="21"/>
          <ac:spMkLst>
            <pc:docMk/>
            <pc:sldMk cId="3334564467" sldId="264"/>
            <ac:spMk id="9" creationId="{9F328EFA-B0DE-470B-BD79-7D3BE0119D21}"/>
          </ac:spMkLst>
        </pc:spChg>
        <pc:spChg chg="add">
          <ac:chgData name="Jai Somaiya" userId="373d78d1-4215-41da-9e9d-8ec5e4056080" providerId="ADAL" clId="{07231D91-15F8-4365-B00E-7302BA45F3A7}" dt="2022-02-05T13:50:05.166" v="744" actId="26606"/>
          <ac:spMkLst>
            <pc:docMk/>
            <pc:sldMk cId="3334564467" sldId="264"/>
            <ac:spMk id="12" creationId="{B34F5AD2-EDBD-4BBD-A55C-EAFFD0C7097A}"/>
          </ac:spMkLst>
        </pc:spChg>
        <pc:spChg chg="add">
          <ac:chgData name="Jai Somaiya" userId="373d78d1-4215-41da-9e9d-8ec5e4056080" providerId="ADAL" clId="{07231D91-15F8-4365-B00E-7302BA45F3A7}" dt="2022-02-05T13:50:05.166" v="744" actId="26606"/>
          <ac:spMkLst>
            <pc:docMk/>
            <pc:sldMk cId="3334564467" sldId="264"/>
            <ac:spMk id="14" creationId="{B8EAE243-3A9F-4A46-B0D9-04C723A8A1BD}"/>
          </ac:spMkLst>
        </pc:spChg>
        <pc:picChg chg="add del mod modCrop">
          <ac:chgData name="Jai Somaiya" userId="373d78d1-4215-41da-9e9d-8ec5e4056080" providerId="ADAL" clId="{07231D91-15F8-4365-B00E-7302BA45F3A7}" dt="2022-02-05T13:45:06.013" v="668"/>
          <ac:picMkLst>
            <pc:docMk/>
            <pc:sldMk cId="3334564467" sldId="264"/>
            <ac:picMk id="7" creationId="{56F2C3F7-A635-4825-ADF3-B93F016ADABE}"/>
          </ac:picMkLst>
        </pc:picChg>
        <pc:picChg chg="add del mod">
          <ac:chgData name="Jai Somaiya" userId="373d78d1-4215-41da-9e9d-8ec5e4056080" providerId="ADAL" clId="{07231D91-15F8-4365-B00E-7302BA45F3A7}" dt="2022-02-05T13:49:17.442" v="726" actId="21"/>
          <ac:picMkLst>
            <pc:docMk/>
            <pc:sldMk cId="3334564467" sldId="264"/>
            <ac:picMk id="10" creationId="{CD1C3961-FB8D-4CE6-9553-EF18D674B601}"/>
          </ac:picMkLst>
        </pc:picChg>
      </pc:sldChg>
      <pc:sldChg chg="addSp modSp new mod">
        <pc:chgData name="Jai Somaiya" userId="373d78d1-4215-41da-9e9d-8ec5e4056080" providerId="ADAL" clId="{07231D91-15F8-4365-B00E-7302BA45F3A7}" dt="2022-02-05T13:51:45.671" v="746" actId="1076"/>
        <pc:sldMkLst>
          <pc:docMk/>
          <pc:sldMk cId="980822248" sldId="265"/>
        </pc:sldMkLst>
        <pc:spChg chg="mod">
          <ac:chgData name="Jai Somaiya" userId="373d78d1-4215-41da-9e9d-8ec5e4056080" providerId="ADAL" clId="{07231D91-15F8-4365-B00E-7302BA45F3A7}" dt="2022-02-05T13:49:04.948" v="720" actId="20577"/>
          <ac:spMkLst>
            <pc:docMk/>
            <pc:sldMk cId="980822248" sldId="265"/>
            <ac:spMk id="2" creationId="{9FF578BF-D1B8-45FA-9102-7E3341576F38}"/>
          </ac:spMkLst>
        </pc:spChg>
        <pc:spChg chg="mod">
          <ac:chgData name="Jai Somaiya" userId="373d78d1-4215-41da-9e9d-8ec5e4056080" providerId="ADAL" clId="{07231D91-15F8-4365-B00E-7302BA45F3A7}" dt="2022-02-05T13:49:14.921" v="725"/>
          <ac:spMkLst>
            <pc:docMk/>
            <pc:sldMk cId="980822248" sldId="265"/>
            <ac:spMk id="3" creationId="{DEA91C6D-8B67-45B5-BFAD-AC5172CDBF52}"/>
          </ac:spMkLst>
        </pc:spChg>
        <pc:picChg chg="add mod">
          <ac:chgData name="Jai Somaiya" userId="373d78d1-4215-41da-9e9d-8ec5e4056080" providerId="ADAL" clId="{07231D91-15F8-4365-B00E-7302BA45F3A7}" dt="2022-02-05T13:51:45.671" v="746" actId="1076"/>
          <ac:picMkLst>
            <pc:docMk/>
            <pc:sldMk cId="980822248" sldId="265"/>
            <ac:picMk id="4" creationId="{A60093E5-764C-469A-B3AB-BC64E338575B}"/>
          </ac:picMkLst>
        </pc:picChg>
      </pc:sldChg>
      <pc:sldChg chg="addSp delSp modSp new mod setBg">
        <pc:chgData name="Jai Somaiya" userId="373d78d1-4215-41da-9e9d-8ec5e4056080" providerId="ADAL" clId="{07231D91-15F8-4365-B00E-7302BA45F3A7}" dt="2022-02-05T15:18:36.170" v="3655" actId="26606"/>
        <pc:sldMkLst>
          <pc:docMk/>
          <pc:sldMk cId="878289838" sldId="266"/>
        </pc:sldMkLst>
        <pc:spChg chg="mod">
          <ac:chgData name="Jai Somaiya" userId="373d78d1-4215-41da-9e9d-8ec5e4056080" providerId="ADAL" clId="{07231D91-15F8-4365-B00E-7302BA45F3A7}" dt="2022-02-05T15:18:36.170" v="3655" actId="26606"/>
          <ac:spMkLst>
            <pc:docMk/>
            <pc:sldMk cId="878289838" sldId="266"/>
            <ac:spMk id="2" creationId="{37E4554F-1BAD-4D61-8F19-92D29E009027}"/>
          </ac:spMkLst>
        </pc:spChg>
        <pc:spChg chg="add del mod">
          <ac:chgData name="Jai Somaiya" userId="373d78d1-4215-41da-9e9d-8ec5e4056080" providerId="ADAL" clId="{07231D91-15F8-4365-B00E-7302BA45F3A7}" dt="2022-02-05T15:18:36.170" v="3655" actId="26606"/>
          <ac:spMkLst>
            <pc:docMk/>
            <pc:sldMk cId="878289838" sldId="266"/>
            <ac:spMk id="3" creationId="{D2A1ED7E-97B5-426E-B59B-68834F423F8F}"/>
          </ac:spMkLst>
        </pc:spChg>
        <pc:spChg chg="add del">
          <ac:chgData name="Jai Somaiya" userId="373d78d1-4215-41da-9e9d-8ec5e4056080" providerId="ADAL" clId="{07231D91-15F8-4365-B00E-7302BA45F3A7}" dt="2022-02-05T15:18:36.161" v="3654" actId="26606"/>
          <ac:spMkLst>
            <pc:docMk/>
            <pc:sldMk cId="878289838" sldId="266"/>
            <ac:spMk id="9" creationId="{C3896A03-3945-419A-B66B-4EE266EDD152}"/>
          </ac:spMkLst>
        </pc:spChg>
        <pc:spChg chg="add">
          <ac:chgData name="Jai Somaiya" userId="373d78d1-4215-41da-9e9d-8ec5e4056080" providerId="ADAL" clId="{07231D91-15F8-4365-B00E-7302BA45F3A7}" dt="2022-02-05T15:18:36.170" v="3655" actId="26606"/>
          <ac:spMkLst>
            <pc:docMk/>
            <pc:sldMk cId="878289838" sldId="266"/>
            <ac:spMk id="10" creationId="{23A58148-D452-4F6F-A2FE-EED968DE1970}"/>
          </ac:spMkLst>
        </pc:spChg>
        <pc:spChg chg="add del">
          <ac:chgData name="Jai Somaiya" userId="373d78d1-4215-41da-9e9d-8ec5e4056080" providerId="ADAL" clId="{07231D91-15F8-4365-B00E-7302BA45F3A7}" dt="2022-02-05T15:18:36.161" v="3654" actId="26606"/>
          <ac:spMkLst>
            <pc:docMk/>
            <pc:sldMk cId="878289838" sldId="266"/>
            <ac:spMk id="11" creationId="{B34F5AD2-EDBD-4BBD-A55C-EAFFD0C7097A}"/>
          </ac:spMkLst>
        </pc:spChg>
        <pc:spChg chg="add">
          <ac:chgData name="Jai Somaiya" userId="373d78d1-4215-41da-9e9d-8ec5e4056080" providerId="ADAL" clId="{07231D91-15F8-4365-B00E-7302BA45F3A7}" dt="2022-02-05T15:18:36.170" v="3655" actId="26606"/>
          <ac:spMkLst>
            <pc:docMk/>
            <pc:sldMk cId="878289838" sldId="266"/>
            <ac:spMk id="13" creationId="{D2A1ED7E-97B5-426E-B59B-68834F423F8F}"/>
          </ac:spMkLst>
        </pc:spChg>
        <pc:graphicFrameChg chg="add del">
          <ac:chgData name="Jai Somaiya" userId="373d78d1-4215-41da-9e9d-8ec5e4056080" providerId="ADAL" clId="{07231D91-15F8-4365-B00E-7302BA45F3A7}" dt="2022-02-05T15:18:36.161" v="3654" actId="26606"/>
          <ac:graphicFrameMkLst>
            <pc:docMk/>
            <pc:sldMk cId="878289838" sldId="266"/>
            <ac:graphicFrameMk id="5" creationId="{B563F280-E8F1-4FEE-B3D0-6DACE8283EA7}"/>
          </ac:graphicFrameMkLst>
        </pc:graphicFrameChg>
        <pc:picChg chg="add">
          <ac:chgData name="Jai Somaiya" userId="373d78d1-4215-41da-9e9d-8ec5e4056080" providerId="ADAL" clId="{07231D91-15F8-4365-B00E-7302BA45F3A7}" dt="2022-02-05T15:18:36.170" v="3655" actId="26606"/>
          <ac:picMkLst>
            <pc:docMk/>
            <pc:sldMk cId="878289838" sldId="266"/>
            <ac:picMk id="7" creationId="{CE100A4F-F56D-40D5-81B6-F3115BF991E1}"/>
          </ac:picMkLst>
        </pc:picChg>
      </pc:sldChg>
      <pc:sldChg chg="addSp delSp modSp new mod">
        <pc:chgData name="Jai Somaiya" userId="373d78d1-4215-41da-9e9d-8ec5e4056080" providerId="ADAL" clId="{07231D91-15F8-4365-B00E-7302BA45F3A7}" dt="2022-02-05T14:04:25.390" v="1309" actId="1076"/>
        <pc:sldMkLst>
          <pc:docMk/>
          <pc:sldMk cId="2103877914" sldId="267"/>
        </pc:sldMkLst>
        <pc:spChg chg="mod">
          <ac:chgData name="Jai Somaiya" userId="373d78d1-4215-41da-9e9d-8ec5e4056080" providerId="ADAL" clId="{07231D91-15F8-4365-B00E-7302BA45F3A7}" dt="2022-02-05T14:01:09.317" v="1248" actId="20577"/>
          <ac:spMkLst>
            <pc:docMk/>
            <pc:sldMk cId="2103877914" sldId="267"/>
            <ac:spMk id="2" creationId="{C48FFD98-74A1-472D-B529-7844F8142AC5}"/>
          </ac:spMkLst>
        </pc:spChg>
        <pc:spChg chg="del mod">
          <ac:chgData name="Jai Somaiya" userId="373d78d1-4215-41da-9e9d-8ec5e4056080" providerId="ADAL" clId="{07231D91-15F8-4365-B00E-7302BA45F3A7}" dt="2022-02-05T14:04:22.828" v="1307" actId="478"/>
          <ac:spMkLst>
            <pc:docMk/>
            <pc:sldMk cId="2103877914" sldId="267"/>
            <ac:spMk id="3" creationId="{AF766EB3-8714-4354-BC03-18FD082C4B4A}"/>
          </ac:spMkLst>
        </pc:spChg>
        <pc:spChg chg="add del mod">
          <ac:chgData name="Jai Somaiya" userId="373d78d1-4215-41da-9e9d-8ec5e4056080" providerId="ADAL" clId="{07231D91-15F8-4365-B00E-7302BA45F3A7}" dt="2022-02-05T14:04:24.406" v="1308" actId="478"/>
          <ac:spMkLst>
            <pc:docMk/>
            <pc:sldMk cId="2103877914" sldId="267"/>
            <ac:spMk id="7" creationId="{B85AA79C-770B-4491-A322-2B2B546FFC12}"/>
          </ac:spMkLst>
        </pc:spChg>
        <pc:picChg chg="add mod">
          <ac:chgData name="Jai Somaiya" userId="373d78d1-4215-41da-9e9d-8ec5e4056080" providerId="ADAL" clId="{07231D91-15F8-4365-B00E-7302BA45F3A7}" dt="2022-02-05T14:04:25.390" v="1309" actId="1076"/>
          <ac:picMkLst>
            <pc:docMk/>
            <pc:sldMk cId="2103877914" sldId="267"/>
            <ac:picMk id="5" creationId="{C5BC59E5-4BC9-49A0-984C-183D4BC457BD}"/>
          </ac:picMkLst>
        </pc:picChg>
      </pc:sldChg>
      <pc:sldChg chg="addSp delSp modSp new mod">
        <pc:chgData name="Jai Somaiya" userId="373d78d1-4215-41da-9e9d-8ec5e4056080" providerId="ADAL" clId="{07231D91-15F8-4365-B00E-7302BA45F3A7}" dt="2022-02-05T14:15:25.705" v="1462" actId="14100"/>
        <pc:sldMkLst>
          <pc:docMk/>
          <pc:sldMk cId="103296240" sldId="268"/>
        </pc:sldMkLst>
        <pc:spChg chg="mod">
          <ac:chgData name="Jai Somaiya" userId="373d78d1-4215-41da-9e9d-8ec5e4056080" providerId="ADAL" clId="{07231D91-15F8-4365-B00E-7302BA45F3A7}" dt="2022-02-05T14:05:38.484" v="1329" actId="20577"/>
          <ac:spMkLst>
            <pc:docMk/>
            <pc:sldMk cId="103296240" sldId="268"/>
            <ac:spMk id="2" creationId="{9B3715C9-81F5-47BF-9460-66CBEBB17F7B}"/>
          </ac:spMkLst>
        </pc:spChg>
        <pc:spChg chg="mod">
          <ac:chgData name="Jai Somaiya" userId="373d78d1-4215-41da-9e9d-8ec5e4056080" providerId="ADAL" clId="{07231D91-15F8-4365-B00E-7302BA45F3A7}" dt="2022-02-05T14:09:44.746" v="1354" actId="255"/>
          <ac:spMkLst>
            <pc:docMk/>
            <pc:sldMk cId="103296240" sldId="268"/>
            <ac:spMk id="3" creationId="{CF3DC61D-C636-4502-8D9C-87D0F6F5D733}"/>
          </ac:spMkLst>
        </pc:spChg>
        <pc:spChg chg="add del">
          <ac:chgData name="Jai Somaiya" userId="373d78d1-4215-41da-9e9d-8ec5e4056080" providerId="ADAL" clId="{07231D91-15F8-4365-B00E-7302BA45F3A7}" dt="2022-02-05T14:07:23.730" v="1351" actId="22"/>
          <ac:spMkLst>
            <pc:docMk/>
            <pc:sldMk cId="103296240" sldId="268"/>
            <ac:spMk id="5" creationId="{76E4A1E1-F2E2-4196-BA06-51CD7DD5E60E}"/>
          </ac:spMkLst>
        </pc:spChg>
        <pc:spChg chg="add mod">
          <ac:chgData name="Jai Somaiya" userId="373d78d1-4215-41da-9e9d-8ec5e4056080" providerId="ADAL" clId="{07231D91-15F8-4365-B00E-7302BA45F3A7}" dt="2022-02-05T14:13:08.135" v="1414" actId="1035"/>
          <ac:spMkLst>
            <pc:docMk/>
            <pc:sldMk cId="103296240" sldId="268"/>
            <ac:spMk id="8" creationId="{63FF3FD3-7225-47CB-9FB7-30B78CFD7002}"/>
          </ac:spMkLst>
        </pc:spChg>
        <pc:spChg chg="add mod">
          <ac:chgData name="Jai Somaiya" userId="373d78d1-4215-41da-9e9d-8ec5e4056080" providerId="ADAL" clId="{07231D91-15F8-4365-B00E-7302BA45F3A7}" dt="2022-02-05T14:13:22.395" v="1431" actId="14100"/>
          <ac:spMkLst>
            <pc:docMk/>
            <pc:sldMk cId="103296240" sldId="268"/>
            <ac:spMk id="9" creationId="{6FCF5CCA-CD6D-4282-9C4F-BF2732D081C3}"/>
          </ac:spMkLst>
        </pc:spChg>
        <pc:spChg chg="add mod">
          <ac:chgData name="Jai Somaiya" userId="373d78d1-4215-41da-9e9d-8ec5e4056080" providerId="ADAL" clId="{07231D91-15F8-4365-B00E-7302BA45F3A7}" dt="2022-02-05T14:13:39.217" v="1437" actId="14100"/>
          <ac:spMkLst>
            <pc:docMk/>
            <pc:sldMk cId="103296240" sldId="268"/>
            <ac:spMk id="10" creationId="{F0FE0F17-5306-4AED-A564-62844A8CC4EC}"/>
          </ac:spMkLst>
        </pc:spChg>
        <pc:spChg chg="add mod">
          <ac:chgData name="Jai Somaiya" userId="373d78d1-4215-41da-9e9d-8ec5e4056080" providerId="ADAL" clId="{07231D91-15F8-4365-B00E-7302BA45F3A7}" dt="2022-02-05T14:13:34.811" v="1435" actId="14100"/>
          <ac:spMkLst>
            <pc:docMk/>
            <pc:sldMk cId="103296240" sldId="268"/>
            <ac:spMk id="11" creationId="{6BCAADA0-2011-42C4-8D05-D37FBF5EF181}"/>
          </ac:spMkLst>
        </pc:spChg>
        <pc:spChg chg="add mod">
          <ac:chgData name="Jai Somaiya" userId="373d78d1-4215-41da-9e9d-8ec5e4056080" providerId="ADAL" clId="{07231D91-15F8-4365-B00E-7302BA45F3A7}" dt="2022-02-05T14:14:57.537" v="1443" actId="14100"/>
          <ac:spMkLst>
            <pc:docMk/>
            <pc:sldMk cId="103296240" sldId="268"/>
            <ac:spMk id="12" creationId="{0D0D164C-7FA1-4FFB-BFBB-26927F2B4442}"/>
          </ac:spMkLst>
        </pc:spChg>
        <pc:spChg chg="add mod">
          <ac:chgData name="Jai Somaiya" userId="373d78d1-4215-41da-9e9d-8ec5e4056080" providerId="ADAL" clId="{07231D91-15F8-4365-B00E-7302BA45F3A7}" dt="2022-02-05T14:15:25.705" v="1462" actId="14100"/>
          <ac:spMkLst>
            <pc:docMk/>
            <pc:sldMk cId="103296240" sldId="268"/>
            <ac:spMk id="13" creationId="{AC8DE386-6DCE-49BF-933C-966AD0428A3E}"/>
          </ac:spMkLst>
        </pc:spChg>
        <pc:picChg chg="add mod ord">
          <ac:chgData name="Jai Somaiya" userId="373d78d1-4215-41da-9e9d-8ec5e4056080" providerId="ADAL" clId="{07231D91-15F8-4365-B00E-7302BA45F3A7}" dt="2022-02-05T14:13:53.342" v="1438" actId="167"/>
          <ac:picMkLst>
            <pc:docMk/>
            <pc:sldMk cId="103296240" sldId="268"/>
            <ac:picMk id="7" creationId="{A1F3887A-A09B-422F-B767-59A9F8BE7546}"/>
          </ac:picMkLst>
        </pc:picChg>
      </pc:sldChg>
      <pc:sldChg chg="addSp delSp modSp new mod setBg">
        <pc:chgData name="Jai Somaiya" userId="373d78d1-4215-41da-9e9d-8ec5e4056080" providerId="ADAL" clId="{07231D91-15F8-4365-B00E-7302BA45F3A7}" dt="2022-02-05T15:19:05.284" v="3662" actId="26606"/>
        <pc:sldMkLst>
          <pc:docMk/>
          <pc:sldMk cId="293254081" sldId="269"/>
        </pc:sldMkLst>
        <pc:spChg chg="mod">
          <ac:chgData name="Jai Somaiya" userId="373d78d1-4215-41da-9e9d-8ec5e4056080" providerId="ADAL" clId="{07231D91-15F8-4365-B00E-7302BA45F3A7}" dt="2022-02-05T15:18:57.355" v="3656" actId="26606"/>
          <ac:spMkLst>
            <pc:docMk/>
            <pc:sldMk cId="293254081" sldId="269"/>
            <ac:spMk id="2" creationId="{3BCFFF60-25D5-4759-89F6-B18B196B801A}"/>
          </ac:spMkLst>
        </pc:spChg>
        <pc:spChg chg="mod">
          <ac:chgData name="Jai Somaiya" userId="373d78d1-4215-41da-9e9d-8ec5e4056080" providerId="ADAL" clId="{07231D91-15F8-4365-B00E-7302BA45F3A7}" dt="2022-02-05T15:19:02.334" v="3661" actId="20577"/>
          <ac:spMkLst>
            <pc:docMk/>
            <pc:sldMk cId="293254081" sldId="269"/>
            <ac:spMk id="3" creationId="{666F8A6D-9393-4BA6-917B-4202BE50040F}"/>
          </ac:spMkLst>
        </pc:spChg>
        <pc:spChg chg="add del">
          <ac:chgData name="Jai Somaiya" userId="373d78d1-4215-41da-9e9d-8ec5e4056080" providerId="ADAL" clId="{07231D91-15F8-4365-B00E-7302BA45F3A7}" dt="2022-02-05T15:19:05.284" v="3662" actId="26606"/>
          <ac:spMkLst>
            <pc:docMk/>
            <pc:sldMk cId="293254081" sldId="269"/>
            <ac:spMk id="10" creationId="{81AEB8A9-B768-4E30-BA55-D919E6687343}"/>
          </ac:spMkLst>
        </pc:spChg>
        <pc:spChg chg="add">
          <ac:chgData name="Jai Somaiya" userId="373d78d1-4215-41da-9e9d-8ec5e4056080" providerId="ADAL" clId="{07231D91-15F8-4365-B00E-7302BA45F3A7}" dt="2022-02-05T15:19:05.284" v="3662" actId="26606"/>
          <ac:spMkLst>
            <pc:docMk/>
            <pc:sldMk cId="293254081" sldId="269"/>
            <ac:spMk id="15" creationId="{81AEB8A9-B768-4E30-BA55-D919E6687343}"/>
          </ac:spMkLst>
        </pc:spChg>
        <pc:picChg chg="add mod">
          <ac:chgData name="Jai Somaiya" userId="373d78d1-4215-41da-9e9d-8ec5e4056080" providerId="ADAL" clId="{07231D91-15F8-4365-B00E-7302BA45F3A7}" dt="2022-02-05T15:18:59.425" v="3657" actId="27614"/>
          <ac:picMkLst>
            <pc:docMk/>
            <pc:sldMk cId="293254081" sldId="269"/>
            <ac:picMk id="5" creationId="{D84FDCA6-8A72-46ED-854A-95B203A4A1B0}"/>
          </ac:picMkLst>
        </pc:picChg>
      </pc:sldChg>
      <pc:sldChg chg="addSp modSp new mod setBg">
        <pc:chgData name="Jai Somaiya" userId="373d78d1-4215-41da-9e9d-8ec5e4056080" providerId="ADAL" clId="{07231D91-15F8-4365-B00E-7302BA45F3A7}" dt="2022-02-05T15:19:16.449" v="3663" actId="26606"/>
        <pc:sldMkLst>
          <pc:docMk/>
          <pc:sldMk cId="4166884011" sldId="270"/>
        </pc:sldMkLst>
        <pc:spChg chg="mod">
          <ac:chgData name="Jai Somaiya" userId="373d78d1-4215-41da-9e9d-8ec5e4056080" providerId="ADAL" clId="{07231D91-15F8-4365-B00E-7302BA45F3A7}" dt="2022-02-05T15:19:16.449" v="3663" actId="26606"/>
          <ac:spMkLst>
            <pc:docMk/>
            <pc:sldMk cId="4166884011" sldId="270"/>
            <ac:spMk id="2" creationId="{C4C5E6B5-1194-4D15-AAF3-65BBCC1BD8FD}"/>
          </ac:spMkLst>
        </pc:spChg>
        <pc:spChg chg="mod">
          <ac:chgData name="Jai Somaiya" userId="373d78d1-4215-41da-9e9d-8ec5e4056080" providerId="ADAL" clId="{07231D91-15F8-4365-B00E-7302BA45F3A7}" dt="2022-02-05T15:19:16.449" v="3663" actId="26606"/>
          <ac:spMkLst>
            <pc:docMk/>
            <pc:sldMk cId="4166884011" sldId="270"/>
            <ac:spMk id="3" creationId="{C571659A-A75E-43D1-BD46-A3D1F6FB6F29}"/>
          </ac:spMkLst>
        </pc:spChg>
        <pc:spChg chg="add">
          <ac:chgData name="Jai Somaiya" userId="373d78d1-4215-41da-9e9d-8ec5e4056080" providerId="ADAL" clId="{07231D91-15F8-4365-B00E-7302BA45F3A7}" dt="2022-02-05T15:19:16.449" v="3663" actId="26606"/>
          <ac:spMkLst>
            <pc:docMk/>
            <pc:sldMk cId="4166884011" sldId="270"/>
            <ac:spMk id="8" creationId="{C7FA33FF-088D-4F16-95A2-2C64D353DEA8}"/>
          </ac:spMkLst>
        </pc:spChg>
        <pc:spChg chg="add">
          <ac:chgData name="Jai Somaiya" userId="373d78d1-4215-41da-9e9d-8ec5e4056080" providerId="ADAL" clId="{07231D91-15F8-4365-B00E-7302BA45F3A7}" dt="2022-02-05T15:19:16.449" v="3663" actId="26606"/>
          <ac:spMkLst>
            <pc:docMk/>
            <pc:sldMk cId="4166884011" sldId="270"/>
            <ac:spMk id="10" creationId="{A376EFB1-01CF-419F-ABF1-2AF02BBFCBD1}"/>
          </ac:spMkLst>
        </pc:spChg>
        <pc:spChg chg="add">
          <ac:chgData name="Jai Somaiya" userId="373d78d1-4215-41da-9e9d-8ec5e4056080" providerId="ADAL" clId="{07231D91-15F8-4365-B00E-7302BA45F3A7}" dt="2022-02-05T15:19:16.449" v="3663" actId="26606"/>
          <ac:spMkLst>
            <pc:docMk/>
            <pc:sldMk cId="4166884011" sldId="270"/>
            <ac:spMk id="12" creationId="{FF9DEA15-78BD-4750-AA18-B9F28A6D5AB8}"/>
          </ac:spMkLst>
        </pc:spChg>
      </pc:sldChg>
      <pc:sldChg chg="addSp modSp new mod setBg">
        <pc:chgData name="Jai Somaiya" userId="373d78d1-4215-41da-9e9d-8ec5e4056080" providerId="ADAL" clId="{07231D91-15F8-4365-B00E-7302BA45F3A7}" dt="2022-02-05T15:19:22.275" v="3664" actId="26606"/>
        <pc:sldMkLst>
          <pc:docMk/>
          <pc:sldMk cId="126896825" sldId="271"/>
        </pc:sldMkLst>
        <pc:spChg chg="mod">
          <ac:chgData name="Jai Somaiya" userId="373d78d1-4215-41da-9e9d-8ec5e4056080" providerId="ADAL" clId="{07231D91-15F8-4365-B00E-7302BA45F3A7}" dt="2022-02-05T15:19:22.275" v="3664" actId="26606"/>
          <ac:spMkLst>
            <pc:docMk/>
            <pc:sldMk cId="126896825" sldId="271"/>
            <ac:spMk id="2" creationId="{5F43BBB1-FF35-4BDB-AB27-5183A8BE9528}"/>
          </ac:spMkLst>
        </pc:spChg>
        <pc:spChg chg="mod">
          <ac:chgData name="Jai Somaiya" userId="373d78d1-4215-41da-9e9d-8ec5e4056080" providerId="ADAL" clId="{07231D91-15F8-4365-B00E-7302BA45F3A7}" dt="2022-02-05T15:19:22.275" v="3664" actId="26606"/>
          <ac:spMkLst>
            <pc:docMk/>
            <pc:sldMk cId="126896825" sldId="271"/>
            <ac:spMk id="3" creationId="{7C9F8C24-49D5-4BEC-A124-8FA46B704130}"/>
          </ac:spMkLst>
        </pc:spChg>
        <pc:spChg chg="add">
          <ac:chgData name="Jai Somaiya" userId="373d78d1-4215-41da-9e9d-8ec5e4056080" providerId="ADAL" clId="{07231D91-15F8-4365-B00E-7302BA45F3A7}" dt="2022-02-05T15:19:22.275" v="3664" actId="26606"/>
          <ac:spMkLst>
            <pc:docMk/>
            <pc:sldMk cId="126896825" sldId="271"/>
            <ac:spMk id="8" creationId="{C3896A03-3945-419A-B66B-4EE266EDD152}"/>
          </ac:spMkLst>
        </pc:spChg>
        <pc:spChg chg="add">
          <ac:chgData name="Jai Somaiya" userId="373d78d1-4215-41da-9e9d-8ec5e4056080" providerId="ADAL" clId="{07231D91-15F8-4365-B00E-7302BA45F3A7}" dt="2022-02-05T15:19:22.275" v="3664" actId="26606"/>
          <ac:spMkLst>
            <pc:docMk/>
            <pc:sldMk cId="126896825" sldId="271"/>
            <ac:spMk id="10" creationId="{B34F5AD2-EDBD-4BBD-A55C-EAFFD0C7097A}"/>
          </ac:spMkLst>
        </pc:spChg>
        <pc:spChg chg="add">
          <ac:chgData name="Jai Somaiya" userId="373d78d1-4215-41da-9e9d-8ec5e4056080" providerId="ADAL" clId="{07231D91-15F8-4365-B00E-7302BA45F3A7}" dt="2022-02-05T15:19:22.275" v="3664" actId="26606"/>
          <ac:spMkLst>
            <pc:docMk/>
            <pc:sldMk cId="126896825" sldId="271"/>
            <ac:spMk id="12" creationId="{B8EAE243-3A9F-4A46-B0D9-04C723A8A1BD}"/>
          </ac:spMkLst>
        </pc:spChg>
      </pc:sldChg>
      <pc:sldChg chg="addSp modSp new mod">
        <pc:chgData name="Jai Somaiya" userId="373d78d1-4215-41da-9e9d-8ec5e4056080" providerId="ADAL" clId="{07231D91-15F8-4365-B00E-7302BA45F3A7}" dt="2022-02-05T15:08:04.834" v="2908" actId="20577"/>
        <pc:sldMkLst>
          <pc:docMk/>
          <pc:sldMk cId="2814934197" sldId="272"/>
        </pc:sldMkLst>
        <pc:spChg chg="mod">
          <ac:chgData name="Jai Somaiya" userId="373d78d1-4215-41da-9e9d-8ec5e4056080" providerId="ADAL" clId="{07231D91-15F8-4365-B00E-7302BA45F3A7}" dt="2022-02-05T15:02:10.475" v="2576" actId="20577"/>
          <ac:spMkLst>
            <pc:docMk/>
            <pc:sldMk cId="2814934197" sldId="272"/>
            <ac:spMk id="2" creationId="{031CCE47-08A7-496C-BD8A-5B5086229F17}"/>
          </ac:spMkLst>
        </pc:spChg>
        <pc:spChg chg="mod">
          <ac:chgData name="Jai Somaiya" userId="373d78d1-4215-41da-9e9d-8ec5e4056080" providerId="ADAL" clId="{07231D91-15F8-4365-B00E-7302BA45F3A7}" dt="2022-02-05T15:05:59.874" v="2851" actId="20577"/>
          <ac:spMkLst>
            <pc:docMk/>
            <pc:sldMk cId="2814934197" sldId="272"/>
            <ac:spMk id="3" creationId="{4F24822F-E048-4C4D-B838-DE682C77128E}"/>
          </ac:spMkLst>
        </pc:spChg>
        <pc:spChg chg="add mod">
          <ac:chgData name="Jai Somaiya" userId="373d78d1-4215-41da-9e9d-8ec5e4056080" providerId="ADAL" clId="{07231D91-15F8-4365-B00E-7302BA45F3A7}" dt="2022-02-05T15:06:56.411" v="2861" actId="14100"/>
          <ac:spMkLst>
            <pc:docMk/>
            <pc:sldMk cId="2814934197" sldId="272"/>
            <ac:spMk id="6" creationId="{D7215A91-04C0-41C8-9585-514AEA1AFC6C}"/>
          </ac:spMkLst>
        </pc:spChg>
        <pc:spChg chg="add mod">
          <ac:chgData name="Jai Somaiya" userId="373d78d1-4215-41da-9e9d-8ec5e4056080" providerId="ADAL" clId="{07231D91-15F8-4365-B00E-7302BA45F3A7}" dt="2022-02-05T15:07:02.965" v="2864" actId="14100"/>
          <ac:spMkLst>
            <pc:docMk/>
            <pc:sldMk cId="2814934197" sldId="272"/>
            <ac:spMk id="7" creationId="{863199BC-FD8C-4523-9FFA-C0E7822420FB}"/>
          </ac:spMkLst>
        </pc:spChg>
        <pc:spChg chg="add mod">
          <ac:chgData name="Jai Somaiya" userId="373d78d1-4215-41da-9e9d-8ec5e4056080" providerId="ADAL" clId="{07231D91-15F8-4365-B00E-7302BA45F3A7}" dt="2022-02-05T15:07:16.350" v="2868" actId="14100"/>
          <ac:spMkLst>
            <pc:docMk/>
            <pc:sldMk cId="2814934197" sldId="272"/>
            <ac:spMk id="8" creationId="{FE76F4C0-B661-4596-88E1-081E901B2B4F}"/>
          </ac:spMkLst>
        </pc:spChg>
        <pc:spChg chg="add mod">
          <ac:chgData name="Jai Somaiya" userId="373d78d1-4215-41da-9e9d-8ec5e4056080" providerId="ADAL" clId="{07231D91-15F8-4365-B00E-7302BA45F3A7}" dt="2022-02-05T15:07:39.425" v="2884" actId="14100"/>
          <ac:spMkLst>
            <pc:docMk/>
            <pc:sldMk cId="2814934197" sldId="272"/>
            <ac:spMk id="9" creationId="{E79D6D60-94E4-41C8-A00E-5B7F437F3D60}"/>
          </ac:spMkLst>
        </pc:spChg>
        <pc:spChg chg="add mod">
          <ac:chgData name="Jai Somaiya" userId="373d78d1-4215-41da-9e9d-8ec5e4056080" providerId="ADAL" clId="{07231D91-15F8-4365-B00E-7302BA45F3A7}" dt="2022-02-05T15:07:52.419" v="2895" actId="20577"/>
          <ac:spMkLst>
            <pc:docMk/>
            <pc:sldMk cId="2814934197" sldId="272"/>
            <ac:spMk id="10" creationId="{9D671B98-AEC0-43FC-BC66-21F737DC070D}"/>
          </ac:spMkLst>
        </pc:spChg>
        <pc:spChg chg="add mod">
          <ac:chgData name="Jai Somaiya" userId="373d78d1-4215-41da-9e9d-8ec5e4056080" providerId="ADAL" clId="{07231D91-15F8-4365-B00E-7302BA45F3A7}" dt="2022-02-05T15:08:04.834" v="2908" actId="20577"/>
          <ac:spMkLst>
            <pc:docMk/>
            <pc:sldMk cId="2814934197" sldId="272"/>
            <ac:spMk id="11" creationId="{1E1AED8D-9AAE-4E43-9783-DB5DA108923F}"/>
          </ac:spMkLst>
        </pc:spChg>
        <pc:picChg chg="add mod">
          <ac:chgData name="Jai Somaiya" userId="373d78d1-4215-41da-9e9d-8ec5e4056080" providerId="ADAL" clId="{07231D91-15F8-4365-B00E-7302BA45F3A7}" dt="2022-02-05T15:06:30.096" v="2854" actId="1076"/>
          <ac:picMkLst>
            <pc:docMk/>
            <pc:sldMk cId="2814934197" sldId="272"/>
            <ac:picMk id="5" creationId="{465719A7-EC36-457B-86A1-AD79876A01C8}"/>
          </ac:picMkLst>
        </pc:picChg>
      </pc:sldChg>
      <pc:sldChg chg="addSp delSp modSp new mod setBg">
        <pc:chgData name="Jai Somaiya" userId="373d78d1-4215-41da-9e9d-8ec5e4056080" providerId="ADAL" clId="{07231D91-15F8-4365-B00E-7302BA45F3A7}" dt="2022-02-05T15:20:36.707" v="3784" actId="20577"/>
        <pc:sldMkLst>
          <pc:docMk/>
          <pc:sldMk cId="3681599869" sldId="273"/>
        </pc:sldMkLst>
        <pc:spChg chg="mod">
          <ac:chgData name="Jai Somaiya" userId="373d78d1-4215-41da-9e9d-8ec5e4056080" providerId="ADAL" clId="{07231D91-15F8-4365-B00E-7302BA45F3A7}" dt="2022-02-05T15:19:44.808" v="3669" actId="26606"/>
          <ac:spMkLst>
            <pc:docMk/>
            <pc:sldMk cId="3681599869" sldId="273"/>
            <ac:spMk id="2" creationId="{549EA263-62FC-432F-97BF-890B8CE9ADA6}"/>
          </ac:spMkLst>
        </pc:spChg>
        <pc:spChg chg="mod">
          <ac:chgData name="Jai Somaiya" userId="373d78d1-4215-41da-9e9d-8ec5e4056080" providerId="ADAL" clId="{07231D91-15F8-4365-B00E-7302BA45F3A7}" dt="2022-02-05T15:20:36.707" v="3784" actId="20577"/>
          <ac:spMkLst>
            <pc:docMk/>
            <pc:sldMk cId="3681599869" sldId="273"/>
            <ac:spMk id="3" creationId="{6A0AE7A3-7438-4E59-8E2B-47DBFEED1D83}"/>
          </ac:spMkLst>
        </pc:spChg>
        <pc:spChg chg="add del">
          <ac:chgData name="Jai Somaiya" userId="373d78d1-4215-41da-9e9d-8ec5e4056080" providerId="ADAL" clId="{07231D91-15F8-4365-B00E-7302BA45F3A7}" dt="2022-02-05T15:19:33.075" v="3666" actId="26606"/>
          <ac:spMkLst>
            <pc:docMk/>
            <pc:sldMk cId="3681599869" sldId="273"/>
            <ac:spMk id="8" creationId="{C3896A03-3945-419A-B66B-4EE266EDD152}"/>
          </ac:spMkLst>
        </pc:spChg>
        <pc:spChg chg="add del">
          <ac:chgData name="Jai Somaiya" userId="373d78d1-4215-41da-9e9d-8ec5e4056080" providerId="ADAL" clId="{07231D91-15F8-4365-B00E-7302BA45F3A7}" dt="2022-02-05T15:19:33.075" v="3666" actId="26606"/>
          <ac:spMkLst>
            <pc:docMk/>
            <pc:sldMk cId="3681599869" sldId="273"/>
            <ac:spMk id="10" creationId="{B34F5AD2-EDBD-4BBD-A55C-EAFFD0C7097A}"/>
          </ac:spMkLst>
        </pc:spChg>
        <pc:spChg chg="add del">
          <ac:chgData name="Jai Somaiya" userId="373d78d1-4215-41da-9e9d-8ec5e4056080" providerId="ADAL" clId="{07231D91-15F8-4365-B00E-7302BA45F3A7}" dt="2022-02-05T15:19:33.075" v="3666" actId="26606"/>
          <ac:spMkLst>
            <pc:docMk/>
            <pc:sldMk cId="3681599869" sldId="273"/>
            <ac:spMk id="12" creationId="{B8EAE243-3A9F-4A46-B0D9-04C723A8A1BD}"/>
          </ac:spMkLst>
        </pc:spChg>
        <pc:spChg chg="add del">
          <ac:chgData name="Jai Somaiya" userId="373d78d1-4215-41da-9e9d-8ec5e4056080" providerId="ADAL" clId="{07231D91-15F8-4365-B00E-7302BA45F3A7}" dt="2022-02-05T15:19:44.804" v="3668" actId="26606"/>
          <ac:spMkLst>
            <pc:docMk/>
            <pc:sldMk cId="3681599869" sldId="273"/>
            <ac:spMk id="14" creationId="{C7FA33FF-088D-4F16-95A2-2C64D353DEA8}"/>
          </ac:spMkLst>
        </pc:spChg>
        <pc:spChg chg="add del">
          <ac:chgData name="Jai Somaiya" userId="373d78d1-4215-41da-9e9d-8ec5e4056080" providerId="ADAL" clId="{07231D91-15F8-4365-B00E-7302BA45F3A7}" dt="2022-02-05T15:19:44.804" v="3668" actId="26606"/>
          <ac:spMkLst>
            <pc:docMk/>
            <pc:sldMk cId="3681599869" sldId="273"/>
            <ac:spMk id="15" creationId="{A376EFB1-01CF-419F-ABF1-2AF02BBFCBD1}"/>
          </ac:spMkLst>
        </pc:spChg>
        <pc:spChg chg="add del">
          <ac:chgData name="Jai Somaiya" userId="373d78d1-4215-41da-9e9d-8ec5e4056080" providerId="ADAL" clId="{07231D91-15F8-4365-B00E-7302BA45F3A7}" dt="2022-02-05T15:19:44.804" v="3668" actId="26606"/>
          <ac:spMkLst>
            <pc:docMk/>
            <pc:sldMk cId="3681599869" sldId="273"/>
            <ac:spMk id="16" creationId="{FF9DEA15-78BD-4750-AA18-B9F28A6D5AB8}"/>
          </ac:spMkLst>
        </pc:spChg>
        <pc:spChg chg="add">
          <ac:chgData name="Jai Somaiya" userId="373d78d1-4215-41da-9e9d-8ec5e4056080" providerId="ADAL" clId="{07231D91-15F8-4365-B00E-7302BA45F3A7}" dt="2022-02-05T15:19:44.808" v="3669" actId="26606"/>
          <ac:spMkLst>
            <pc:docMk/>
            <pc:sldMk cId="3681599869" sldId="273"/>
            <ac:spMk id="18" creationId="{DE7FFD28-545C-4C88-A2E7-152FB234C92C}"/>
          </ac:spMkLst>
        </pc:spChg>
      </pc:sldChg>
      <pc:sldChg chg="addSp modSp new mod setBg">
        <pc:chgData name="Jai Somaiya" userId="373d78d1-4215-41da-9e9d-8ec5e4056080" providerId="ADAL" clId="{07231D91-15F8-4365-B00E-7302BA45F3A7}" dt="2022-02-05T15:21:28.570" v="3792" actId="207"/>
        <pc:sldMkLst>
          <pc:docMk/>
          <pc:sldMk cId="898155221" sldId="274"/>
        </pc:sldMkLst>
        <pc:spChg chg="mod">
          <ac:chgData name="Jai Somaiya" userId="373d78d1-4215-41da-9e9d-8ec5e4056080" providerId="ADAL" clId="{07231D91-15F8-4365-B00E-7302BA45F3A7}" dt="2022-02-05T15:20:41.298" v="3785" actId="26606"/>
          <ac:spMkLst>
            <pc:docMk/>
            <pc:sldMk cId="898155221" sldId="274"/>
            <ac:spMk id="2" creationId="{25114522-1ED9-479D-BCCB-D511B254E86D}"/>
          </ac:spMkLst>
        </pc:spChg>
        <pc:spChg chg="mod">
          <ac:chgData name="Jai Somaiya" userId="373d78d1-4215-41da-9e9d-8ec5e4056080" providerId="ADAL" clId="{07231D91-15F8-4365-B00E-7302BA45F3A7}" dt="2022-02-05T15:21:28.570" v="3792" actId="207"/>
          <ac:spMkLst>
            <pc:docMk/>
            <pc:sldMk cId="898155221" sldId="274"/>
            <ac:spMk id="3" creationId="{1696807C-1380-42DC-80AB-878AFBCE7EC2}"/>
          </ac:spMkLst>
        </pc:spChg>
        <pc:spChg chg="add">
          <ac:chgData name="Jai Somaiya" userId="373d78d1-4215-41da-9e9d-8ec5e4056080" providerId="ADAL" clId="{07231D91-15F8-4365-B00E-7302BA45F3A7}" dt="2022-02-05T15:20:41.298" v="3785" actId="26606"/>
          <ac:spMkLst>
            <pc:docMk/>
            <pc:sldMk cId="898155221" sldId="274"/>
            <ac:spMk id="8" creationId="{DE7FFD28-545C-4C88-A2E7-152FB234C92C}"/>
          </ac:spMkLst>
        </pc:spChg>
      </pc:sldChg>
      <pc:sldChg chg="addSp modSp new mod setBg">
        <pc:chgData name="Jai Somaiya" userId="373d78d1-4215-41da-9e9d-8ec5e4056080" providerId="ADAL" clId="{07231D91-15F8-4365-B00E-7302BA45F3A7}" dt="2022-02-05T15:48:55.047" v="3937" actId="26606"/>
        <pc:sldMkLst>
          <pc:docMk/>
          <pc:sldMk cId="1304404388" sldId="275"/>
        </pc:sldMkLst>
        <pc:spChg chg="mod">
          <ac:chgData name="Jai Somaiya" userId="373d78d1-4215-41da-9e9d-8ec5e4056080" providerId="ADAL" clId="{07231D91-15F8-4365-B00E-7302BA45F3A7}" dt="2022-02-05T15:48:55.047" v="3937" actId="26606"/>
          <ac:spMkLst>
            <pc:docMk/>
            <pc:sldMk cId="1304404388" sldId="275"/>
            <ac:spMk id="2" creationId="{25B82796-8D01-4A8B-8322-2CD514125F5C}"/>
          </ac:spMkLst>
        </pc:spChg>
        <pc:spChg chg="mod">
          <ac:chgData name="Jai Somaiya" userId="373d78d1-4215-41da-9e9d-8ec5e4056080" providerId="ADAL" clId="{07231D91-15F8-4365-B00E-7302BA45F3A7}" dt="2022-02-05T15:48:55.047" v="3937" actId="26606"/>
          <ac:spMkLst>
            <pc:docMk/>
            <pc:sldMk cId="1304404388" sldId="275"/>
            <ac:spMk id="3" creationId="{B39DFF2D-67A5-4A1A-8018-61124C797E5A}"/>
          </ac:spMkLst>
        </pc:spChg>
        <pc:picChg chg="add">
          <ac:chgData name="Jai Somaiya" userId="373d78d1-4215-41da-9e9d-8ec5e4056080" providerId="ADAL" clId="{07231D91-15F8-4365-B00E-7302BA45F3A7}" dt="2022-02-05T15:48:55.047" v="3937" actId="26606"/>
          <ac:picMkLst>
            <pc:docMk/>
            <pc:sldMk cId="1304404388" sldId="275"/>
            <ac:picMk id="5" creationId="{9E0B31EE-E26C-4C53-ACD1-7C5ECF6F341C}"/>
          </ac:picMkLst>
        </pc:picChg>
        <pc:cxnChg chg="add">
          <ac:chgData name="Jai Somaiya" userId="373d78d1-4215-41da-9e9d-8ec5e4056080" providerId="ADAL" clId="{07231D91-15F8-4365-B00E-7302BA45F3A7}" dt="2022-02-05T15:48:55.047" v="3937" actId="26606"/>
          <ac:cxnSpMkLst>
            <pc:docMk/>
            <pc:sldMk cId="1304404388" sldId="275"/>
            <ac:cxnSpMk id="9" creationId="{A7F400EE-A8A5-48AF-B4D6-291B52C6F0B0}"/>
          </ac:cxnSpMkLst>
        </pc:cxnChg>
      </pc:sldChg>
    </pc:docChg>
  </pc:docChgLst>
  <pc:docChgLst>
    <pc:chgData name="Jai Somaiya" userId="373d78d1-4215-41da-9e9d-8ec5e4056080" providerId="ADAL" clId="{C894D804-A3F2-43E6-B94F-7B234D8DF307}"/>
    <pc:docChg chg="custSel modSld">
      <pc:chgData name="Jai Somaiya" userId="373d78d1-4215-41da-9e9d-8ec5e4056080" providerId="ADAL" clId="{C894D804-A3F2-43E6-B94F-7B234D8DF307}" dt="2022-10-05T15:05:27.018" v="6"/>
      <pc:docMkLst>
        <pc:docMk/>
      </pc:docMkLst>
      <pc:sldChg chg="modSp mod">
        <pc:chgData name="Jai Somaiya" userId="373d78d1-4215-41da-9e9d-8ec5e4056080" providerId="ADAL" clId="{C894D804-A3F2-43E6-B94F-7B234D8DF307}" dt="2022-10-05T14:46:15.456" v="2" actId="20577"/>
        <pc:sldMkLst>
          <pc:docMk/>
          <pc:sldMk cId="2767412692" sldId="257"/>
        </pc:sldMkLst>
        <pc:spChg chg="mod">
          <ac:chgData name="Jai Somaiya" userId="373d78d1-4215-41da-9e9d-8ec5e4056080" providerId="ADAL" clId="{C894D804-A3F2-43E6-B94F-7B234D8DF307}" dt="2022-10-05T14:46:15.456" v="2" actId="20577"/>
          <ac:spMkLst>
            <pc:docMk/>
            <pc:sldMk cId="2767412692" sldId="257"/>
            <ac:spMk id="3" creationId="{1B1AD806-3D49-4574-B324-D0BB48D80346}"/>
          </ac:spMkLst>
        </pc:spChg>
      </pc:sldChg>
      <pc:sldChg chg="modAnim">
        <pc:chgData name="Jai Somaiya" userId="373d78d1-4215-41da-9e9d-8ec5e4056080" providerId="ADAL" clId="{C894D804-A3F2-43E6-B94F-7B234D8DF307}" dt="2022-10-05T15:05:27.018" v="6"/>
        <pc:sldMkLst>
          <pc:docMk/>
          <pc:sldMk cId="679584405" sldId="258"/>
        </pc:sldMkLst>
      </pc:sldChg>
      <pc:sldChg chg="addSp modSp mod setBg">
        <pc:chgData name="Jai Somaiya" userId="373d78d1-4215-41da-9e9d-8ec5e4056080" providerId="ADAL" clId="{C894D804-A3F2-43E6-B94F-7B234D8DF307}" dt="2022-10-05T14:46:25.935" v="3" actId="26606"/>
        <pc:sldMkLst>
          <pc:docMk/>
          <pc:sldMk cId="1296104355" sldId="276"/>
        </pc:sldMkLst>
        <pc:spChg chg="mo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2" creationId="{E4397C6F-C12B-0BC9-E068-88EEB4F79D93}"/>
          </ac:spMkLst>
        </pc:spChg>
        <pc:spChg chg="mo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3" creationId="{B7F33E5C-EA72-C16F-A928-53390BF54BB3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8" creationId="{09588DA8-065E-4F6F-8EFD-43104AB2E0CF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10" creationId="{C4285719-470E-454C-AF62-8323075F1F5B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12" creationId="{CD9FE4EF-C4D8-49A0-B2FF-81D8DB7D8A24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14" creationId="{4300840D-0A0B-4512-BACA-B439D5B9C57C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16" creationId="{D2B78728-A580-49A7-84F9-6EF6F583ADE0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18" creationId="{38FAA1A1-D861-433F-88FA-1E9D6FD31D11}"/>
          </ac:spMkLst>
        </pc:spChg>
        <pc:spChg chg="add">
          <ac:chgData name="Jai Somaiya" userId="373d78d1-4215-41da-9e9d-8ec5e4056080" providerId="ADAL" clId="{C894D804-A3F2-43E6-B94F-7B234D8DF307}" dt="2022-10-05T14:46:25.935" v="3" actId="26606"/>
          <ac:spMkLst>
            <pc:docMk/>
            <pc:sldMk cId="1296104355" sldId="276"/>
            <ac:spMk id="20" creationId="{8D71EDA1-87BF-4D5D-AB79-F346FD1927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AB47B-1D6C-432D-AA7E-0737D7C6EB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3D9BBE-9136-4D02-85FA-ACFE571C414B}">
      <dgm:prSet/>
      <dgm:spPr/>
      <dgm:t>
        <a:bodyPr/>
        <a:lstStyle/>
        <a:p>
          <a:r>
            <a:rPr lang="en-GB"/>
            <a:t>Pandas is a Python library used for working with data sets.</a:t>
          </a:r>
          <a:endParaRPr lang="en-US"/>
        </a:p>
      </dgm:t>
    </dgm:pt>
    <dgm:pt modelId="{9958E2C0-7C69-423A-925B-2118FE15A1A6}" type="parTrans" cxnId="{1CC1539F-E6F5-4B82-909D-29DBDBD877F2}">
      <dgm:prSet/>
      <dgm:spPr/>
      <dgm:t>
        <a:bodyPr/>
        <a:lstStyle/>
        <a:p>
          <a:endParaRPr lang="en-US"/>
        </a:p>
      </dgm:t>
    </dgm:pt>
    <dgm:pt modelId="{FBE0B729-3A16-475C-8D53-3EE653574F81}" type="sibTrans" cxnId="{1CC1539F-E6F5-4B82-909D-29DBDBD877F2}">
      <dgm:prSet/>
      <dgm:spPr/>
      <dgm:t>
        <a:bodyPr/>
        <a:lstStyle/>
        <a:p>
          <a:endParaRPr lang="en-US"/>
        </a:p>
      </dgm:t>
    </dgm:pt>
    <dgm:pt modelId="{35064875-E23F-4147-8611-71C98F6E3644}">
      <dgm:prSet/>
      <dgm:spPr/>
      <dgm:t>
        <a:bodyPr/>
        <a:lstStyle/>
        <a:p>
          <a:r>
            <a:rPr lang="en-GB"/>
            <a:t>It has functions for analysing, cleaning, exploring, and manipulating data.</a:t>
          </a:r>
          <a:endParaRPr lang="en-US"/>
        </a:p>
      </dgm:t>
    </dgm:pt>
    <dgm:pt modelId="{82022867-641F-4F19-869D-66F07CA9EC1E}" type="parTrans" cxnId="{5B374675-167A-4C51-9368-3BB893A9C26B}">
      <dgm:prSet/>
      <dgm:spPr/>
      <dgm:t>
        <a:bodyPr/>
        <a:lstStyle/>
        <a:p>
          <a:endParaRPr lang="en-US"/>
        </a:p>
      </dgm:t>
    </dgm:pt>
    <dgm:pt modelId="{86AEF95A-5250-471E-A2A4-2FAC7286837A}" type="sibTrans" cxnId="{5B374675-167A-4C51-9368-3BB893A9C26B}">
      <dgm:prSet/>
      <dgm:spPr/>
      <dgm:t>
        <a:bodyPr/>
        <a:lstStyle/>
        <a:p>
          <a:endParaRPr lang="en-US"/>
        </a:p>
      </dgm:t>
    </dgm:pt>
    <dgm:pt modelId="{8CAF75FE-14FD-4859-83D8-088DD6CBC758}">
      <dgm:prSet/>
      <dgm:spPr/>
      <dgm:t>
        <a:bodyPr/>
        <a:lstStyle/>
        <a:p>
          <a:r>
            <a:rPr lang="en-GB"/>
            <a:t>The name "Pandas" has a reference to both "Panel Data", and "Python Data Analysis" and was created by Wes McKinney in 2008.</a:t>
          </a:r>
          <a:endParaRPr lang="en-US"/>
        </a:p>
      </dgm:t>
    </dgm:pt>
    <dgm:pt modelId="{5691DA42-48D3-44B2-9D88-D6DAD2D838F8}" type="parTrans" cxnId="{1FDE3316-6A85-4160-91B6-974B36D6BDEA}">
      <dgm:prSet/>
      <dgm:spPr/>
      <dgm:t>
        <a:bodyPr/>
        <a:lstStyle/>
        <a:p>
          <a:endParaRPr lang="en-US"/>
        </a:p>
      </dgm:t>
    </dgm:pt>
    <dgm:pt modelId="{74352BCA-7F1D-489B-9AA9-4BE24B118506}" type="sibTrans" cxnId="{1FDE3316-6A85-4160-91B6-974B36D6BDEA}">
      <dgm:prSet/>
      <dgm:spPr/>
      <dgm:t>
        <a:bodyPr/>
        <a:lstStyle/>
        <a:p>
          <a:endParaRPr lang="en-US"/>
        </a:p>
      </dgm:t>
    </dgm:pt>
    <dgm:pt modelId="{EADCEA70-8D98-42CC-AF00-B7542CF31112}" type="pres">
      <dgm:prSet presAssocID="{F8BAB47B-1D6C-432D-AA7E-0737D7C6EB43}" presName="vert0" presStyleCnt="0">
        <dgm:presLayoutVars>
          <dgm:dir/>
          <dgm:animOne val="branch"/>
          <dgm:animLvl val="lvl"/>
        </dgm:presLayoutVars>
      </dgm:prSet>
      <dgm:spPr/>
    </dgm:pt>
    <dgm:pt modelId="{28F62C11-47C9-4CCE-A8C9-F2A6A6C48E01}" type="pres">
      <dgm:prSet presAssocID="{713D9BBE-9136-4D02-85FA-ACFE571C414B}" presName="thickLine" presStyleLbl="alignNode1" presStyleIdx="0" presStyleCnt="3"/>
      <dgm:spPr/>
    </dgm:pt>
    <dgm:pt modelId="{9FCD6A5E-1F37-48A0-BEE9-0F4E3425D843}" type="pres">
      <dgm:prSet presAssocID="{713D9BBE-9136-4D02-85FA-ACFE571C414B}" presName="horz1" presStyleCnt="0"/>
      <dgm:spPr/>
    </dgm:pt>
    <dgm:pt modelId="{D504C577-FDD5-41EF-975B-2218FAA7A994}" type="pres">
      <dgm:prSet presAssocID="{713D9BBE-9136-4D02-85FA-ACFE571C414B}" presName="tx1" presStyleLbl="revTx" presStyleIdx="0" presStyleCnt="3"/>
      <dgm:spPr/>
    </dgm:pt>
    <dgm:pt modelId="{55228F29-4AD0-4948-9144-1D9AF9E759E0}" type="pres">
      <dgm:prSet presAssocID="{713D9BBE-9136-4D02-85FA-ACFE571C414B}" presName="vert1" presStyleCnt="0"/>
      <dgm:spPr/>
    </dgm:pt>
    <dgm:pt modelId="{4933731C-B72A-4626-A45E-84CAFD07C8D2}" type="pres">
      <dgm:prSet presAssocID="{35064875-E23F-4147-8611-71C98F6E3644}" presName="thickLine" presStyleLbl="alignNode1" presStyleIdx="1" presStyleCnt="3"/>
      <dgm:spPr/>
    </dgm:pt>
    <dgm:pt modelId="{8748913F-8868-4A64-9C52-2085509C613C}" type="pres">
      <dgm:prSet presAssocID="{35064875-E23F-4147-8611-71C98F6E3644}" presName="horz1" presStyleCnt="0"/>
      <dgm:spPr/>
    </dgm:pt>
    <dgm:pt modelId="{357C9040-4849-4373-AC15-4FF5C06ECA6E}" type="pres">
      <dgm:prSet presAssocID="{35064875-E23F-4147-8611-71C98F6E3644}" presName="tx1" presStyleLbl="revTx" presStyleIdx="1" presStyleCnt="3"/>
      <dgm:spPr/>
    </dgm:pt>
    <dgm:pt modelId="{8DABA080-09D7-4CA8-950A-4C734B0AAB57}" type="pres">
      <dgm:prSet presAssocID="{35064875-E23F-4147-8611-71C98F6E3644}" presName="vert1" presStyleCnt="0"/>
      <dgm:spPr/>
    </dgm:pt>
    <dgm:pt modelId="{4C813CA6-A417-4D71-BAD0-1282130A87B0}" type="pres">
      <dgm:prSet presAssocID="{8CAF75FE-14FD-4859-83D8-088DD6CBC758}" presName="thickLine" presStyleLbl="alignNode1" presStyleIdx="2" presStyleCnt="3"/>
      <dgm:spPr/>
    </dgm:pt>
    <dgm:pt modelId="{4B52AB96-F53D-46E8-8A10-496B62C10CD5}" type="pres">
      <dgm:prSet presAssocID="{8CAF75FE-14FD-4859-83D8-088DD6CBC758}" presName="horz1" presStyleCnt="0"/>
      <dgm:spPr/>
    </dgm:pt>
    <dgm:pt modelId="{8F200E72-1563-4A46-8AC8-B380D49B3832}" type="pres">
      <dgm:prSet presAssocID="{8CAF75FE-14FD-4859-83D8-088DD6CBC758}" presName="tx1" presStyleLbl="revTx" presStyleIdx="2" presStyleCnt="3"/>
      <dgm:spPr/>
    </dgm:pt>
    <dgm:pt modelId="{311467A4-A37B-4149-A80C-F1911836FFA1}" type="pres">
      <dgm:prSet presAssocID="{8CAF75FE-14FD-4859-83D8-088DD6CBC758}" presName="vert1" presStyleCnt="0"/>
      <dgm:spPr/>
    </dgm:pt>
  </dgm:ptLst>
  <dgm:cxnLst>
    <dgm:cxn modelId="{2711C40A-D641-4ED1-B099-4301FE1A2988}" type="presOf" srcId="{35064875-E23F-4147-8611-71C98F6E3644}" destId="{357C9040-4849-4373-AC15-4FF5C06ECA6E}" srcOrd="0" destOrd="0" presId="urn:microsoft.com/office/officeart/2008/layout/LinedList"/>
    <dgm:cxn modelId="{1FDE3316-6A85-4160-91B6-974B36D6BDEA}" srcId="{F8BAB47B-1D6C-432D-AA7E-0737D7C6EB43}" destId="{8CAF75FE-14FD-4859-83D8-088DD6CBC758}" srcOrd="2" destOrd="0" parTransId="{5691DA42-48D3-44B2-9D88-D6DAD2D838F8}" sibTransId="{74352BCA-7F1D-489B-9AA9-4BE24B118506}"/>
    <dgm:cxn modelId="{2660D71F-0529-4294-854F-4CC05EE5FEBA}" type="presOf" srcId="{F8BAB47B-1D6C-432D-AA7E-0737D7C6EB43}" destId="{EADCEA70-8D98-42CC-AF00-B7542CF31112}" srcOrd="0" destOrd="0" presId="urn:microsoft.com/office/officeart/2008/layout/LinedList"/>
    <dgm:cxn modelId="{79D3BE74-D777-49E4-AB7F-8C878E4495DD}" type="presOf" srcId="{8CAF75FE-14FD-4859-83D8-088DD6CBC758}" destId="{8F200E72-1563-4A46-8AC8-B380D49B3832}" srcOrd="0" destOrd="0" presId="urn:microsoft.com/office/officeart/2008/layout/LinedList"/>
    <dgm:cxn modelId="{5B374675-167A-4C51-9368-3BB893A9C26B}" srcId="{F8BAB47B-1D6C-432D-AA7E-0737D7C6EB43}" destId="{35064875-E23F-4147-8611-71C98F6E3644}" srcOrd="1" destOrd="0" parTransId="{82022867-641F-4F19-869D-66F07CA9EC1E}" sibTransId="{86AEF95A-5250-471E-A2A4-2FAC7286837A}"/>
    <dgm:cxn modelId="{1CC1539F-E6F5-4B82-909D-29DBDBD877F2}" srcId="{F8BAB47B-1D6C-432D-AA7E-0737D7C6EB43}" destId="{713D9BBE-9136-4D02-85FA-ACFE571C414B}" srcOrd="0" destOrd="0" parTransId="{9958E2C0-7C69-423A-925B-2118FE15A1A6}" sibTransId="{FBE0B729-3A16-475C-8D53-3EE653574F81}"/>
    <dgm:cxn modelId="{86BFF0BD-B194-4B98-A977-3B150B3EB445}" type="presOf" srcId="{713D9BBE-9136-4D02-85FA-ACFE571C414B}" destId="{D504C577-FDD5-41EF-975B-2218FAA7A994}" srcOrd="0" destOrd="0" presId="urn:microsoft.com/office/officeart/2008/layout/LinedList"/>
    <dgm:cxn modelId="{4892E61B-79D3-4082-BB5A-2F0F21EAEB87}" type="presParOf" srcId="{EADCEA70-8D98-42CC-AF00-B7542CF31112}" destId="{28F62C11-47C9-4CCE-A8C9-F2A6A6C48E01}" srcOrd="0" destOrd="0" presId="urn:microsoft.com/office/officeart/2008/layout/LinedList"/>
    <dgm:cxn modelId="{C6D83ED7-5DEB-4CFD-8525-420197A87377}" type="presParOf" srcId="{EADCEA70-8D98-42CC-AF00-B7542CF31112}" destId="{9FCD6A5E-1F37-48A0-BEE9-0F4E3425D843}" srcOrd="1" destOrd="0" presId="urn:microsoft.com/office/officeart/2008/layout/LinedList"/>
    <dgm:cxn modelId="{658B6A54-986C-425F-9975-99C9EB99C72D}" type="presParOf" srcId="{9FCD6A5E-1F37-48A0-BEE9-0F4E3425D843}" destId="{D504C577-FDD5-41EF-975B-2218FAA7A994}" srcOrd="0" destOrd="0" presId="urn:microsoft.com/office/officeart/2008/layout/LinedList"/>
    <dgm:cxn modelId="{C23F39A9-C9D4-44A3-B488-2F7D259B55FD}" type="presParOf" srcId="{9FCD6A5E-1F37-48A0-BEE9-0F4E3425D843}" destId="{55228F29-4AD0-4948-9144-1D9AF9E759E0}" srcOrd="1" destOrd="0" presId="urn:microsoft.com/office/officeart/2008/layout/LinedList"/>
    <dgm:cxn modelId="{B2B8DFFE-A12A-4560-984A-3601F6CF1173}" type="presParOf" srcId="{EADCEA70-8D98-42CC-AF00-B7542CF31112}" destId="{4933731C-B72A-4626-A45E-84CAFD07C8D2}" srcOrd="2" destOrd="0" presId="urn:microsoft.com/office/officeart/2008/layout/LinedList"/>
    <dgm:cxn modelId="{5E446355-82F6-4748-AEBB-A095162629DF}" type="presParOf" srcId="{EADCEA70-8D98-42CC-AF00-B7542CF31112}" destId="{8748913F-8868-4A64-9C52-2085509C613C}" srcOrd="3" destOrd="0" presId="urn:microsoft.com/office/officeart/2008/layout/LinedList"/>
    <dgm:cxn modelId="{39A423B1-B957-4D1F-B124-C9B8CFEF74B1}" type="presParOf" srcId="{8748913F-8868-4A64-9C52-2085509C613C}" destId="{357C9040-4849-4373-AC15-4FF5C06ECA6E}" srcOrd="0" destOrd="0" presId="urn:microsoft.com/office/officeart/2008/layout/LinedList"/>
    <dgm:cxn modelId="{0996770F-CD17-465C-87AA-E85C5434232E}" type="presParOf" srcId="{8748913F-8868-4A64-9C52-2085509C613C}" destId="{8DABA080-09D7-4CA8-950A-4C734B0AAB57}" srcOrd="1" destOrd="0" presId="urn:microsoft.com/office/officeart/2008/layout/LinedList"/>
    <dgm:cxn modelId="{21F5D5AC-9B33-4615-9730-58307C1556B6}" type="presParOf" srcId="{EADCEA70-8D98-42CC-AF00-B7542CF31112}" destId="{4C813CA6-A417-4D71-BAD0-1282130A87B0}" srcOrd="4" destOrd="0" presId="urn:microsoft.com/office/officeart/2008/layout/LinedList"/>
    <dgm:cxn modelId="{8B70BCFC-CEF2-4AE7-B817-B659D466FCCF}" type="presParOf" srcId="{EADCEA70-8D98-42CC-AF00-B7542CF31112}" destId="{4B52AB96-F53D-46E8-8A10-496B62C10CD5}" srcOrd="5" destOrd="0" presId="urn:microsoft.com/office/officeart/2008/layout/LinedList"/>
    <dgm:cxn modelId="{A772AC24-63D7-46E3-AD49-AF27C6C51B93}" type="presParOf" srcId="{4B52AB96-F53D-46E8-8A10-496B62C10CD5}" destId="{8F200E72-1563-4A46-8AC8-B380D49B3832}" srcOrd="0" destOrd="0" presId="urn:microsoft.com/office/officeart/2008/layout/LinedList"/>
    <dgm:cxn modelId="{27CD580D-CCF6-4086-920B-BA0518955FF6}" type="presParOf" srcId="{4B52AB96-F53D-46E8-8A10-496B62C10CD5}" destId="{311467A4-A37B-4149-A80C-F1911836FF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62C11-47C9-4CCE-A8C9-F2A6A6C48E0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4C577-FDD5-41EF-975B-2218FAA7A99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Pandas is a Python library used for working with data sets.</a:t>
          </a:r>
          <a:endParaRPr lang="en-US" sz="2900" kern="1200"/>
        </a:p>
      </dsp:txBody>
      <dsp:txXfrm>
        <a:off x="0" y="2124"/>
        <a:ext cx="10515600" cy="1449029"/>
      </dsp:txXfrm>
    </dsp:sp>
    <dsp:sp modelId="{4933731C-B72A-4626-A45E-84CAFD07C8D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C9040-4849-4373-AC15-4FF5C06ECA6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It has functions for analysing, cleaning, exploring, and manipulating data.</a:t>
          </a:r>
          <a:endParaRPr lang="en-US" sz="2900" kern="1200"/>
        </a:p>
      </dsp:txBody>
      <dsp:txXfrm>
        <a:off x="0" y="1451154"/>
        <a:ext cx="10515600" cy="1449029"/>
      </dsp:txXfrm>
    </dsp:sp>
    <dsp:sp modelId="{4C813CA6-A417-4D71-BAD0-1282130A87B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00E72-1563-4A46-8AC8-B380D49B3832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 name "Pandas" has a reference to both "Panel Data", and "Python Data Analysis" and was created by Wes McKinney in 2008.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C835-6A02-41FF-813A-C2E44569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BBAD7-412B-41F6-BE30-22B9A31D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5B5C-9E93-4E98-A32D-C0808F7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1850-2508-44AD-91B6-C6AA4BA5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EE03-DD72-438C-91DA-68947432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0025-D1EC-47CF-9EDA-0CDD28D8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3A155-B67D-4E2E-B45F-806EB680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16E5-2FEB-4581-AB62-8AA2CC68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8929-A32C-413F-AD9B-924ED27D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B225-9658-4AFE-AF6B-0B64A6D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68C08-AFBA-4362-9393-0DDD2B98F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C66BA-9E1F-42C9-8A92-9289F2CB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CEB7-0B4C-4FFC-BB7F-EF9603F3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23B1-F4A4-42B8-AA87-DAC879DF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3EAE-A17D-4119-BC55-982FF262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BF04-6C94-4997-9468-04F8E95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D8B8-8CEB-4653-9DF9-AA0C991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B807-D14D-4DBE-B810-E4C7D7CF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58D-2B84-4FFB-A17A-45A7F9EA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746A-061A-423A-B832-502077C8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2F3-626D-4586-8DF1-7D94E94C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7786-CD2A-4DAC-AC3E-8B8EB4F9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008E-5607-4276-ADD0-70E38437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26A0-BC5E-45AB-AFB3-926F3F71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D233-E696-4433-91E5-AF355DD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E86-3414-4F74-8CB3-61E617A6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C276-768C-4E7D-A333-0DB67F262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8E2EB-FDE2-4AC2-9607-105EDDCE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EFF0-D95E-4F53-A738-C2381A13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AEAF-CBFD-4A05-8AA9-5CA964C5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9568-8D75-4CA9-AAB5-7093A855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206-348B-4E65-9D11-5E06D897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EDD2-4EA9-448F-BCC8-1857B3C1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6071D-12A7-4DC6-9239-4900FE1A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83F95-865A-4853-8D5E-25994F140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CCCC-6B97-427A-81C6-4AA765E71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912B3-33C9-43D9-BB9C-5AB23B9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F369-0B72-4882-AC14-AF92512D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009C-7AA6-425F-A6E8-F6B0B09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B94B-25E3-412E-9368-1BF1AEBF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0C117-7EB8-42EE-8F5E-2E097F3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7CA76-CF1B-46CB-876A-E82C7C4B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1079-2859-4CDF-9BB7-95DF771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AF9F5-9ADB-4E09-906C-302C2954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DB4F-2F37-4DE2-AB26-D9D392D6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CF7CB-D26D-449E-A70B-D27E06D8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4A2-A295-472C-A21E-B4FDFED4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1784-BCF3-4FFC-A284-8F8C1D3A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A95A8-AD83-447A-A8F7-28CC3A06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2FDE-A0CB-4F89-ADD2-88CA814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D754-ADAE-4344-BC84-10A33216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1DCF-7D8D-42FD-BCAE-2E9685DC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E7A5-9ECB-4041-847D-28327FA8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A9A1B-71DD-408B-BD23-70C487AC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2A764-6E2F-4FD8-96C8-99F3A060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727C-64AA-430A-A82E-3C17CCD4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E6490-E4BC-4750-AB59-687E604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1D02-95BC-4F10-BF0B-A9B0B9B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6FEE8-1A6F-4FDF-971F-64A65278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0933-C618-4418-8B6C-151C336C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58B8-E83D-4BE9-AF32-F57C4DD16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250F-DC22-4D3F-A956-57480182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C388-C2DF-462A-869F-4D9A0F679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BAEA-62AA-4EB2-8DCF-C66F35EA2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B8BA-0768-47BD-8F5A-3A6EAE09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Pandas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7A121C-AA49-425C-99FA-91E5816F9F76}"/>
              </a:ext>
            </a:extLst>
          </p:cNvPr>
          <p:cNvSpPr txBox="1">
            <a:spLocks/>
          </p:cNvSpPr>
          <p:nvPr/>
        </p:nvSpPr>
        <p:spPr>
          <a:xfrm>
            <a:off x="9051636" y="6389255"/>
            <a:ext cx="3140364" cy="46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Created By Jai Somaiya</a:t>
            </a:r>
          </a:p>
        </p:txBody>
      </p:sp>
      <p:pic>
        <p:nvPicPr>
          <p:cNvPr id="35" name="Picture 2" descr="pandas (software) - Wikipedia">
            <a:extLst>
              <a:ext uri="{FF2B5EF4-FFF2-40B4-BE49-F238E27FC236}">
                <a16:creationId xmlns:a16="http://schemas.microsoft.com/office/drawing/2014/main" id="{BF52C3B9-5D03-4873-9D15-CBE4043A8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1" r="-2395" b="1"/>
          <a:stretch/>
        </p:blipFill>
        <p:spPr bwMode="auto">
          <a:xfrm>
            <a:off x="9144000" y="-6726"/>
            <a:ext cx="3048000" cy="12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C248F7-FE35-5DD1-9C49-5E2CCE99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" y="-7642"/>
            <a:ext cx="4639339" cy="68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29E13-0814-45CF-B97C-F709AF62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Creating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DB59-7F56-49A5-8BAD-FDF8F137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There are two core object in pandas: the </a:t>
            </a:r>
            <a:r>
              <a:rPr lang="en-GB" sz="2400" b="1" dirty="0" err="1"/>
              <a:t>DataFrame</a:t>
            </a:r>
            <a:r>
              <a:rPr lang="en-GB" sz="2400" dirty="0"/>
              <a:t> and </a:t>
            </a:r>
            <a:r>
              <a:rPr lang="en-GB" sz="2400" b="1" dirty="0"/>
              <a:t>Series</a:t>
            </a:r>
            <a:r>
              <a:rPr lang="en-GB" sz="2400" dirty="0"/>
              <a:t>.</a:t>
            </a:r>
          </a:p>
          <a:p>
            <a:endParaRPr lang="en-GB" sz="2400"/>
          </a:p>
          <a:p>
            <a:r>
              <a:rPr lang="en-GB" sz="2400" dirty="0"/>
              <a:t>A Pandas </a:t>
            </a:r>
            <a:r>
              <a:rPr lang="en-GB" sz="2400" dirty="0" err="1"/>
              <a:t>DataFrame</a:t>
            </a:r>
            <a:r>
              <a:rPr lang="en-GB" sz="2400" dirty="0"/>
              <a:t> is a 2-dimensional data structure, like a 2-dimensional array, or a table with rows and columns.</a:t>
            </a:r>
            <a:endParaRPr lang="en-GB" sz="2400" dirty="0">
              <a:cs typeface="Calibri"/>
            </a:endParaRPr>
          </a:p>
          <a:p>
            <a:endParaRPr lang="en-GB" sz="2400"/>
          </a:p>
          <a:p>
            <a:r>
              <a:rPr lang="en-GB" sz="2400" dirty="0"/>
              <a:t>A Pandas Series is like a column in a table.</a:t>
            </a:r>
            <a:endParaRPr lang="en-GB" sz="2400" dirty="0">
              <a:cs typeface="Calibri"/>
            </a:endParaRPr>
          </a:p>
          <a:p>
            <a:r>
              <a:rPr lang="en-GB" sz="2400" dirty="0"/>
              <a:t>It is a one-dimensional array holding data of any type.</a:t>
            </a:r>
            <a:endParaRPr lang="en-GB" sz="2400" dirty="0">
              <a:cs typeface="Calibri"/>
            </a:endParaRP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3345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78BF-D1B8-45FA-9102-7E334157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1C6D-8B67-45B5-BFAD-AC5172CD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DataFrame is a table it contains an array of individual entries, each of which has a certain value.</a:t>
            </a:r>
          </a:p>
          <a:p>
            <a:endParaRPr lang="en-GB"/>
          </a:p>
          <a:p>
            <a:r>
              <a:rPr lang="en-GB"/>
              <a:t>For example, consider the following simple DataFrame: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093E5-764C-469A-B3AB-BC64E338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84" y="3877643"/>
            <a:ext cx="3757953" cy="24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4554F-1BAD-4D61-8F19-92D29E0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</a:rPr>
              <a:t>DataFrame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CE100A4F-F56D-40D5-81B6-F3115BF9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1ED7E-97B5-426E-B59B-68834F42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GB"/>
              <a:t>We are using the </a:t>
            </a:r>
            <a:r>
              <a:rPr lang="en-GB" b="0" i="0" err="1">
                <a:effectLst/>
                <a:latin typeface="Consolas" panose="020B0609020204030204" pitchFamily="49" charset="0"/>
              </a:rPr>
              <a:t>pd.DataFrame</a:t>
            </a:r>
            <a:r>
              <a:rPr lang="en-GB" b="0" i="0">
                <a:effectLst/>
                <a:latin typeface="Consolas" panose="020B0609020204030204" pitchFamily="49" charset="0"/>
              </a:rPr>
              <a:t> </a:t>
            </a:r>
            <a:r>
              <a:rPr lang="en-GB" b="0" i="0">
                <a:effectLst/>
              </a:rPr>
              <a:t>constructor to generate these DataFrame objects. The syntax for declaring a new one is a dictionary whose key are the column names and whos</a:t>
            </a:r>
            <a:r>
              <a:rPr lang="en-GB"/>
              <a:t>e values are a list of entries. </a:t>
            </a:r>
          </a:p>
          <a:p>
            <a:endParaRPr lang="en-GB"/>
          </a:p>
          <a:p>
            <a:r>
              <a:rPr lang="en-GB"/>
              <a:t>This is the standard way of constructing a new DataFrame, and the you are most likely to encounter.</a:t>
            </a:r>
          </a:p>
        </p:txBody>
      </p:sp>
    </p:spTree>
    <p:extLst>
      <p:ext uri="{BB962C8B-B14F-4D97-AF65-F5344CB8AC3E}">
        <p14:creationId xmlns:p14="http://schemas.microsoft.com/office/powerpoint/2010/main" val="8782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FD98-74A1-472D-B529-7844F81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C59E5-4BC9-49A0-984C-183D4BC4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28" y="2162175"/>
            <a:ext cx="7800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887A-A09B-422F-B767-59A9F8BE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4073525"/>
            <a:ext cx="2800350" cy="2419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715C9-81F5-47BF-9460-66CBEBB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C61D-C636-4502-8D9C-87D0F6F5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Series, by contrast, is a sequence of data values. If a DataFrame is a table, a Series is a list. And in fact you can create one with nothing more than a list:</a:t>
            </a:r>
          </a:p>
          <a:p>
            <a:endParaRPr lang="en-GB" sz="1000"/>
          </a:p>
          <a:p>
            <a:pPr marL="0" indent="0" algn="ctr">
              <a:buNone/>
            </a:pPr>
            <a:r>
              <a:rPr lang="en-GB" b="0" err="1">
                <a:effectLst/>
                <a:latin typeface="Consolas" panose="020B0609020204030204" pitchFamily="49" charset="0"/>
              </a:rPr>
              <a:t>pd.</a:t>
            </a:r>
            <a:r>
              <a:rPr lang="en-GB" b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GB" b="0">
                <a:effectLst/>
                <a:latin typeface="Consolas" panose="020B0609020204030204" pitchFamily="49" charset="0"/>
              </a:rPr>
              <a:t>([</a:t>
            </a:r>
            <a:r>
              <a:rPr lang="en-GB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>
                <a:effectLst/>
                <a:latin typeface="Consolas" panose="020B0609020204030204" pitchFamily="49" charset="0"/>
              </a:rPr>
              <a:t>, </a:t>
            </a:r>
            <a:r>
              <a:rPr lang="en-GB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>
                <a:effectLst/>
                <a:latin typeface="Consolas" panose="020B0609020204030204" pitchFamily="49" charset="0"/>
              </a:rPr>
              <a:t>, </a:t>
            </a:r>
            <a:r>
              <a:rPr lang="en-GB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>
                <a:effectLst/>
                <a:latin typeface="Consolas" panose="020B0609020204030204" pitchFamily="49" charset="0"/>
              </a:rPr>
              <a:t>, </a:t>
            </a:r>
            <a:r>
              <a:rPr lang="en-GB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>
                <a:effectLst/>
                <a:latin typeface="Consolas" panose="020B0609020204030204" pitchFamily="49" charset="0"/>
              </a:rPr>
              <a:t>, </a:t>
            </a:r>
            <a:r>
              <a:rPr lang="en-GB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 algn="ctr">
              <a:buNone/>
            </a:pP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F3FD3-7225-47CB-9FB7-30B78CFD7002}"/>
              </a:ext>
            </a:extLst>
          </p:cNvPr>
          <p:cNvSpPr/>
          <p:nvPr/>
        </p:nvSpPr>
        <p:spPr>
          <a:xfrm>
            <a:off x="4523874" y="4041440"/>
            <a:ext cx="609600" cy="204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F5CCA-CD6D-4282-9C4F-BF2732D081C3}"/>
              </a:ext>
            </a:extLst>
          </p:cNvPr>
          <p:cNvSpPr/>
          <p:nvPr/>
        </p:nvSpPr>
        <p:spPr>
          <a:xfrm>
            <a:off x="5566611" y="4040271"/>
            <a:ext cx="609600" cy="204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FE0F17-5306-4AED-A564-62844A8CC4EC}"/>
              </a:ext>
            </a:extLst>
          </p:cNvPr>
          <p:cNvSpPr/>
          <p:nvPr/>
        </p:nvSpPr>
        <p:spPr>
          <a:xfrm>
            <a:off x="7269579" y="4780009"/>
            <a:ext cx="1844842" cy="563756"/>
          </a:xfrm>
          <a:prstGeom prst="wedgeRectCallout">
            <a:avLst>
              <a:gd name="adj1" fmla="val -108659"/>
              <a:gd name="adj2" fmla="val -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Values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BCAADA0-2011-42C4-8D05-D37FBF5EF181}"/>
              </a:ext>
            </a:extLst>
          </p:cNvPr>
          <p:cNvSpPr/>
          <p:nvPr/>
        </p:nvSpPr>
        <p:spPr>
          <a:xfrm>
            <a:off x="1844592" y="4719444"/>
            <a:ext cx="1844842" cy="563756"/>
          </a:xfrm>
          <a:prstGeom prst="wedgeRectCallout">
            <a:avLst>
              <a:gd name="adj1" fmla="val 93080"/>
              <a:gd name="adj2" fmla="val 14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D164C-7FA1-4FFB-BFBB-26927F2B4442}"/>
              </a:ext>
            </a:extLst>
          </p:cNvPr>
          <p:cNvSpPr/>
          <p:nvPr/>
        </p:nvSpPr>
        <p:spPr>
          <a:xfrm>
            <a:off x="4523874" y="6083503"/>
            <a:ext cx="3039979" cy="409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C8DE386-6DCE-49BF-933C-966AD0428A3E}"/>
              </a:ext>
            </a:extLst>
          </p:cNvPr>
          <p:cNvSpPr/>
          <p:nvPr/>
        </p:nvSpPr>
        <p:spPr>
          <a:xfrm>
            <a:off x="8819148" y="6083503"/>
            <a:ext cx="2254167" cy="563756"/>
          </a:xfrm>
          <a:prstGeom prst="wedgeRectCallout">
            <a:avLst>
              <a:gd name="adj1" fmla="val -105101"/>
              <a:gd name="adj2" fmla="val -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Value Data Types</a:t>
            </a:r>
          </a:p>
        </p:txBody>
      </p:sp>
    </p:spTree>
    <p:extLst>
      <p:ext uri="{BB962C8B-B14F-4D97-AF65-F5344CB8AC3E}">
        <p14:creationId xmlns:p14="http://schemas.microsoft.com/office/powerpoint/2010/main" val="10329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FF60-25D5-4759-89F6-B18B196B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8A6D-9393-4BA6-917B-4202BE50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 series, in essence, a single column </a:t>
            </a:r>
            <a:r>
              <a:rPr lang="en-GB" sz="2000" dirty="0" err="1"/>
              <a:t>DataFrame</a:t>
            </a:r>
            <a:r>
              <a:rPr lang="en-GB" sz="2000" dirty="0"/>
              <a:t>. So, you can assign column values to the series the same way as before, using an index parameter. However, a Series does not have a column name, it only has one overall name.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84FDCA6-8A72-46ED-854A-95B203A4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123105"/>
            <a:ext cx="6894236" cy="11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E6B5-1194-4D15-AAF3-65BBCC1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Reading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659A-A75E-43D1-BD46-A3D1F6FB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Being able to create a </a:t>
            </a:r>
            <a:r>
              <a:rPr lang="en-GB" sz="2400" dirty="0" err="1"/>
              <a:t>DataFrame</a:t>
            </a:r>
            <a:r>
              <a:rPr lang="en-GB" sz="2400" dirty="0"/>
              <a:t> or Series by hand is handy.</a:t>
            </a:r>
          </a:p>
          <a:p>
            <a:endParaRPr lang="en-GB" sz="2400"/>
          </a:p>
          <a:p>
            <a:r>
              <a:rPr lang="en-GB" sz="2400" dirty="0"/>
              <a:t>But most the time, we won’t be creating our own by hand. Instead, we will be working with data that already exists.</a:t>
            </a:r>
            <a:endParaRPr lang="en-GB" sz="2400" dirty="0">
              <a:cs typeface="Calibri"/>
            </a:endParaRPr>
          </a:p>
          <a:p>
            <a:endParaRPr lang="en-GB" sz="2400"/>
          </a:p>
          <a:p>
            <a:r>
              <a:rPr lang="en-GB" sz="2400" dirty="0"/>
              <a:t>Data can be stored in any number of different forms and formats. By far the most basic of these is the humble CSV file.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88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3BBB1-FF35-4BDB-AB27-5183A8BE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CSV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8C24-49D5-4BEC-A124-8FA46B70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GB" sz="2400"/>
              <a:t>When you open a CSV file you get something like this:</a:t>
            </a:r>
          </a:p>
          <a:p>
            <a:endParaRPr lang="en-GB" sz="2400"/>
          </a:p>
          <a:p>
            <a:pPr marL="0" indent="0">
              <a:buNone/>
            </a:pPr>
            <a:r>
              <a:rPr lang="en-GB" sz="2400"/>
              <a:t>	Product A,Product B,Product C</a:t>
            </a:r>
          </a:p>
          <a:p>
            <a:pPr marL="0" indent="0">
              <a:buNone/>
            </a:pPr>
            <a:r>
              <a:rPr lang="en-GB" sz="2400"/>
              <a:t>	30,21,9</a:t>
            </a:r>
          </a:p>
          <a:p>
            <a:pPr marL="0" indent="0">
              <a:buNone/>
            </a:pPr>
            <a:r>
              <a:rPr lang="en-GB" sz="2400"/>
              <a:t>	35,34,1</a:t>
            </a:r>
          </a:p>
          <a:p>
            <a:pPr marL="0" indent="0">
              <a:buNone/>
            </a:pPr>
            <a:r>
              <a:rPr lang="en-GB" sz="2400"/>
              <a:t>	41,11,11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So a CSV file is a table of values separated by commas. Hence the name “Comma-Separated Values” of CSV</a:t>
            </a:r>
          </a:p>
        </p:txBody>
      </p:sp>
    </p:spTree>
    <p:extLst>
      <p:ext uri="{BB962C8B-B14F-4D97-AF65-F5344CB8AC3E}">
        <p14:creationId xmlns:p14="http://schemas.microsoft.com/office/powerpoint/2010/main" val="12689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CE47-08A7-496C-BD8A-5B50862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822F-E048-4C4D-B838-DE682C7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CSV file I am going to be using is called “pokemon_data.csv”, I have saved this in the same location I have my python file.</a:t>
            </a:r>
          </a:p>
          <a:p>
            <a:endParaRPr lang="en-GB"/>
          </a:p>
          <a:p>
            <a:r>
              <a:rPr lang="en-GB" dirty="0"/>
              <a:t>To read this you need to use the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pd.read_csv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() </a:t>
            </a:r>
            <a:r>
              <a:rPr lang="en-GB" dirty="0"/>
              <a:t>function the data into a </a:t>
            </a:r>
            <a:r>
              <a:rPr lang="en-GB" dirty="0" err="1"/>
              <a:t>DataFrame</a:t>
            </a:r>
            <a:endParaRPr lang="en-GB" dirty="0" err="1">
              <a:cs typeface="Calibri"/>
            </a:endParaRPr>
          </a:p>
          <a:p>
            <a:endParaRPr lang="en-GB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719A7-EC36-457B-86A1-AD79876A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17" y="5067801"/>
            <a:ext cx="7486650" cy="47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15A91-04C0-41C8-9585-514AEA1AFC6C}"/>
              </a:ext>
            </a:extLst>
          </p:cNvPr>
          <p:cNvSpPr/>
          <p:nvPr/>
        </p:nvSpPr>
        <p:spPr>
          <a:xfrm>
            <a:off x="2063916" y="5067801"/>
            <a:ext cx="2171199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199BC-FD8C-4523-9FFA-C0E7822420FB}"/>
              </a:ext>
            </a:extLst>
          </p:cNvPr>
          <p:cNvSpPr/>
          <p:nvPr/>
        </p:nvSpPr>
        <p:spPr>
          <a:xfrm>
            <a:off x="4542423" y="5067801"/>
            <a:ext cx="1826294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6F4C0-B661-4596-88E1-081E901B2B4F}"/>
              </a:ext>
            </a:extLst>
          </p:cNvPr>
          <p:cNvSpPr/>
          <p:nvPr/>
        </p:nvSpPr>
        <p:spPr>
          <a:xfrm>
            <a:off x="6499558" y="5067801"/>
            <a:ext cx="2852989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9D6D60-94E4-41C8-A00E-5B7F437F3D60}"/>
              </a:ext>
            </a:extLst>
          </p:cNvPr>
          <p:cNvSpPr/>
          <p:nvPr/>
        </p:nvSpPr>
        <p:spPr>
          <a:xfrm>
            <a:off x="693821" y="4073400"/>
            <a:ext cx="1844842" cy="563756"/>
          </a:xfrm>
          <a:prstGeom prst="wedgeRectCallout">
            <a:avLst>
              <a:gd name="adj1" fmla="val 37428"/>
              <a:gd name="adj2" fmla="val 1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Variable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D671B98-AEC0-43FC-BC66-21F737DC070D}"/>
              </a:ext>
            </a:extLst>
          </p:cNvPr>
          <p:cNvSpPr/>
          <p:nvPr/>
        </p:nvSpPr>
        <p:spPr>
          <a:xfrm>
            <a:off x="4235115" y="5895085"/>
            <a:ext cx="1844842" cy="563756"/>
          </a:xfrm>
          <a:prstGeom prst="wedgeRectCallout">
            <a:avLst>
              <a:gd name="adj1" fmla="val 13950"/>
              <a:gd name="adj2" fmla="val -10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E1AED8D-9AAE-4E43-9783-DB5DA108923F}"/>
              </a:ext>
            </a:extLst>
          </p:cNvPr>
          <p:cNvSpPr/>
          <p:nvPr/>
        </p:nvSpPr>
        <p:spPr>
          <a:xfrm>
            <a:off x="8177463" y="3815152"/>
            <a:ext cx="1844842" cy="563756"/>
          </a:xfrm>
          <a:prstGeom prst="wedgeRectCallout">
            <a:avLst>
              <a:gd name="adj1" fmla="val -39963"/>
              <a:gd name="adj2" fmla="val 167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URL to CSV</a:t>
            </a:r>
          </a:p>
        </p:txBody>
      </p:sp>
    </p:spTree>
    <p:extLst>
      <p:ext uri="{BB962C8B-B14F-4D97-AF65-F5344CB8AC3E}">
        <p14:creationId xmlns:p14="http://schemas.microsoft.com/office/powerpoint/2010/main" val="281493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A263-62FC-432F-97BF-890B8CE9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>
                <a:solidFill>
                  <a:srgbClr val="FFFFFF"/>
                </a:solidFill>
              </a:rPr>
              <a:t>DataFrame Attributes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E7A3-7438-4E59-8E2B-47DBFEED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err="1"/>
              <a:t>pokemon_stats.</a:t>
            </a:r>
            <a:r>
              <a:rPr lang="en-GB" sz="2600" err="1">
                <a:solidFill>
                  <a:srgbClr val="FF0000"/>
                </a:solidFill>
              </a:rPr>
              <a:t>shape</a:t>
            </a:r>
            <a:r>
              <a:rPr lang="en-GB" sz="2600"/>
              <a:t> – to check how large the resulting DataFrame is.</a:t>
            </a:r>
          </a:p>
          <a:p>
            <a:pPr marL="0" indent="0">
              <a:buNone/>
            </a:pPr>
            <a:endParaRPr lang="en-GB" sz="2600"/>
          </a:p>
          <a:p>
            <a:pPr marL="0" indent="0">
              <a:buNone/>
            </a:pPr>
            <a:r>
              <a:rPr lang="en-GB" sz="2600" err="1"/>
              <a:t>pokemon_stats.</a:t>
            </a:r>
            <a:r>
              <a:rPr lang="en-GB" sz="2600" err="1">
                <a:solidFill>
                  <a:srgbClr val="FF0000"/>
                </a:solidFill>
              </a:rPr>
              <a:t>head</a:t>
            </a:r>
            <a:r>
              <a:rPr lang="en-GB" sz="2600"/>
              <a:t>() – gets first five rows, you could also specify the number of rows by entering a number as a parameter.</a:t>
            </a:r>
          </a:p>
          <a:p>
            <a:pPr marL="0" indent="0">
              <a:buNone/>
            </a:pPr>
            <a:endParaRPr lang="en-GB" sz="2600"/>
          </a:p>
          <a:p>
            <a:pPr marL="0" indent="0">
              <a:buNone/>
            </a:pPr>
            <a:r>
              <a:rPr lang="en-GB" sz="2600" err="1"/>
              <a:t>pokemon_stats.</a:t>
            </a:r>
            <a:r>
              <a:rPr lang="en-GB" sz="2600" err="1">
                <a:solidFill>
                  <a:srgbClr val="FF0000"/>
                </a:solidFill>
              </a:rPr>
              <a:t>tail</a:t>
            </a:r>
            <a:r>
              <a:rPr lang="en-GB" sz="2600"/>
              <a:t>() – gets last five rows, you could also specify the number of rows by entering a number as a parameter.</a:t>
            </a:r>
          </a:p>
          <a:p>
            <a:pPr marL="0" indent="0">
              <a:buNone/>
            </a:pPr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36815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EC27A-C6B0-4B53-B934-5D6FC845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D806-3D49-4574-B324-D0BB48D8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837454" cy="52578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are the different types of lists?</a:t>
            </a:r>
          </a:p>
          <a:p>
            <a:r>
              <a:rPr lang="en-GB" sz="2400" dirty="0"/>
              <a:t>What is the difference between indexing and slicing?</a:t>
            </a:r>
            <a:endParaRPr lang="en-GB" sz="2400" dirty="0">
              <a:cs typeface="Calibri"/>
            </a:endParaRPr>
          </a:p>
          <a:p>
            <a:r>
              <a:rPr lang="en-GB" sz="2400" dirty="0"/>
              <a:t>How do you use indexing in a dictionary?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What does the code above do?</a:t>
            </a:r>
          </a:p>
        </p:txBody>
      </p:sp>
    </p:spTree>
    <p:extLst>
      <p:ext uri="{BB962C8B-B14F-4D97-AF65-F5344CB8AC3E}">
        <p14:creationId xmlns:p14="http://schemas.microsoft.com/office/powerpoint/2010/main" val="276741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4522-1ED9-479D-BCCB-D511B25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>
                <a:solidFill>
                  <a:srgbClr val="FFFFFF"/>
                </a:solidFill>
              </a:rPr>
              <a:t>Automated Index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807C-1380-42DC-80AB-878AFBCE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GB" sz="2600"/>
              <a:t>The </a:t>
            </a:r>
            <a:r>
              <a:rPr lang="en-GB" sz="2600" err="1">
                <a:solidFill>
                  <a:schemeClr val="accent4">
                    <a:lumMod val="50000"/>
                  </a:schemeClr>
                </a:solidFill>
              </a:rPr>
              <a:t>pd.read_csv</a:t>
            </a:r>
            <a:r>
              <a:rPr lang="en-GB" sz="2600">
                <a:solidFill>
                  <a:schemeClr val="accent4">
                    <a:lumMod val="50000"/>
                  </a:schemeClr>
                </a:solidFill>
              </a:rPr>
              <a:t>() </a:t>
            </a:r>
            <a:r>
              <a:rPr lang="en-GB" sz="2600"/>
              <a:t>function has 30 optional parameters you can specify.</a:t>
            </a:r>
          </a:p>
          <a:p>
            <a:r>
              <a:rPr lang="en-GB" sz="2600"/>
              <a:t>For example, you can see this dataset that the CSV file has a built-in index, which pandas did not pick up automatically. To make pandas use the ‘#’ column as the index instead of creating a new one, we can specify an </a:t>
            </a:r>
            <a:r>
              <a:rPr lang="en-GB" sz="2600" err="1">
                <a:solidFill>
                  <a:schemeClr val="accent4">
                    <a:lumMod val="50000"/>
                  </a:schemeClr>
                </a:solidFill>
              </a:rPr>
              <a:t>index_col</a:t>
            </a:r>
            <a:r>
              <a:rPr lang="en-GB" sz="2600"/>
              <a:t>.</a:t>
            </a:r>
          </a:p>
          <a:p>
            <a:endParaRPr lang="en-GB" sz="2600"/>
          </a:p>
          <a:p>
            <a:pPr marL="0" indent="0" algn="ctr">
              <a:buNone/>
            </a:pPr>
            <a:r>
              <a:rPr lang="en-GB" sz="2400" b="0" err="1">
                <a:effectLst/>
                <a:latin typeface="Consolas" panose="020B0609020204030204" pitchFamily="49" charset="0"/>
              </a:rPr>
              <a:t>pokemon_stats</a:t>
            </a:r>
            <a:r>
              <a:rPr lang="en-GB" sz="2400" b="0">
                <a:effectLst/>
                <a:latin typeface="Consolas" panose="020B0609020204030204" pitchFamily="49" charset="0"/>
              </a:rPr>
              <a:t> = </a:t>
            </a:r>
            <a:r>
              <a:rPr lang="en-GB" sz="2400" b="0" err="1">
                <a:effectLst/>
                <a:latin typeface="Consolas" panose="020B0609020204030204" pitchFamily="49" charset="0"/>
              </a:rPr>
              <a:t>pd.</a:t>
            </a:r>
            <a:r>
              <a:rPr lang="en-GB" sz="2400" b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GB" sz="2400" b="0">
                <a:effectLst/>
                <a:latin typeface="Consolas" panose="020B0609020204030204" pitchFamily="49" charset="0"/>
              </a:rPr>
              <a:t>(</a:t>
            </a:r>
            <a:r>
              <a:rPr lang="en-GB" sz="2400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"pokemon_data.csv"</a:t>
            </a:r>
            <a:r>
              <a:rPr lang="en-GB" sz="2400" b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err="1">
                <a:effectLst/>
                <a:latin typeface="Consolas" panose="020B0609020204030204" pitchFamily="49" charset="0"/>
              </a:rPr>
              <a:t>index_col</a:t>
            </a:r>
            <a:r>
              <a:rPr lang="en-GB" sz="2400" b="0">
                <a:effectLst/>
                <a:latin typeface="Consolas" panose="020B0609020204030204" pitchFamily="49" charset="0"/>
              </a:rPr>
              <a:t>=</a:t>
            </a:r>
            <a:r>
              <a:rPr lang="en-GB" sz="2400" b="0">
                <a:solidFill>
                  <a:srgbClr val="002AF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89815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2796-8D01-4A8B-8322-2CD51412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F2D-67A5-4A1A-8018-61124C79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Complete the worksheet on moodle named Creating, Reading and Writing. </a:t>
            </a:r>
          </a:p>
          <a:p>
            <a:endParaRPr lang="en-GB" sz="2000"/>
          </a:p>
          <a:p>
            <a:r>
              <a:rPr lang="en-GB" sz="2000"/>
              <a:t>There is a csv file named ‘wine_reviews.csv’</a:t>
            </a: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9E0B31EE-E26C-4C53-ACD1-7C5ECF6F3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5" r="41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C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0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43B0-91C9-DB17-0392-F802D1A3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Next Week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788D-62EC-A6A5-709C-D61436E6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We will look at Summary Functions and Start looking at Inserting, Selecting and Assigning in Pandas.</a:t>
            </a:r>
            <a:endParaRPr lang="en-US" sz="2000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AEC20ECF-77E4-E8BC-B39F-67A64678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r="30995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2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9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97C6F-C12B-0BC9-E068-88EEB4F7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Learning Objectives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3E5C-EA72-C16F-A928-53390BF5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Aim:</a:t>
            </a:r>
            <a:endParaRPr lang="en-US" sz="2000" dirty="0"/>
          </a:p>
          <a:p>
            <a:pPr lvl="1"/>
            <a:r>
              <a:rPr lang="en-US" sz="2000" dirty="0">
                <a:cs typeface="Calibri"/>
              </a:rPr>
              <a:t>To understand the use of the Pandas Package in Python.</a:t>
            </a:r>
          </a:p>
          <a:p>
            <a:pPr lvl="1"/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Objective</a:t>
            </a:r>
          </a:p>
          <a:p>
            <a:pPr lvl="1"/>
            <a:r>
              <a:rPr lang="en-GB" sz="2000" dirty="0">
                <a:cs typeface="Calibri"/>
              </a:rPr>
              <a:t>To check understanding of the basics of using panda’s library.</a:t>
            </a:r>
            <a:endParaRPr lang="en-GB" sz="200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To use pandas to read, write and filter data from / to a CSV file.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To group and sort data in a CSV file.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1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5DA-B49D-4B9E-BFAF-DE555EE6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Pandas?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65E3E2FA-DB38-46F4-BAEC-D89EB60EBC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5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28F62C11-47C9-4CCE-A8C9-F2A6A6C48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>
                                            <p:graphicEl>
                                              <a:dgm id="{28F62C11-47C9-4CCE-A8C9-F2A6A6C48E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D504C577-FDD5-41EF-975B-2218FAA7A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>
                                            <p:graphicEl>
                                              <a:dgm id="{D504C577-FDD5-41EF-975B-2218FAA7A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4933731C-B72A-4626-A45E-84CAFD07C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>
                                            <p:graphicEl>
                                              <a:dgm id="{4933731C-B72A-4626-A45E-84CAFD07C8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357C9040-4849-4373-AC15-4FF5C06EC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>
                                            <p:graphicEl>
                                              <a:dgm id="{357C9040-4849-4373-AC15-4FF5C06EC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4C813CA6-A417-4D71-BAD0-1282130A8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>
                                            <p:graphicEl>
                                              <a:dgm id="{4C813CA6-A417-4D71-BAD0-1282130A87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8F200E72-1563-4A46-8AC8-B380D49B38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>
                                            <p:graphicEl>
                                              <a:dgm id="{8F200E72-1563-4A46-8AC8-B380D49B38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2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C34-7E3C-406F-BCFF-EEFA1E19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use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233F-CF4B-493D-9DE8-EE7CFE34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Pandas allows us to analyse big data and make conclusions based on statistical theories.</a:t>
            </a:r>
          </a:p>
          <a:p>
            <a:endParaRPr lang="en-GB"/>
          </a:p>
          <a:p>
            <a:r>
              <a:rPr lang="en-GB" dirty="0"/>
              <a:t>Pandas can clean messy data sets and make them readable and relevant.</a:t>
            </a:r>
            <a:endParaRPr lang="en-GB" dirty="0">
              <a:cs typeface="Calibri"/>
            </a:endParaRPr>
          </a:p>
          <a:p>
            <a:endParaRPr lang="en-GB"/>
          </a:p>
          <a:p>
            <a:r>
              <a:rPr lang="en-GB" dirty="0"/>
              <a:t>Relevant data is very important in data science.</a:t>
            </a:r>
            <a:endParaRPr lang="en-GB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E7D43-ADF8-4DCB-A383-40220473BC96}"/>
              </a:ext>
            </a:extLst>
          </p:cNvPr>
          <p:cNvSpPr/>
          <p:nvPr/>
        </p:nvSpPr>
        <p:spPr>
          <a:xfrm>
            <a:off x="0" y="5472788"/>
            <a:ext cx="1395663" cy="1403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0" i="0">
                <a:solidFill>
                  <a:srgbClr val="04AA6D"/>
                </a:solidFill>
                <a:effectLst/>
                <a:latin typeface="Verdana" panose="020B0604030504040204" pitchFamily="34" charset="0"/>
              </a:rPr>
              <a:t>:}</a:t>
            </a:r>
            <a:endParaRPr lang="en-GB" sz="72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03FCA-9126-456D-BF41-DD8F04BFF2BE}"/>
              </a:ext>
            </a:extLst>
          </p:cNvPr>
          <p:cNvSpPr/>
          <p:nvPr/>
        </p:nvSpPr>
        <p:spPr>
          <a:xfrm>
            <a:off x="1395663" y="5472788"/>
            <a:ext cx="10793853" cy="1403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tx1"/>
                </a:solidFill>
              </a:rPr>
              <a:t>Data Science: is a branch of computer science where we study how to store, use and analyse data for deriving information from it.</a:t>
            </a:r>
          </a:p>
        </p:txBody>
      </p:sp>
    </p:spTree>
    <p:extLst>
      <p:ext uri="{BB962C8B-B14F-4D97-AF65-F5344CB8AC3E}">
        <p14:creationId xmlns:p14="http://schemas.microsoft.com/office/powerpoint/2010/main" val="19900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BD6AA-BA3D-4439-94BB-0F2A1DF5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C71C-A4B3-40F4-99EA-C71F9A54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2400"/>
              <a:t>Pandas gives you answers about the data. Like:</a:t>
            </a:r>
          </a:p>
          <a:p>
            <a:endParaRPr lang="en-GB" sz="2400"/>
          </a:p>
          <a:p>
            <a:pPr lvl="1"/>
            <a:r>
              <a:rPr lang="en-GB"/>
              <a:t>Is there a correlation between two or more columns?</a:t>
            </a:r>
          </a:p>
          <a:p>
            <a:pPr lvl="1"/>
            <a:r>
              <a:rPr lang="en-GB"/>
              <a:t>What is average value?</a:t>
            </a:r>
          </a:p>
          <a:p>
            <a:pPr lvl="1"/>
            <a:r>
              <a:rPr lang="en-GB"/>
              <a:t>Max value?</a:t>
            </a:r>
          </a:p>
          <a:p>
            <a:pPr lvl="1"/>
            <a:r>
              <a:rPr lang="en-GB"/>
              <a:t>Min value?</a:t>
            </a:r>
          </a:p>
          <a:p>
            <a:pPr lvl="1"/>
            <a:endParaRPr lang="en-GB"/>
          </a:p>
          <a:p>
            <a:r>
              <a:rPr lang="en-GB" sz="2400"/>
              <a:t>Pandas are also able to delete rows that are not relevant, or contains wrong values, like empty or NULL values. This is called cleaning the data.</a:t>
            </a:r>
          </a:p>
        </p:txBody>
      </p:sp>
    </p:spTree>
    <p:extLst>
      <p:ext uri="{BB962C8B-B14F-4D97-AF65-F5344CB8AC3E}">
        <p14:creationId xmlns:p14="http://schemas.microsoft.com/office/powerpoint/2010/main" val="262017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1BF90-2BD8-46EB-8DEA-8E1D24E8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7689-3CF8-47C5-ACDE-65479A3B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Pandas will require you to install the package on your PC. Using the follow command:</a:t>
            </a:r>
          </a:p>
          <a:p>
            <a:pPr marL="36830" indent="0">
              <a:buNone/>
            </a:pPr>
            <a:endParaRPr lang="en-GB" sz="2400" i="1">
              <a:cs typeface="Calibri" panose="020F0502020204030204"/>
            </a:endParaRPr>
          </a:p>
          <a:p>
            <a:pPr marL="36830" indent="0" algn="ctr">
              <a:buNone/>
            </a:pPr>
            <a:r>
              <a:rPr lang="en-GB" sz="2400" i="1" dirty="0">
                <a:solidFill>
                  <a:schemeClr val="accent4">
                    <a:lumMod val="75000"/>
                  </a:schemeClr>
                </a:solidFill>
              </a:rPr>
              <a:t>pip install pandas</a:t>
            </a:r>
            <a:endParaRPr lang="en-GB" sz="2400" i="1" dirty="0">
              <a:solidFill>
                <a:schemeClr val="accent4">
                  <a:lumMod val="75000"/>
                </a:schemeClr>
              </a:solidFill>
              <a:cs typeface="Calibri"/>
            </a:endParaRPr>
          </a:p>
          <a:p>
            <a:pPr marL="36830" indent="0">
              <a:buNone/>
            </a:pPr>
            <a:endParaRPr lang="en-GB" sz="2400">
              <a:cs typeface="Calibri" panose="020F0502020204030204"/>
            </a:endParaRPr>
          </a:p>
          <a:p>
            <a:r>
              <a:rPr lang="en-GB" sz="2400" dirty="0"/>
              <a:t>We already have this installed. So, we are ready to use this. To use this package in your scripts you will need to 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GB" sz="2400" dirty="0"/>
              <a:t> it.</a:t>
            </a:r>
            <a:endParaRPr lang="en-GB" sz="2400" dirty="0">
              <a:cs typeface="Calibri"/>
            </a:endParaRPr>
          </a:p>
          <a:p>
            <a:endParaRPr lang="en-GB" sz="2400"/>
          </a:p>
          <a:p>
            <a:pPr marL="36830" indent="0" algn="ctr">
              <a:buNone/>
            </a:pPr>
            <a:r>
              <a:rPr lang="en-GB" sz="2400" i="1" dirty="0">
                <a:solidFill>
                  <a:schemeClr val="accent4">
                    <a:lumMod val="75000"/>
                  </a:schemeClr>
                </a:solidFill>
              </a:rPr>
              <a:t>import pandas</a:t>
            </a:r>
            <a:endParaRPr lang="en-GB" sz="2400" i="1" dirty="0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2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51250A-9AE1-4996-AB91-4B57121F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3" y="3697408"/>
            <a:ext cx="4114800" cy="16383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ADD94-3CC3-4884-B0B3-33596753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01379B-8D6F-410F-B70E-5AD08F4322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445073" y="3250708"/>
            <a:ext cx="5455917" cy="234985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283D0B9-6BA2-45F7-94F7-F49CA5D5AF4C}"/>
              </a:ext>
            </a:extLst>
          </p:cNvPr>
          <p:cNvSpPr/>
          <p:nvPr/>
        </p:nvSpPr>
        <p:spPr>
          <a:xfrm>
            <a:off x="3895550" y="2571033"/>
            <a:ext cx="1844842" cy="563756"/>
          </a:xfrm>
          <a:prstGeom prst="wedgeRectCallout">
            <a:avLst>
              <a:gd name="adj1" fmla="val -65181"/>
              <a:gd name="adj2" fmla="val 14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Keys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18AF3C6-A401-40CF-9213-35F1A11845C5}"/>
              </a:ext>
            </a:extLst>
          </p:cNvPr>
          <p:cNvSpPr/>
          <p:nvPr/>
        </p:nvSpPr>
        <p:spPr>
          <a:xfrm>
            <a:off x="3715865" y="5972558"/>
            <a:ext cx="1844842" cy="563756"/>
          </a:xfrm>
          <a:prstGeom prst="wedgeRectCallout">
            <a:avLst>
              <a:gd name="adj1" fmla="val -54746"/>
              <a:gd name="adj2" fmla="val -156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Values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F1C9422-7CA5-4AA8-8F3F-75985D3FB979}"/>
              </a:ext>
            </a:extLst>
          </p:cNvPr>
          <p:cNvSpPr/>
          <p:nvPr/>
        </p:nvSpPr>
        <p:spPr>
          <a:xfrm>
            <a:off x="226841" y="2415301"/>
            <a:ext cx="1844842" cy="563756"/>
          </a:xfrm>
          <a:prstGeom prst="wedgeRectCallout">
            <a:avLst>
              <a:gd name="adj1" fmla="val -4311"/>
              <a:gd name="adj2" fmla="val 241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AFC2A-B3ED-4D0E-AE83-1F5C87E3EC2A}"/>
              </a:ext>
            </a:extLst>
          </p:cNvPr>
          <p:cNvSpPr/>
          <p:nvPr/>
        </p:nvSpPr>
        <p:spPr>
          <a:xfrm>
            <a:off x="1828800" y="3697408"/>
            <a:ext cx="3176337" cy="377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3533F-4825-4793-98F2-1B14541B2B97}"/>
              </a:ext>
            </a:extLst>
          </p:cNvPr>
          <p:cNvSpPr/>
          <p:nvPr/>
        </p:nvSpPr>
        <p:spPr>
          <a:xfrm>
            <a:off x="1620253" y="4139271"/>
            <a:ext cx="3384883" cy="1196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B5EDC-78F7-4E7E-B83C-FB1777A6C503}"/>
              </a:ext>
            </a:extLst>
          </p:cNvPr>
          <p:cNvSpPr/>
          <p:nvPr/>
        </p:nvSpPr>
        <p:spPr>
          <a:xfrm>
            <a:off x="796203" y="4113453"/>
            <a:ext cx="705314" cy="1196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2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5DA17-0391-4A9A-9C57-D504F40A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Using an Alias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5C684-2F65-4690-8900-D657DFDF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2400"/>
              <a:t>Pandas is usually imported under the </a:t>
            </a:r>
            <a:r>
              <a:rPr lang="en-GB" sz="2400">
                <a:solidFill>
                  <a:schemeClr val="accent4">
                    <a:lumMod val="75000"/>
                  </a:schemeClr>
                </a:solidFill>
              </a:rPr>
              <a:t>pd</a:t>
            </a:r>
            <a:r>
              <a:rPr lang="en-GB" sz="2400"/>
              <a:t> alias.</a:t>
            </a:r>
          </a:p>
          <a:p>
            <a:endParaRPr lang="en-GB" sz="2400"/>
          </a:p>
          <a:p>
            <a:endParaRPr lang="en-GB" sz="2400"/>
          </a:p>
          <a:p>
            <a:r>
              <a:rPr lang="en-GB" sz="2400"/>
              <a:t>Create an alias with the as keyword while importing:</a:t>
            </a:r>
          </a:p>
          <a:p>
            <a:pPr marL="0" indent="0">
              <a:buNone/>
            </a:pPr>
            <a:endParaRPr lang="en-GB" sz="2400"/>
          </a:p>
          <a:p>
            <a:pPr marL="0" indent="0" algn="ctr">
              <a:buNone/>
            </a:pPr>
            <a:r>
              <a:rPr lang="en-GB" sz="2400" i="1">
                <a:solidFill>
                  <a:schemeClr val="accent5">
                    <a:lumMod val="50000"/>
                  </a:schemeClr>
                </a:solidFill>
              </a:rPr>
              <a:t>import</a:t>
            </a:r>
            <a:r>
              <a:rPr lang="en-GB" sz="2400" i="1"/>
              <a:t> </a:t>
            </a:r>
            <a:r>
              <a:rPr lang="en-GB" sz="2400" i="1">
                <a:solidFill>
                  <a:schemeClr val="accent4">
                    <a:lumMod val="75000"/>
                  </a:schemeClr>
                </a:solidFill>
              </a:rPr>
              <a:t>pandas</a:t>
            </a:r>
            <a:r>
              <a:rPr lang="en-GB" sz="2400" i="1"/>
              <a:t> </a:t>
            </a:r>
            <a:r>
              <a:rPr lang="en-GB" sz="2400" i="1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GB" sz="2400" i="1"/>
              <a:t> </a:t>
            </a:r>
            <a:r>
              <a:rPr lang="en-GB" sz="2400" i="1">
                <a:solidFill>
                  <a:schemeClr val="accent4">
                    <a:lumMod val="75000"/>
                  </a:schemeClr>
                </a:solidFill>
              </a:rPr>
              <a:t>pd</a:t>
            </a:r>
          </a:p>
        </p:txBody>
      </p:sp>
    </p:spTree>
    <p:extLst>
      <p:ext uri="{BB962C8B-B14F-4D97-AF65-F5344CB8AC3E}">
        <p14:creationId xmlns:p14="http://schemas.microsoft.com/office/powerpoint/2010/main" val="316254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1030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Verdana</vt:lpstr>
      <vt:lpstr>Office Theme</vt:lpstr>
      <vt:lpstr>Introduction to Programming</vt:lpstr>
      <vt:lpstr>Recap</vt:lpstr>
      <vt:lpstr>Learning Objectives</vt:lpstr>
      <vt:lpstr>What is Pandas?</vt:lpstr>
      <vt:lpstr>Why use Pandas?</vt:lpstr>
      <vt:lpstr>What Can Pandas Do?</vt:lpstr>
      <vt:lpstr>Getting Started</vt:lpstr>
      <vt:lpstr>Example</vt:lpstr>
      <vt:lpstr>Using an Alias</vt:lpstr>
      <vt:lpstr>Creating Data</vt:lpstr>
      <vt:lpstr>DataFrame</vt:lpstr>
      <vt:lpstr>DataFrame</vt:lpstr>
      <vt:lpstr>What does this do?</vt:lpstr>
      <vt:lpstr>Series</vt:lpstr>
      <vt:lpstr>Series</vt:lpstr>
      <vt:lpstr>Reading Data Files</vt:lpstr>
      <vt:lpstr>CSV File</vt:lpstr>
      <vt:lpstr>Reading a CSV File</vt:lpstr>
      <vt:lpstr>DataFrame Attributes and Functions</vt:lpstr>
      <vt:lpstr>Automated Index Column</vt:lpstr>
      <vt:lpstr>Activity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Jai Somaiya</dc:creator>
  <cp:lastModifiedBy>Jai Somaiya</cp:lastModifiedBy>
  <cp:revision>48</cp:revision>
  <dcterms:created xsi:type="dcterms:W3CDTF">2022-02-05T11:06:07Z</dcterms:created>
  <dcterms:modified xsi:type="dcterms:W3CDTF">2023-10-06T07:45:44Z</dcterms:modified>
</cp:coreProperties>
</file>