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9CF4A-DDB3-B251-E75D-443052554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C7507-0201-022C-5BF2-83984FEFA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CE6CD-E944-55AE-94FF-201D411F8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769F-1A41-46F2-BF31-451381D93F29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EA8AB-9403-BEEA-90B3-6DEAFFF02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C46A5-F274-9B4D-7B41-6312C6BC9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583D-23C2-4059-BDDE-82E42938C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701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453C7-6EDE-1CE9-A959-EE774886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6183BC-004B-095C-6D3D-76DFB97C1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DD157-3356-1367-6399-65BD89D6B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769F-1A41-46F2-BF31-451381D93F29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F11BA-3B85-C820-674B-C9101EFD1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73ECF-0E4A-A95A-ED8C-D2F403286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583D-23C2-4059-BDDE-82E42938C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926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97B6AD-BBB7-A93A-8439-C5EE1BE207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9DFB0-84B3-49E3-5C5E-61023AA11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8FC74-2F82-F5E1-7B8D-F0AD70B66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769F-1A41-46F2-BF31-451381D93F29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4A520-50A8-AEC4-83E0-5D5D0507C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CE810-96C0-9B4B-AE18-68E9F5704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583D-23C2-4059-BDDE-82E42938C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372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5F074-22B1-1532-1769-BD35B59D1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7DF08-40ED-E9ED-84EB-ACB818C0D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A511C-50A3-8D3B-A368-65E3B55A7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769F-1A41-46F2-BF31-451381D93F29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72F16-14EA-0478-D8A9-9AF05F23B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D19BC-D3E6-EC72-6E9A-00AC76592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583D-23C2-4059-BDDE-82E42938C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526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22283-CEFE-C8BD-C7DD-08BDB59B6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E3E0D-C5E5-828D-6D3F-5B17263F2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D65B4-3667-0CB6-932B-B9EFF19E5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769F-1A41-46F2-BF31-451381D93F29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F2D85-164F-A81F-A545-26801F22E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EA4FA-CB27-608D-17CA-B7A95512E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583D-23C2-4059-BDDE-82E42938C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378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C0DD-C8DF-D59C-6CDF-4FD971F13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CDAF3-DC0D-D0F7-5A56-E0B1BB313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EBC675-01AE-3A22-2BB4-E0AB49D64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6601D-6CCE-189B-4F9E-6886DC36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769F-1A41-46F2-BF31-451381D93F29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48D79-C3E9-80A9-E22B-0C9A38912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328EB-B359-86F7-3609-A7881F1B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583D-23C2-4059-BDDE-82E42938C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603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B9032-AE2D-6B10-6CDB-C29D1E556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5795D-0AE4-F011-2DEC-B393C84D0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AC8999-E11F-3F3D-FDCF-1D34BA3C8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5AE4E-E1C4-837A-C91E-F16BFDE1AE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06F98B-4668-FDA9-3363-36E2820A46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05CBEA-3FCB-E712-5FBA-0A437169D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769F-1A41-46F2-BF31-451381D93F29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092DB9-DE5D-E2DF-C2C1-9D9110D7F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DCF647-FF4D-1E80-A099-E898B1801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583D-23C2-4059-BDDE-82E42938C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247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189E9-CDD1-00BC-F6B2-08DC7322A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5E4100-0F8C-6DC1-5856-A4DD01341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769F-1A41-46F2-BF31-451381D93F29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DF9B4D-1FB6-3987-249C-4EDFACC35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FB8F1-2FAE-5E35-8769-F29C3652A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583D-23C2-4059-BDDE-82E42938C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770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3E670A-9235-3BA1-2479-BB1ED4C82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769F-1A41-46F2-BF31-451381D93F29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BE2DCE-68E7-407D-90A6-4587D2D6B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531C9E-11F1-7279-F4CB-1F6972098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583D-23C2-4059-BDDE-82E42938C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427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57481-1F8E-1EFB-C0DD-C4D901FD5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9A06C-387B-10BA-D593-04D980117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4B3A8-92B9-C154-C003-12270B4CF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D00A1-68E0-40F1-AFC7-4C3DEE75E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769F-1A41-46F2-BF31-451381D93F29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BFE3D-4712-B98E-A1D2-64ED02E57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D4B78-ABCD-CD8C-EFD3-012F955A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583D-23C2-4059-BDDE-82E42938C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2468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2A5F0-B22D-180A-7616-23ED5E1E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9F3CF-3BAA-5AD7-4003-22C6C466E8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557AFA-B76B-F31A-D835-BD995C462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68F3B4-A450-611E-590B-2820FEE0A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769F-1A41-46F2-BF31-451381D93F29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4DA50-80F7-1599-0E82-916189710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B9CCA-0E7D-BF23-132F-ABF732AF2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1583D-23C2-4059-BDDE-82E42938C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139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27A9A2-5309-AF35-C25E-0E1A8D441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27228-4317-2D93-450D-524A308AA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E872E-0000-E07F-B47D-7B64E7C4F9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B769F-1A41-46F2-BF31-451381D93F29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19F4D-5B5F-4E29-B3FC-306845994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FBC0F-12CB-9D31-EBBF-07B145C355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1583D-23C2-4059-BDDE-82E42938C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35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1AEAD-9CD5-9486-5338-29E84B4044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 flipV="1">
            <a:off x="12345798" y="3336925"/>
            <a:ext cx="45719" cy="92075"/>
          </a:xfrm>
        </p:spPr>
        <p:txBody>
          <a:bodyPr>
            <a:normAutofit fontScale="90000"/>
          </a:bodyPr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82F886-0800-9D14-5424-CC6B50312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49931" y="2830236"/>
            <a:ext cx="240484" cy="1197528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76364B5-5114-0B9A-3045-1DBE114B0BF7}"/>
              </a:ext>
            </a:extLst>
          </p:cNvPr>
          <p:cNvSpPr/>
          <p:nvPr/>
        </p:nvSpPr>
        <p:spPr>
          <a:xfrm>
            <a:off x="5223545" y="260058"/>
            <a:ext cx="1744910" cy="7702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2707D2-BB4D-5685-7037-BA32D0F62A46}"/>
              </a:ext>
            </a:extLst>
          </p:cNvPr>
          <p:cNvCxnSpPr>
            <a:stCxn id="4" idx="2"/>
          </p:cNvCxnSpPr>
          <p:nvPr/>
        </p:nvCxnSpPr>
        <p:spPr>
          <a:xfrm>
            <a:off x="6096000" y="1030287"/>
            <a:ext cx="0" cy="46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93D2026-870A-D9AE-AB8A-C745D0C11ECD}"/>
              </a:ext>
            </a:extLst>
          </p:cNvPr>
          <p:cNvSpPr/>
          <p:nvPr/>
        </p:nvSpPr>
        <p:spPr>
          <a:xfrm>
            <a:off x="5134062" y="1199523"/>
            <a:ext cx="1923876" cy="7602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Make dictionary for user words</a:t>
            </a: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2B67DAA1-C840-205C-302D-1158F636C881}"/>
              </a:ext>
            </a:extLst>
          </p:cNvPr>
          <p:cNvSpPr/>
          <p:nvPr/>
        </p:nvSpPr>
        <p:spPr>
          <a:xfrm>
            <a:off x="4353886" y="2104076"/>
            <a:ext cx="3389153" cy="1637414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 needs to input words to be put into the </a:t>
            </a:r>
            <a:r>
              <a:rPr lang="en-GB" dirty="0" err="1"/>
              <a:t>madlib</a:t>
            </a:r>
            <a:r>
              <a:rPr lang="en-GB" dirty="0"/>
              <a:t>.</a:t>
            </a:r>
          </a:p>
          <a:p>
            <a:pPr algn="ctr"/>
            <a:r>
              <a:rPr lang="en-GB" dirty="0"/>
              <a:t>Will be asked for nouns, locations, adjectives, verbs, etc.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843C05-8A0D-781B-0B15-B6514BD9DCD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6048463" y="1959805"/>
            <a:ext cx="47537" cy="144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AE164D8-720F-5B1A-6CF0-5EA059780BEA}"/>
              </a:ext>
            </a:extLst>
          </p:cNvPr>
          <p:cNvSpPr/>
          <p:nvPr/>
        </p:nvSpPr>
        <p:spPr>
          <a:xfrm>
            <a:off x="4840448" y="3885761"/>
            <a:ext cx="2421622" cy="12247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Add user words into story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7F3FCA8-0B2B-4D08-1F84-59D6F0EC8DC6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>
            <a:off x="6048463" y="3741490"/>
            <a:ext cx="2796" cy="144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Data 24">
            <a:extLst>
              <a:ext uri="{FF2B5EF4-FFF2-40B4-BE49-F238E27FC236}">
                <a16:creationId xmlns:a16="http://schemas.microsoft.com/office/drawing/2014/main" id="{FA329442-1B6E-A372-94B9-A5A5FC58599F}"/>
              </a:ext>
            </a:extLst>
          </p:cNvPr>
          <p:cNvSpPr/>
          <p:nvPr/>
        </p:nvSpPr>
        <p:spPr>
          <a:xfrm>
            <a:off x="4983060" y="5357392"/>
            <a:ext cx="2130805" cy="1224793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Print </a:t>
            </a:r>
            <a:r>
              <a:rPr lang="en-GB" dirty="0" err="1"/>
              <a:t>madlib</a:t>
            </a:r>
            <a:r>
              <a:rPr lang="en-GB" dirty="0"/>
              <a:t> with user words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B94D1E-A962-9647-41D0-342CDBDA66F3}"/>
              </a:ext>
            </a:extLst>
          </p:cNvPr>
          <p:cNvCxnSpPr>
            <a:cxnSpLocks/>
            <a:stCxn id="12" idx="2"/>
            <a:endCxn id="25" idx="1"/>
          </p:cNvCxnSpPr>
          <p:nvPr/>
        </p:nvCxnSpPr>
        <p:spPr>
          <a:xfrm flipH="1">
            <a:off x="6048463" y="5110554"/>
            <a:ext cx="2796" cy="246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294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Corey FORD</dc:creator>
  <cp:lastModifiedBy>Corey FORD</cp:lastModifiedBy>
  <cp:revision>2</cp:revision>
  <dcterms:created xsi:type="dcterms:W3CDTF">2023-09-11T10:47:01Z</dcterms:created>
  <dcterms:modified xsi:type="dcterms:W3CDTF">2023-09-11T12:58:28Z</dcterms:modified>
</cp:coreProperties>
</file>