
<file path=[Content_Types].xml><?xml version="1.0" encoding="utf-8"?>
<Types xmlns="http://schemas.openxmlformats.org/package/2006/content-types">
  <Default Extension="bin" ContentType="application/vnd.ms-office.activeX"/>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activeX/activeX1.xml" ContentType="application/vnd.ms-office.activeX+xml"/>
  <Override PartName="/ppt/activeX/activeX2.xml" ContentType="application/vnd.ms-office.activeX+xml"/>
  <Override PartName="/ppt/activeX/activeX3.xml" ContentType="application/vnd.ms-office.activeX+xml"/>
  <Override PartName="/ppt/activeX/activeX4.xml" ContentType="application/vnd.ms-office.activeX+xml"/>
  <Override PartName="/ppt/activeX/activeX5.xml" ContentType="application/vnd.ms-office.activeX+xml"/>
  <Override PartName="/ppt/activeX/activeX6.xml" ContentType="application/vnd.ms-office.activeX+xml"/>
  <Override PartName="/ppt/activeX/activeX7.xml" ContentType="application/vnd.ms-office.activeX+xml"/>
  <Override PartName="/ppt/activeX/activeX8.xml" ContentType="application/vnd.ms-office.activeX+xml"/>
  <Override PartName="/ppt/activeX/activeX9.xml" ContentType="application/vnd.ms-office.activeX+xml"/>
  <Override PartName="/ppt/activeX/activeX10.xml" ContentType="application/vnd.ms-office.activeX+xml"/>
  <Override PartName="/ppt/activeX/activeX11.xml" ContentType="application/vnd.ms-office.activeX+xml"/>
  <Override PartName="/ppt/activeX/activeX12.xml" ContentType="application/vnd.ms-office.activeX+xml"/>
  <Override PartName="/ppt/activeX/activeX13.xml" ContentType="application/vnd.ms-office.activeX+xml"/>
  <Override PartName="/ppt/activeX/activeX14.xml" ContentType="application/vnd.ms-office.activeX+xml"/>
  <Override PartName="/ppt/activeX/activeX15.xml" ContentType="application/vnd.ms-office.activeX+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24"/>
  </p:notesMasterIdLst>
  <p:sldIdLst>
    <p:sldId id="269" r:id="rId5"/>
    <p:sldId id="273" r:id="rId6"/>
    <p:sldId id="274" r:id="rId7"/>
    <p:sldId id="279" r:id="rId8"/>
    <p:sldId id="280" r:id="rId9"/>
    <p:sldId id="281" r:id="rId10"/>
    <p:sldId id="282" r:id="rId11"/>
    <p:sldId id="283" r:id="rId12"/>
    <p:sldId id="275" r:id="rId13"/>
    <p:sldId id="276" r:id="rId14"/>
    <p:sldId id="277" r:id="rId15"/>
    <p:sldId id="284" r:id="rId16"/>
    <p:sldId id="278" r:id="rId17"/>
    <p:sldId id="285" r:id="rId18"/>
    <p:sldId id="286" r:id="rId19"/>
    <p:sldId id="287" r:id="rId20"/>
    <p:sldId id="288" r:id="rId21"/>
    <p:sldId id="270" r:id="rId22"/>
    <p:sldId id="271" r:id="rId23"/>
  </p:sldIdLst>
  <p:sldSz cx="9906000" cy="6858000" type="A4"/>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 Hillyard" initials="DH" lastIdx="2" clrIdx="0">
    <p:extLst>
      <p:ext uri="{19B8F6BF-5375-455C-9EA6-DF929625EA0E}">
        <p15:presenceInfo xmlns:p15="http://schemas.microsoft.com/office/powerpoint/2012/main" userId="S-1-5-21-1520834447-1259991464-1277087124-11879"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66CCFF"/>
    <a:srgbClr val="CCECFF"/>
    <a:srgbClr val="99CCFF"/>
    <a:srgbClr val="FF7C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828" autoAdjust="0"/>
    <p:restoredTop sz="90884" autoAdjust="0"/>
  </p:normalViewPr>
  <p:slideViewPr>
    <p:cSldViewPr snapToGrid="0">
      <p:cViewPr varScale="1">
        <p:scale>
          <a:sx n="95" d="100"/>
          <a:sy n="95" d="100"/>
        </p:scale>
        <p:origin x="102" y="1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s>
</file>

<file path=ppt/activeX/_rels/activeX1.xml.rels><?xml version="1.0" encoding="UTF-8" standalone="yes"?>
<Relationships xmlns="http://schemas.openxmlformats.org/package/2006/relationships"><Relationship Id="rId1" Type="http://schemas.microsoft.com/office/2006/relationships/activeXControlBinary" Target="activeX1.bin"/></Relationships>
</file>

<file path=ppt/activeX/_rels/activeX10.xml.rels><?xml version="1.0" encoding="UTF-8" standalone="yes"?>
<Relationships xmlns="http://schemas.openxmlformats.org/package/2006/relationships"><Relationship Id="rId1" Type="http://schemas.microsoft.com/office/2006/relationships/activeXControlBinary" Target="activeX10.bin"/></Relationships>
</file>

<file path=ppt/activeX/_rels/activeX11.xml.rels><?xml version="1.0" encoding="UTF-8" standalone="yes"?>
<Relationships xmlns="http://schemas.openxmlformats.org/package/2006/relationships"><Relationship Id="rId1" Type="http://schemas.microsoft.com/office/2006/relationships/activeXControlBinary" Target="activeX11.bin"/></Relationships>
</file>

<file path=ppt/activeX/_rels/activeX12.xml.rels><?xml version="1.0" encoding="UTF-8" standalone="yes"?>
<Relationships xmlns="http://schemas.openxmlformats.org/package/2006/relationships"><Relationship Id="rId1" Type="http://schemas.microsoft.com/office/2006/relationships/activeXControlBinary" Target="activeX12.bin"/></Relationships>
</file>

<file path=ppt/activeX/_rels/activeX13.xml.rels><?xml version="1.0" encoding="UTF-8" standalone="yes"?>
<Relationships xmlns="http://schemas.openxmlformats.org/package/2006/relationships"><Relationship Id="rId1" Type="http://schemas.microsoft.com/office/2006/relationships/activeXControlBinary" Target="activeX13.bin"/></Relationships>
</file>

<file path=ppt/activeX/_rels/activeX14.xml.rels><?xml version="1.0" encoding="UTF-8" standalone="yes"?>
<Relationships xmlns="http://schemas.openxmlformats.org/package/2006/relationships"><Relationship Id="rId1" Type="http://schemas.microsoft.com/office/2006/relationships/activeXControlBinary" Target="activeX14.bin"/></Relationships>
</file>

<file path=ppt/activeX/_rels/activeX15.xml.rels><?xml version="1.0" encoding="UTF-8" standalone="yes"?>
<Relationships xmlns="http://schemas.openxmlformats.org/package/2006/relationships"><Relationship Id="rId1" Type="http://schemas.microsoft.com/office/2006/relationships/activeXControlBinary" Target="activeX15.bin"/></Relationships>
</file>

<file path=ppt/activeX/_rels/activeX2.xml.rels><?xml version="1.0" encoding="UTF-8" standalone="yes"?>
<Relationships xmlns="http://schemas.openxmlformats.org/package/2006/relationships"><Relationship Id="rId1" Type="http://schemas.microsoft.com/office/2006/relationships/activeXControlBinary" Target="activeX2.bin"/></Relationships>
</file>

<file path=ppt/activeX/_rels/activeX3.xml.rels><?xml version="1.0" encoding="UTF-8" standalone="yes"?>
<Relationships xmlns="http://schemas.openxmlformats.org/package/2006/relationships"><Relationship Id="rId1" Type="http://schemas.microsoft.com/office/2006/relationships/activeXControlBinary" Target="activeX3.bin"/></Relationships>
</file>

<file path=ppt/activeX/_rels/activeX4.xml.rels><?xml version="1.0" encoding="UTF-8" standalone="yes"?>
<Relationships xmlns="http://schemas.openxmlformats.org/package/2006/relationships"><Relationship Id="rId1" Type="http://schemas.microsoft.com/office/2006/relationships/activeXControlBinary" Target="activeX4.bin"/></Relationships>
</file>

<file path=ppt/activeX/_rels/activeX5.xml.rels><?xml version="1.0" encoding="UTF-8" standalone="yes"?>
<Relationships xmlns="http://schemas.openxmlformats.org/package/2006/relationships"><Relationship Id="rId1" Type="http://schemas.microsoft.com/office/2006/relationships/activeXControlBinary" Target="activeX5.bin"/></Relationships>
</file>

<file path=ppt/activeX/_rels/activeX6.xml.rels><?xml version="1.0" encoding="UTF-8" standalone="yes"?>
<Relationships xmlns="http://schemas.openxmlformats.org/package/2006/relationships"><Relationship Id="rId1" Type="http://schemas.microsoft.com/office/2006/relationships/activeXControlBinary" Target="activeX6.bin"/></Relationships>
</file>

<file path=ppt/activeX/_rels/activeX7.xml.rels><?xml version="1.0" encoding="UTF-8" standalone="yes"?>
<Relationships xmlns="http://schemas.openxmlformats.org/package/2006/relationships"><Relationship Id="rId1" Type="http://schemas.microsoft.com/office/2006/relationships/activeXControlBinary" Target="activeX7.bin"/></Relationships>
</file>

<file path=ppt/activeX/_rels/activeX8.xml.rels><?xml version="1.0" encoding="UTF-8" standalone="yes"?>
<Relationships xmlns="http://schemas.openxmlformats.org/package/2006/relationships"><Relationship Id="rId1" Type="http://schemas.microsoft.com/office/2006/relationships/activeXControlBinary" Target="activeX8.bin"/></Relationships>
</file>

<file path=ppt/activeX/_rels/activeX9.xml.rels><?xml version="1.0" encoding="UTF-8" standalone="yes"?>
<Relationships xmlns="http://schemas.openxmlformats.org/package/2006/relationships"><Relationship Id="rId1" Type="http://schemas.microsoft.com/office/2006/relationships/activeXControlBinary" Target="activeX9.bin"/></Relationships>
</file>

<file path=ppt/activeX/activeX1.xml><?xml version="1.0" encoding="utf-8"?>
<ax:ocx xmlns:ax="http://schemas.microsoft.com/office/2006/activeX" xmlns:r="http://schemas.openxmlformats.org/officeDocument/2006/relationships" ax:classid="{8BD21D40-EC42-11CE-9E0D-00AA006002F3}" ax:persistence="persistStorage" r:id="rId1"/>
</file>

<file path=ppt/activeX/activeX10.xml><?xml version="1.0" encoding="utf-8"?>
<ax:ocx xmlns:ax="http://schemas.microsoft.com/office/2006/activeX" xmlns:r="http://schemas.openxmlformats.org/officeDocument/2006/relationships" ax:classid="{8BD21D40-EC42-11CE-9E0D-00AA006002F3}" ax:persistence="persistStorage" r:id="rId1"/>
</file>

<file path=ppt/activeX/activeX11.xml><?xml version="1.0" encoding="utf-8"?>
<ax:ocx xmlns:ax="http://schemas.microsoft.com/office/2006/activeX" xmlns:r="http://schemas.openxmlformats.org/officeDocument/2006/relationships" ax:classid="{8BD21D40-EC42-11CE-9E0D-00AA006002F3}" ax:persistence="persistStorage" r:id="rId1"/>
</file>

<file path=ppt/activeX/activeX12.xml><?xml version="1.0" encoding="utf-8"?>
<ax:ocx xmlns:ax="http://schemas.microsoft.com/office/2006/activeX" xmlns:r="http://schemas.openxmlformats.org/officeDocument/2006/relationships" ax:classid="{8BD21D40-EC42-11CE-9E0D-00AA006002F3}" ax:persistence="persistStorage" r:id="rId1"/>
</file>

<file path=ppt/activeX/activeX13.xml><?xml version="1.0" encoding="utf-8"?>
<ax:ocx xmlns:ax="http://schemas.microsoft.com/office/2006/activeX" xmlns:r="http://schemas.openxmlformats.org/officeDocument/2006/relationships" ax:classid="{8BD21D40-EC42-11CE-9E0D-00AA006002F3}" ax:persistence="persistStorage" r:id="rId1"/>
</file>

<file path=ppt/activeX/activeX14.xml><?xml version="1.0" encoding="utf-8"?>
<ax:ocx xmlns:ax="http://schemas.microsoft.com/office/2006/activeX" xmlns:r="http://schemas.openxmlformats.org/officeDocument/2006/relationships" ax:classid="{8BD21D40-EC42-11CE-9E0D-00AA006002F3}" ax:persistence="persistStorage" r:id="rId1"/>
</file>

<file path=ppt/activeX/activeX15.xml><?xml version="1.0" encoding="utf-8"?>
<ax:ocx xmlns:ax="http://schemas.microsoft.com/office/2006/activeX" xmlns:r="http://schemas.openxmlformats.org/officeDocument/2006/relationships" ax:classid="{8BD21D40-EC42-11CE-9E0D-00AA006002F3}" ax:persistence="persistStorage" r:id="rId1"/>
</file>

<file path=ppt/activeX/activeX2.xml><?xml version="1.0" encoding="utf-8"?>
<ax:ocx xmlns:ax="http://schemas.microsoft.com/office/2006/activeX" xmlns:r="http://schemas.openxmlformats.org/officeDocument/2006/relationships" ax:classid="{8BD21D40-EC42-11CE-9E0D-00AA006002F3}" ax:persistence="persistStorage" r:id="rId1"/>
</file>

<file path=ppt/activeX/activeX3.xml><?xml version="1.0" encoding="utf-8"?>
<ax:ocx xmlns:ax="http://schemas.microsoft.com/office/2006/activeX" xmlns:r="http://schemas.openxmlformats.org/officeDocument/2006/relationships" ax:classid="{8BD21D40-EC42-11CE-9E0D-00AA006002F3}" ax:persistence="persistStorage" r:id="rId1"/>
</file>

<file path=ppt/activeX/activeX4.xml><?xml version="1.0" encoding="utf-8"?>
<ax:ocx xmlns:ax="http://schemas.microsoft.com/office/2006/activeX" xmlns:r="http://schemas.openxmlformats.org/officeDocument/2006/relationships" ax:classid="{8BD21D40-EC42-11CE-9E0D-00AA006002F3}" ax:persistence="persistStorage" r:id="rId1"/>
</file>

<file path=ppt/activeX/activeX5.xml><?xml version="1.0" encoding="utf-8"?>
<ax:ocx xmlns:ax="http://schemas.microsoft.com/office/2006/activeX" xmlns:r="http://schemas.openxmlformats.org/officeDocument/2006/relationships" ax:classid="{8BD21D40-EC42-11CE-9E0D-00AA006002F3}" ax:persistence="persistStorage" r:id="rId1"/>
</file>

<file path=ppt/activeX/activeX6.xml><?xml version="1.0" encoding="utf-8"?>
<ax:ocx xmlns:ax="http://schemas.microsoft.com/office/2006/activeX" xmlns:r="http://schemas.openxmlformats.org/officeDocument/2006/relationships" ax:classid="{8BD21D40-EC42-11CE-9E0D-00AA006002F3}" ax:persistence="persistStorage" r:id="rId1"/>
</file>

<file path=ppt/activeX/activeX7.xml><?xml version="1.0" encoding="utf-8"?>
<ax:ocx xmlns:ax="http://schemas.microsoft.com/office/2006/activeX" xmlns:r="http://schemas.openxmlformats.org/officeDocument/2006/relationships" ax:classid="{8BD21D40-EC42-11CE-9E0D-00AA006002F3}" ax:persistence="persistStorage" r:id="rId1"/>
</file>

<file path=ppt/activeX/activeX8.xml><?xml version="1.0" encoding="utf-8"?>
<ax:ocx xmlns:ax="http://schemas.microsoft.com/office/2006/activeX" xmlns:r="http://schemas.openxmlformats.org/officeDocument/2006/relationships" ax:classid="{8BD21D40-EC42-11CE-9E0D-00AA006002F3}" ax:persistence="persistStorage" r:id="rId1"/>
</file>

<file path=ppt/activeX/activeX9.xml><?xml version="1.0" encoding="utf-8"?>
<ax:ocx xmlns:ax="http://schemas.microsoft.com/office/2006/activeX" xmlns:r="http://schemas.openxmlformats.org/officeDocument/2006/relationships" ax:classid="{8BD21D40-EC42-11CE-9E0D-00AA006002F3}" ax:persistence="persistStorage" r:id="rId1"/>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D77D6DC-BEB4-4DF1-8B14-54F62FBE8DAC}" type="datetimeFigureOut">
              <a:rPr lang="en-GB" smtClean="0"/>
              <a:t>03/09/2021</a:t>
            </a:fld>
            <a:endParaRPr lang="en-GB"/>
          </a:p>
        </p:txBody>
      </p:sp>
      <p:sp>
        <p:nvSpPr>
          <p:cNvPr id="4" name="Slide Image Placeholder 3"/>
          <p:cNvSpPr>
            <a:spLocks noGrp="1" noRot="1" noChangeAspect="1"/>
          </p:cNvSpPr>
          <p:nvPr>
            <p:ph type="sldImg" idx="2"/>
          </p:nvPr>
        </p:nvSpPr>
        <p:spPr>
          <a:xfrm>
            <a:off x="1200150" y="1143000"/>
            <a:ext cx="44577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B1BA4FB-BBAB-458E-ACCC-D57659C1B008}" type="slidenum">
              <a:rPr lang="en-GB" smtClean="0"/>
              <a:t>‹#›</a:t>
            </a:fld>
            <a:endParaRPr lang="en-GB"/>
          </a:p>
        </p:txBody>
      </p:sp>
    </p:spTree>
    <p:extLst>
      <p:ext uri="{BB962C8B-B14F-4D97-AF65-F5344CB8AC3E}">
        <p14:creationId xmlns:p14="http://schemas.microsoft.com/office/powerpoint/2010/main" val="15509453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GB" dirty="0"/>
              <a:t>Activity…</a:t>
            </a:r>
          </a:p>
        </p:txBody>
      </p:sp>
      <p:sp>
        <p:nvSpPr>
          <p:cNvPr id="4" name="Slide Number Placeholder 3"/>
          <p:cNvSpPr>
            <a:spLocks noGrp="1"/>
          </p:cNvSpPr>
          <p:nvPr>
            <p:ph type="sldNum" sz="quarter" idx="10"/>
          </p:nvPr>
        </p:nvSpPr>
        <p:spPr/>
        <p:txBody>
          <a:bodyPr/>
          <a:lstStyle/>
          <a:p>
            <a:fld id="{AB1BA4FB-BBAB-458E-ACCC-D57659C1B008}" type="slidenum">
              <a:rPr lang="en-GB" smtClean="0"/>
              <a:t>1</a:t>
            </a:fld>
            <a:endParaRPr lang="en-GB"/>
          </a:p>
        </p:txBody>
      </p:sp>
    </p:spTree>
    <p:extLst>
      <p:ext uri="{BB962C8B-B14F-4D97-AF65-F5344CB8AC3E}">
        <p14:creationId xmlns:p14="http://schemas.microsoft.com/office/powerpoint/2010/main" val="12173914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indent="-228600" algn="l" defTabSz="914400" rtl="0" eaLnBrk="1" fontAlgn="auto" latinLnBrk="0" hangingPunct="1">
              <a:lnSpc>
                <a:spcPct val="100000"/>
              </a:lnSpc>
              <a:spcBef>
                <a:spcPts val="0"/>
              </a:spcBef>
              <a:spcAft>
                <a:spcPts val="0"/>
              </a:spcAft>
              <a:buClrTx/>
              <a:buSzTx/>
              <a:buFont typeface="+mj-lt"/>
              <a:buAutoNum type="arabicPeriod" startAt="12"/>
              <a:tabLst/>
              <a:defRPr/>
            </a:pPr>
            <a:r>
              <a:rPr lang="en-GB" dirty="0"/>
              <a:t> Complete the truth table for the expression: (A </a:t>
            </a:r>
            <a:r>
              <a:rPr lang="en-GB" sz="1200" dirty="0"/>
              <a:t>OR B) OR NOT C</a:t>
            </a:r>
            <a:endParaRPr lang="en-GB" dirty="0"/>
          </a:p>
        </p:txBody>
      </p:sp>
      <p:sp>
        <p:nvSpPr>
          <p:cNvPr id="4" name="Slide Number Placeholder 3"/>
          <p:cNvSpPr>
            <a:spLocks noGrp="1"/>
          </p:cNvSpPr>
          <p:nvPr>
            <p:ph type="sldNum" sz="quarter" idx="10"/>
          </p:nvPr>
        </p:nvSpPr>
        <p:spPr/>
        <p:txBody>
          <a:bodyPr/>
          <a:lstStyle/>
          <a:p>
            <a:fld id="{AB1BA4FB-BBAB-458E-ACCC-D57659C1B008}" type="slidenum">
              <a:rPr lang="en-GB" smtClean="0"/>
              <a:t>10</a:t>
            </a:fld>
            <a:endParaRPr lang="en-GB" dirty="0"/>
          </a:p>
        </p:txBody>
      </p:sp>
    </p:spTree>
    <p:extLst>
      <p:ext uri="{BB962C8B-B14F-4D97-AF65-F5344CB8AC3E}">
        <p14:creationId xmlns:p14="http://schemas.microsoft.com/office/powerpoint/2010/main" val="250760594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indent="-228600" algn="l" defTabSz="914400" rtl="0" eaLnBrk="1" fontAlgn="auto" latinLnBrk="0" hangingPunct="1">
              <a:lnSpc>
                <a:spcPct val="100000"/>
              </a:lnSpc>
              <a:spcBef>
                <a:spcPts val="0"/>
              </a:spcBef>
              <a:spcAft>
                <a:spcPts val="0"/>
              </a:spcAft>
              <a:buClrTx/>
              <a:buSzTx/>
              <a:buFont typeface="+mj-lt"/>
              <a:buAutoNum type="arabicPeriod" startAt="13"/>
              <a:tabLst/>
              <a:defRPr/>
            </a:pPr>
            <a:r>
              <a:rPr lang="en-GB" dirty="0"/>
              <a:t> Complete the truth table for the expression: </a:t>
            </a:r>
            <a:r>
              <a:rPr lang="en-GB" sz="1200" dirty="0"/>
              <a:t>NOT A</a:t>
            </a:r>
            <a:r>
              <a:rPr lang="en-GB" sz="1200" baseline="0" dirty="0"/>
              <a:t> AND </a:t>
            </a:r>
            <a:r>
              <a:rPr lang="en-GB" dirty="0"/>
              <a:t>(B </a:t>
            </a:r>
            <a:r>
              <a:rPr lang="en-GB" sz="1200" dirty="0"/>
              <a:t>OR C)</a:t>
            </a:r>
            <a:endParaRPr lang="en-GB" dirty="0"/>
          </a:p>
        </p:txBody>
      </p:sp>
      <p:sp>
        <p:nvSpPr>
          <p:cNvPr id="4" name="Slide Number Placeholder 3"/>
          <p:cNvSpPr>
            <a:spLocks noGrp="1"/>
          </p:cNvSpPr>
          <p:nvPr>
            <p:ph type="sldNum" sz="quarter" idx="10"/>
          </p:nvPr>
        </p:nvSpPr>
        <p:spPr/>
        <p:txBody>
          <a:bodyPr/>
          <a:lstStyle/>
          <a:p>
            <a:fld id="{AB1BA4FB-BBAB-458E-ACCC-D57659C1B008}" type="slidenum">
              <a:rPr lang="en-GB" smtClean="0"/>
              <a:t>11</a:t>
            </a:fld>
            <a:endParaRPr lang="en-GB" dirty="0"/>
          </a:p>
        </p:txBody>
      </p:sp>
    </p:spTree>
    <p:extLst>
      <p:ext uri="{BB962C8B-B14F-4D97-AF65-F5344CB8AC3E}">
        <p14:creationId xmlns:p14="http://schemas.microsoft.com/office/powerpoint/2010/main" val="397673989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indent="-228600" algn="l" defTabSz="914400" rtl="0" eaLnBrk="1" fontAlgn="auto" latinLnBrk="0" hangingPunct="1">
              <a:lnSpc>
                <a:spcPct val="100000"/>
              </a:lnSpc>
              <a:spcBef>
                <a:spcPts val="0"/>
              </a:spcBef>
              <a:spcAft>
                <a:spcPts val="0"/>
              </a:spcAft>
              <a:buClrTx/>
              <a:buSzTx/>
              <a:buFont typeface="+mj-lt"/>
              <a:buAutoNum type="arabicPeriod" startAt="14"/>
              <a:tabLst/>
              <a:defRPr/>
            </a:pPr>
            <a:r>
              <a:rPr lang="en-GB" dirty="0"/>
              <a:t> Complete the truth table for the expression: (A OR B) </a:t>
            </a:r>
            <a:r>
              <a:rPr lang="en-GB" sz="1200" dirty="0"/>
              <a:t>AND</a:t>
            </a:r>
            <a:r>
              <a:rPr lang="en-GB" sz="1200" baseline="0" dirty="0"/>
              <a:t> </a:t>
            </a:r>
            <a:r>
              <a:rPr lang="en-GB" dirty="0"/>
              <a:t>(C </a:t>
            </a:r>
            <a:r>
              <a:rPr lang="en-GB" sz="1200" dirty="0"/>
              <a:t>OR D)</a:t>
            </a:r>
            <a:endParaRPr lang="en-GB" dirty="0"/>
          </a:p>
        </p:txBody>
      </p:sp>
      <p:sp>
        <p:nvSpPr>
          <p:cNvPr id="4" name="Slide Number Placeholder 3"/>
          <p:cNvSpPr>
            <a:spLocks noGrp="1"/>
          </p:cNvSpPr>
          <p:nvPr>
            <p:ph type="sldNum" sz="quarter" idx="10"/>
          </p:nvPr>
        </p:nvSpPr>
        <p:spPr/>
        <p:txBody>
          <a:bodyPr/>
          <a:lstStyle/>
          <a:p>
            <a:fld id="{AB1BA4FB-BBAB-458E-ACCC-D57659C1B008}" type="slidenum">
              <a:rPr lang="en-GB" smtClean="0"/>
              <a:t>12</a:t>
            </a:fld>
            <a:endParaRPr lang="en-GB" dirty="0"/>
          </a:p>
        </p:txBody>
      </p:sp>
    </p:spTree>
    <p:extLst>
      <p:ext uri="{BB962C8B-B14F-4D97-AF65-F5344CB8AC3E}">
        <p14:creationId xmlns:p14="http://schemas.microsoft.com/office/powerpoint/2010/main" val="1267537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indent="-228600" algn="l" defTabSz="914400" rtl="0" eaLnBrk="1" fontAlgn="auto" latinLnBrk="0" hangingPunct="1">
              <a:lnSpc>
                <a:spcPct val="100000"/>
              </a:lnSpc>
              <a:spcBef>
                <a:spcPts val="0"/>
              </a:spcBef>
              <a:spcAft>
                <a:spcPts val="0"/>
              </a:spcAft>
              <a:buClrTx/>
              <a:buSzTx/>
              <a:buFont typeface="+mj-lt"/>
              <a:buAutoNum type="arabicPeriod" startAt="15"/>
              <a:tabLst/>
              <a:defRPr/>
            </a:pPr>
            <a:r>
              <a:rPr lang="en-GB" dirty="0"/>
              <a:t> Complete the truth table for the expression: (A OR B) </a:t>
            </a:r>
            <a:r>
              <a:rPr lang="en-GB" sz="1200" dirty="0"/>
              <a:t>AND</a:t>
            </a:r>
            <a:r>
              <a:rPr lang="en-GB" sz="1200" baseline="0" dirty="0"/>
              <a:t> </a:t>
            </a:r>
            <a:r>
              <a:rPr lang="en-GB" dirty="0"/>
              <a:t>(C </a:t>
            </a:r>
            <a:r>
              <a:rPr lang="en-GB" sz="1200" dirty="0"/>
              <a:t>AND D)</a:t>
            </a:r>
            <a:endParaRPr lang="en-GB" dirty="0"/>
          </a:p>
        </p:txBody>
      </p:sp>
      <p:sp>
        <p:nvSpPr>
          <p:cNvPr id="4" name="Slide Number Placeholder 3"/>
          <p:cNvSpPr>
            <a:spLocks noGrp="1"/>
          </p:cNvSpPr>
          <p:nvPr>
            <p:ph type="sldNum" sz="quarter" idx="10"/>
          </p:nvPr>
        </p:nvSpPr>
        <p:spPr/>
        <p:txBody>
          <a:bodyPr/>
          <a:lstStyle/>
          <a:p>
            <a:fld id="{AB1BA4FB-BBAB-458E-ACCC-D57659C1B008}" type="slidenum">
              <a:rPr lang="en-GB" smtClean="0"/>
              <a:t>13</a:t>
            </a:fld>
            <a:endParaRPr lang="en-GB" dirty="0"/>
          </a:p>
        </p:txBody>
      </p:sp>
    </p:spTree>
    <p:extLst>
      <p:ext uri="{BB962C8B-B14F-4D97-AF65-F5344CB8AC3E}">
        <p14:creationId xmlns:p14="http://schemas.microsoft.com/office/powerpoint/2010/main" val="191299419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indent="-228600" algn="l" defTabSz="914400" rtl="0" eaLnBrk="1" fontAlgn="auto" latinLnBrk="0" hangingPunct="1">
              <a:lnSpc>
                <a:spcPct val="100000"/>
              </a:lnSpc>
              <a:spcBef>
                <a:spcPts val="0"/>
              </a:spcBef>
              <a:spcAft>
                <a:spcPts val="0"/>
              </a:spcAft>
              <a:buClrTx/>
              <a:buSzTx/>
              <a:buFont typeface="+mj-lt"/>
              <a:buAutoNum type="arabicPeriod" startAt="16"/>
              <a:tabLst/>
              <a:defRPr/>
            </a:pPr>
            <a:r>
              <a:rPr lang="en-GB" dirty="0"/>
              <a:t> Complete the truth table for the expression: (A </a:t>
            </a:r>
            <a:r>
              <a:rPr lang="en-GB" sz="1200" dirty="0"/>
              <a:t>AND</a:t>
            </a:r>
            <a:r>
              <a:rPr lang="en-GB" dirty="0"/>
              <a:t> B) </a:t>
            </a:r>
            <a:r>
              <a:rPr lang="en-GB" sz="1200" dirty="0"/>
              <a:t>OR</a:t>
            </a:r>
            <a:r>
              <a:rPr lang="en-GB" sz="1200" baseline="0" dirty="0"/>
              <a:t> </a:t>
            </a:r>
            <a:r>
              <a:rPr lang="en-GB" dirty="0"/>
              <a:t>(C </a:t>
            </a:r>
            <a:r>
              <a:rPr lang="en-GB" sz="1200" dirty="0"/>
              <a:t>AND D)</a:t>
            </a:r>
            <a:endParaRPr lang="en-GB" dirty="0"/>
          </a:p>
        </p:txBody>
      </p:sp>
      <p:sp>
        <p:nvSpPr>
          <p:cNvPr id="4" name="Slide Number Placeholder 3"/>
          <p:cNvSpPr>
            <a:spLocks noGrp="1"/>
          </p:cNvSpPr>
          <p:nvPr>
            <p:ph type="sldNum" sz="quarter" idx="10"/>
          </p:nvPr>
        </p:nvSpPr>
        <p:spPr/>
        <p:txBody>
          <a:bodyPr/>
          <a:lstStyle/>
          <a:p>
            <a:fld id="{AB1BA4FB-BBAB-458E-ACCC-D57659C1B008}" type="slidenum">
              <a:rPr lang="en-GB" smtClean="0"/>
              <a:t>14</a:t>
            </a:fld>
            <a:endParaRPr lang="en-GB" dirty="0"/>
          </a:p>
        </p:txBody>
      </p:sp>
    </p:spTree>
    <p:extLst>
      <p:ext uri="{BB962C8B-B14F-4D97-AF65-F5344CB8AC3E}">
        <p14:creationId xmlns:p14="http://schemas.microsoft.com/office/powerpoint/2010/main" val="383244371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en-GB" dirty="0"/>
              <a:t>Read the scenario presented on the slide</a:t>
            </a:r>
          </a:p>
          <a:p>
            <a:pPr marL="228600" marR="0" indent="-228600" algn="l" defTabSz="914400" rtl="0" eaLnBrk="1" fontAlgn="auto" latinLnBrk="0" hangingPunct="1">
              <a:lnSpc>
                <a:spcPct val="100000"/>
              </a:lnSpc>
              <a:spcBef>
                <a:spcPts val="0"/>
              </a:spcBef>
              <a:spcAft>
                <a:spcPts val="0"/>
              </a:spcAft>
              <a:buClrTx/>
              <a:buSzTx/>
              <a:buFont typeface="+mj-lt"/>
              <a:buAutoNum type="arabicPeriod" startAt="17"/>
              <a:tabLst/>
              <a:defRPr/>
            </a:pPr>
            <a:r>
              <a:rPr lang="en-GB" dirty="0"/>
              <a:t> In the box, complete the logic diagram for this scenario – you can use the logic gate symbols from the other slides.</a:t>
            </a:r>
          </a:p>
          <a:p>
            <a:pPr marL="228600" marR="0" indent="-228600" algn="l" defTabSz="914400" rtl="0" eaLnBrk="1" fontAlgn="auto" latinLnBrk="0" hangingPunct="1">
              <a:lnSpc>
                <a:spcPct val="100000"/>
              </a:lnSpc>
              <a:spcBef>
                <a:spcPts val="0"/>
              </a:spcBef>
              <a:spcAft>
                <a:spcPts val="0"/>
              </a:spcAft>
              <a:buClrTx/>
              <a:buSzTx/>
              <a:buFont typeface="+mj-lt"/>
              <a:buAutoNum type="arabicPeriod" startAt="17"/>
              <a:tabLst/>
              <a:defRPr/>
            </a:pPr>
            <a:r>
              <a:rPr lang="en-GB" dirty="0"/>
              <a:t> Complete the truth table for the logic diagram – you made use the intermediate outputs as well.</a:t>
            </a:r>
          </a:p>
        </p:txBody>
      </p:sp>
      <p:sp>
        <p:nvSpPr>
          <p:cNvPr id="4" name="Slide Number Placeholder 3"/>
          <p:cNvSpPr>
            <a:spLocks noGrp="1"/>
          </p:cNvSpPr>
          <p:nvPr>
            <p:ph type="sldNum" sz="quarter" idx="10"/>
          </p:nvPr>
        </p:nvSpPr>
        <p:spPr/>
        <p:txBody>
          <a:bodyPr/>
          <a:lstStyle/>
          <a:p>
            <a:fld id="{AB1BA4FB-BBAB-458E-ACCC-D57659C1B008}" type="slidenum">
              <a:rPr lang="en-GB" smtClean="0"/>
              <a:t>15</a:t>
            </a:fld>
            <a:endParaRPr lang="en-GB" dirty="0"/>
          </a:p>
        </p:txBody>
      </p:sp>
    </p:spTree>
    <p:extLst>
      <p:ext uri="{BB962C8B-B14F-4D97-AF65-F5344CB8AC3E}">
        <p14:creationId xmlns:p14="http://schemas.microsoft.com/office/powerpoint/2010/main" val="157424420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en-GB" dirty="0"/>
              <a:t>Read the scenario presented on the slide</a:t>
            </a:r>
          </a:p>
          <a:p>
            <a:pPr marL="228600" marR="0" indent="-228600" algn="l" defTabSz="914400" rtl="0" eaLnBrk="1" fontAlgn="auto" latinLnBrk="0" hangingPunct="1">
              <a:lnSpc>
                <a:spcPct val="100000"/>
              </a:lnSpc>
              <a:spcBef>
                <a:spcPts val="0"/>
              </a:spcBef>
              <a:spcAft>
                <a:spcPts val="0"/>
              </a:spcAft>
              <a:buClrTx/>
              <a:buSzTx/>
              <a:buFont typeface="+mj-lt"/>
              <a:buAutoNum type="arabicPeriod" startAt="19"/>
              <a:tabLst/>
              <a:defRPr/>
            </a:pPr>
            <a:r>
              <a:rPr lang="en-GB" dirty="0"/>
              <a:t> In the box, complete the logic diagram for this scenario – you can use the logic gate symbols from the other slides.</a:t>
            </a:r>
          </a:p>
          <a:p>
            <a:pPr marL="228600" marR="0" indent="-228600" algn="l" defTabSz="914400" rtl="0" eaLnBrk="1" fontAlgn="auto" latinLnBrk="0" hangingPunct="1">
              <a:lnSpc>
                <a:spcPct val="100000"/>
              </a:lnSpc>
              <a:spcBef>
                <a:spcPts val="0"/>
              </a:spcBef>
              <a:spcAft>
                <a:spcPts val="0"/>
              </a:spcAft>
              <a:buClrTx/>
              <a:buSzTx/>
              <a:buFont typeface="+mj-lt"/>
              <a:buAutoNum type="arabicPeriod" startAt="19"/>
              <a:tabLst/>
              <a:defRPr/>
            </a:pPr>
            <a:r>
              <a:rPr lang="en-GB" dirty="0"/>
              <a:t> Complete the truth table for the logic diagram – you made use the intermediate outputs as well.</a:t>
            </a:r>
          </a:p>
        </p:txBody>
      </p:sp>
      <p:sp>
        <p:nvSpPr>
          <p:cNvPr id="4" name="Slide Number Placeholder 3"/>
          <p:cNvSpPr>
            <a:spLocks noGrp="1"/>
          </p:cNvSpPr>
          <p:nvPr>
            <p:ph type="sldNum" sz="quarter" idx="10"/>
          </p:nvPr>
        </p:nvSpPr>
        <p:spPr/>
        <p:txBody>
          <a:bodyPr/>
          <a:lstStyle/>
          <a:p>
            <a:fld id="{AB1BA4FB-BBAB-458E-ACCC-D57659C1B008}" type="slidenum">
              <a:rPr lang="en-GB" smtClean="0"/>
              <a:t>16</a:t>
            </a:fld>
            <a:endParaRPr lang="en-GB" dirty="0"/>
          </a:p>
        </p:txBody>
      </p:sp>
    </p:spTree>
    <p:extLst>
      <p:ext uri="{BB962C8B-B14F-4D97-AF65-F5344CB8AC3E}">
        <p14:creationId xmlns:p14="http://schemas.microsoft.com/office/powerpoint/2010/main" val="54045912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en-GB" dirty="0"/>
              <a:t>Read the scenario presented on the slide</a:t>
            </a:r>
          </a:p>
          <a:p>
            <a:pPr marL="228600" marR="0" indent="-228600" algn="l" defTabSz="914400" rtl="0" eaLnBrk="1" fontAlgn="auto" latinLnBrk="0" hangingPunct="1">
              <a:lnSpc>
                <a:spcPct val="100000"/>
              </a:lnSpc>
              <a:spcBef>
                <a:spcPts val="0"/>
              </a:spcBef>
              <a:spcAft>
                <a:spcPts val="0"/>
              </a:spcAft>
              <a:buClrTx/>
              <a:buSzTx/>
              <a:buFont typeface="+mj-lt"/>
              <a:buAutoNum type="arabicPeriod" startAt="21"/>
              <a:tabLst/>
              <a:defRPr/>
            </a:pPr>
            <a:r>
              <a:rPr lang="en-GB" dirty="0"/>
              <a:t> In the box, complete the logic diagram for this scenario – you can use the logic gate symbols from the other slides.</a:t>
            </a:r>
          </a:p>
          <a:p>
            <a:pPr marL="228600" marR="0" indent="-228600" algn="l" defTabSz="914400" rtl="0" eaLnBrk="1" fontAlgn="auto" latinLnBrk="0" hangingPunct="1">
              <a:lnSpc>
                <a:spcPct val="100000"/>
              </a:lnSpc>
              <a:spcBef>
                <a:spcPts val="0"/>
              </a:spcBef>
              <a:spcAft>
                <a:spcPts val="0"/>
              </a:spcAft>
              <a:buClrTx/>
              <a:buSzTx/>
              <a:buFont typeface="+mj-lt"/>
              <a:buAutoNum type="arabicPeriod" startAt="21"/>
              <a:tabLst/>
              <a:defRPr/>
            </a:pPr>
            <a:r>
              <a:rPr lang="en-GB" dirty="0"/>
              <a:t> Complete the truth table for the logic diagram – you made use the intermediate outputs as well.</a:t>
            </a:r>
          </a:p>
        </p:txBody>
      </p:sp>
      <p:sp>
        <p:nvSpPr>
          <p:cNvPr id="4" name="Slide Number Placeholder 3"/>
          <p:cNvSpPr>
            <a:spLocks noGrp="1"/>
          </p:cNvSpPr>
          <p:nvPr>
            <p:ph type="sldNum" sz="quarter" idx="10"/>
          </p:nvPr>
        </p:nvSpPr>
        <p:spPr/>
        <p:txBody>
          <a:bodyPr/>
          <a:lstStyle/>
          <a:p>
            <a:fld id="{AB1BA4FB-BBAB-458E-ACCC-D57659C1B008}" type="slidenum">
              <a:rPr lang="en-GB" smtClean="0"/>
              <a:t>17</a:t>
            </a:fld>
            <a:endParaRPr lang="en-GB" dirty="0"/>
          </a:p>
        </p:txBody>
      </p:sp>
    </p:spTree>
    <p:extLst>
      <p:ext uri="{BB962C8B-B14F-4D97-AF65-F5344CB8AC3E}">
        <p14:creationId xmlns:p14="http://schemas.microsoft.com/office/powerpoint/2010/main" val="58304808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AB1BA4FB-BBAB-458E-ACCC-D57659C1B008}" type="slidenum">
              <a:rPr lang="en-GB" smtClean="0"/>
              <a:t>18</a:t>
            </a:fld>
            <a:endParaRPr lang="en-GB"/>
          </a:p>
        </p:txBody>
      </p:sp>
    </p:spTree>
    <p:extLst>
      <p:ext uri="{BB962C8B-B14F-4D97-AF65-F5344CB8AC3E}">
        <p14:creationId xmlns:p14="http://schemas.microsoft.com/office/powerpoint/2010/main" val="25108302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Font typeface="+mj-lt"/>
              <a:buAutoNum type="arabicPeriod"/>
            </a:pPr>
            <a:r>
              <a:rPr lang="en-GB" sz="1200" b="0" i="0" kern="1200" dirty="0">
                <a:solidFill>
                  <a:schemeClr val="tx1"/>
                </a:solidFill>
                <a:effectLst/>
                <a:latin typeface="+mn-lt"/>
                <a:ea typeface="+mn-ea"/>
                <a:cs typeface="+mn-cs"/>
              </a:rPr>
              <a:t>In the box underneath each symbol, label the three logic gates</a:t>
            </a:r>
            <a:r>
              <a:rPr lang="en-GB" sz="1200" b="0" i="0" kern="1200" baseline="0" dirty="0">
                <a:solidFill>
                  <a:schemeClr val="tx1"/>
                </a:solidFill>
                <a:effectLst/>
                <a:latin typeface="+mn-lt"/>
                <a:ea typeface="+mn-ea"/>
                <a:cs typeface="+mn-cs"/>
              </a:rPr>
              <a:t>: NOT, AND, OR</a:t>
            </a:r>
          </a:p>
          <a:p>
            <a:pPr marL="228600" indent="-228600">
              <a:buFont typeface="+mj-lt"/>
              <a:buAutoNum type="arabicPeriod"/>
            </a:pPr>
            <a:r>
              <a:rPr lang="en-GB" sz="1200" b="0" i="0" kern="1200" baseline="0" dirty="0">
                <a:solidFill>
                  <a:schemeClr val="tx1"/>
                </a:solidFill>
                <a:effectLst/>
                <a:latin typeface="+mn-lt"/>
                <a:ea typeface="+mn-ea"/>
                <a:cs typeface="+mn-cs"/>
              </a:rPr>
              <a:t>In the second box underneath, input the symbol for each gate: </a:t>
            </a:r>
            <a:r>
              <a:rPr lang="en-GB" sz="1200" b="0" i="0" kern="1200" dirty="0">
                <a:solidFill>
                  <a:schemeClr val="tx1"/>
                </a:solidFill>
                <a:effectLst/>
                <a:latin typeface="+mn-lt"/>
                <a:ea typeface="+mn-ea"/>
                <a:cs typeface="+mn-cs"/>
              </a:rPr>
              <a:t>∨ </a:t>
            </a:r>
            <a:r>
              <a:rPr lang="en-GB" sz="1200" b="0" i="0" kern="1200" baseline="0" dirty="0">
                <a:solidFill>
                  <a:schemeClr val="tx1"/>
                </a:solidFill>
                <a:effectLst/>
                <a:latin typeface="+mn-lt"/>
                <a:ea typeface="+mn-ea"/>
                <a:cs typeface="+mn-cs"/>
              </a:rPr>
              <a:t> </a:t>
            </a:r>
            <a:r>
              <a:rPr lang="en-GB" sz="1200" b="0" i="0" kern="1200" dirty="0">
                <a:solidFill>
                  <a:schemeClr val="tx1"/>
                </a:solidFill>
                <a:effectLst/>
                <a:latin typeface="+mn-lt"/>
                <a:ea typeface="+mn-ea"/>
                <a:cs typeface="+mn-cs"/>
              </a:rPr>
              <a:t>¬  ∧</a:t>
            </a:r>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en-GB" sz="1200" b="0" i="0" kern="1200" dirty="0">
                <a:solidFill>
                  <a:schemeClr val="tx1"/>
                </a:solidFill>
                <a:effectLst/>
                <a:latin typeface="+mn-lt"/>
                <a:ea typeface="+mn-ea"/>
                <a:cs typeface="+mn-cs"/>
              </a:rPr>
              <a:t>Complete the truth tables for each logic gate. Use these logic gate symbols to complete the exercises on the following slides.</a:t>
            </a:r>
            <a:endParaRPr lang="en-GB" dirty="0"/>
          </a:p>
        </p:txBody>
      </p:sp>
      <p:sp>
        <p:nvSpPr>
          <p:cNvPr id="4" name="Slide Number Placeholder 3"/>
          <p:cNvSpPr>
            <a:spLocks noGrp="1"/>
          </p:cNvSpPr>
          <p:nvPr>
            <p:ph type="sldNum" sz="quarter" idx="10"/>
          </p:nvPr>
        </p:nvSpPr>
        <p:spPr/>
        <p:txBody>
          <a:bodyPr/>
          <a:lstStyle/>
          <a:p>
            <a:fld id="{AB1BA4FB-BBAB-458E-ACCC-D57659C1B008}" type="slidenum">
              <a:rPr lang="en-GB" smtClean="0"/>
              <a:t>2</a:t>
            </a:fld>
            <a:endParaRPr lang="en-GB" dirty="0"/>
          </a:p>
        </p:txBody>
      </p:sp>
    </p:spTree>
    <p:extLst>
      <p:ext uri="{BB962C8B-B14F-4D97-AF65-F5344CB8AC3E}">
        <p14:creationId xmlns:p14="http://schemas.microsoft.com/office/powerpoint/2010/main" val="34766296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lvl="0" indent="-228600" algn="l" defTabSz="914400" rtl="0" eaLnBrk="1" fontAlgn="auto" latinLnBrk="0" hangingPunct="1">
              <a:lnSpc>
                <a:spcPct val="100000"/>
              </a:lnSpc>
              <a:spcBef>
                <a:spcPts val="0"/>
              </a:spcBef>
              <a:spcAft>
                <a:spcPts val="0"/>
              </a:spcAft>
              <a:buClrTx/>
              <a:buSzTx/>
              <a:buFont typeface="+mj-lt"/>
              <a:buAutoNum type="arabicPeriod" startAt="4"/>
              <a:tabLst/>
              <a:defRPr/>
            </a:pPr>
            <a:r>
              <a:rPr lang="en-GB" dirty="0"/>
              <a:t>Draw the logic gate for the expression:</a:t>
            </a:r>
            <a:r>
              <a:rPr lang="en-GB" baseline="0" dirty="0"/>
              <a:t> </a:t>
            </a:r>
            <a:r>
              <a:rPr lang="en-GB" sz="1200" dirty="0"/>
              <a:t>A AND C</a:t>
            </a:r>
          </a:p>
        </p:txBody>
      </p:sp>
      <p:sp>
        <p:nvSpPr>
          <p:cNvPr id="4" name="Slide Number Placeholder 3"/>
          <p:cNvSpPr>
            <a:spLocks noGrp="1"/>
          </p:cNvSpPr>
          <p:nvPr>
            <p:ph type="sldNum" sz="quarter" idx="10"/>
          </p:nvPr>
        </p:nvSpPr>
        <p:spPr/>
        <p:txBody>
          <a:bodyPr/>
          <a:lstStyle/>
          <a:p>
            <a:fld id="{AB1BA4FB-BBAB-458E-ACCC-D57659C1B008}" type="slidenum">
              <a:rPr lang="en-GB" smtClean="0"/>
              <a:t>3</a:t>
            </a:fld>
            <a:endParaRPr lang="en-GB" dirty="0"/>
          </a:p>
        </p:txBody>
      </p:sp>
    </p:spTree>
    <p:extLst>
      <p:ext uri="{BB962C8B-B14F-4D97-AF65-F5344CB8AC3E}">
        <p14:creationId xmlns:p14="http://schemas.microsoft.com/office/powerpoint/2010/main" val="9722680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lvl="0" indent="-228600" algn="l" defTabSz="914400" rtl="0" eaLnBrk="1" fontAlgn="auto" latinLnBrk="0" hangingPunct="1">
              <a:lnSpc>
                <a:spcPct val="100000"/>
              </a:lnSpc>
              <a:spcBef>
                <a:spcPts val="0"/>
              </a:spcBef>
              <a:spcAft>
                <a:spcPts val="0"/>
              </a:spcAft>
              <a:buClrTx/>
              <a:buSzTx/>
              <a:buFont typeface="+mj-lt"/>
              <a:buAutoNum type="arabicPeriod" startAt="5"/>
              <a:tabLst/>
              <a:defRPr/>
            </a:pPr>
            <a:r>
              <a:rPr lang="en-GB" dirty="0"/>
              <a:t>Draw the logic gate for the expression:</a:t>
            </a:r>
            <a:r>
              <a:rPr lang="en-GB" baseline="0" dirty="0"/>
              <a:t> </a:t>
            </a:r>
            <a:r>
              <a:rPr lang="en-GB" sz="1200" dirty="0"/>
              <a:t>(A OR B) AND C</a:t>
            </a:r>
          </a:p>
        </p:txBody>
      </p:sp>
      <p:sp>
        <p:nvSpPr>
          <p:cNvPr id="4" name="Slide Number Placeholder 3"/>
          <p:cNvSpPr>
            <a:spLocks noGrp="1"/>
          </p:cNvSpPr>
          <p:nvPr>
            <p:ph type="sldNum" sz="quarter" idx="10"/>
          </p:nvPr>
        </p:nvSpPr>
        <p:spPr/>
        <p:txBody>
          <a:bodyPr/>
          <a:lstStyle/>
          <a:p>
            <a:fld id="{AB1BA4FB-BBAB-458E-ACCC-D57659C1B008}" type="slidenum">
              <a:rPr lang="en-GB" smtClean="0"/>
              <a:t>4</a:t>
            </a:fld>
            <a:endParaRPr lang="en-GB" dirty="0"/>
          </a:p>
        </p:txBody>
      </p:sp>
    </p:spTree>
    <p:extLst>
      <p:ext uri="{BB962C8B-B14F-4D97-AF65-F5344CB8AC3E}">
        <p14:creationId xmlns:p14="http://schemas.microsoft.com/office/powerpoint/2010/main" val="2514864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lvl="0" indent="-228600" algn="l" defTabSz="914400" rtl="0" eaLnBrk="1" fontAlgn="auto" latinLnBrk="0" hangingPunct="1">
              <a:lnSpc>
                <a:spcPct val="100000"/>
              </a:lnSpc>
              <a:spcBef>
                <a:spcPts val="0"/>
              </a:spcBef>
              <a:spcAft>
                <a:spcPts val="0"/>
              </a:spcAft>
              <a:buClrTx/>
              <a:buSzTx/>
              <a:buFont typeface="+mj-lt"/>
              <a:buAutoNum type="arabicPeriod" startAt="6"/>
              <a:tabLst/>
              <a:defRPr/>
            </a:pPr>
            <a:r>
              <a:rPr lang="en-GB" dirty="0"/>
              <a:t>Draw the logic gate for the expression:</a:t>
            </a:r>
            <a:r>
              <a:rPr lang="en-GB" baseline="0" dirty="0"/>
              <a:t> </a:t>
            </a:r>
            <a:r>
              <a:rPr lang="en-GB" sz="1200" dirty="0"/>
              <a:t>NOT A OR B</a:t>
            </a:r>
          </a:p>
        </p:txBody>
      </p:sp>
      <p:sp>
        <p:nvSpPr>
          <p:cNvPr id="4" name="Slide Number Placeholder 3"/>
          <p:cNvSpPr>
            <a:spLocks noGrp="1"/>
          </p:cNvSpPr>
          <p:nvPr>
            <p:ph type="sldNum" sz="quarter" idx="10"/>
          </p:nvPr>
        </p:nvSpPr>
        <p:spPr/>
        <p:txBody>
          <a:bodyPr/>
          <a:lstStyle/>
          <a:p>
            <a:fld id="{AB1BA4FB-BBAB-458E-ACCC-D57659C1B008}" type="slidenum">
              <a:rPr lang="en-GB" smtClean="0"/>
              <a:t>5</a:t>
            </a:fld>
            <a:endParaRPr lang="en-GB" dirty="0"/>
          </a:p>
        </p:txBody>
      </p:sp>
    </p:spTree>
    <p:extLst>
      <p:ext uri="{BB962C8B-B14F-4D97-AF65-F5344CB8AC3E}">
        <p14:creationId xmlns:p14="http://schemas.microsoft.com/office/powerpoint/2010/main" val="6266323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lvl="0" indent="-228600" algn="l" defTabSz="914400" rtl="0" eaLnBrk="1" fontAlgn="auto" latinLnBrk="0" hangingPunct="1">
              <a:lnSpc>
                <a:spcPct val="100000"/>
              </a:lnSpc>
              <a:spcBef>
                <a:spcPts val="0"/>
              </a:spcBef>
              <a:spcAft>
                <a:spcPts val="0"/>
              </a:spcAft>
              <a:buClrTx/>
              <a:buSzTx/>
              <a:buFont typeface="+mj-lt"/>
              <a:buAutoNum type="arabicPeriod" startAt="7"/>
              <a:tabLst/>
              <a:defRPr/>
            </a:pPr>
            <a:r>
              <a:rPr lang="en-GB" dirty="0"/>
              <a:t>Draw the logic gate for the expression</a:t>
            </a:r>
            <a:r>
              <a:rPr lang="en-GB" sz="1200" dirty="0"/>
              <a:t>: (A AND B) OR (C AND D)</a:t>
            </a:r>
          </a:p>
        </p:txBody>
      </p:sp>
      <p:sp>
        <p:nvSpPr>
          <p:cNvPr id="4" name="Slide Number Placeholder 3"/>
          <p:cNvSpPr>
            <a:spLocks noGrp="1"/>
          </p:cNvSpPr>
          <p:nvPr>
            <p:ph type="sldNum" sz="quarter" idx="10"/>
          </p:nvPr>
        </p:nvSpPr>
        <p:spPr/>
        <p:txBody>
          <a:bodyPr/>
          <a:lstStyle/>
          <a:p>
            <a:fld id="{AB1BA4FB-BBAB-458E-ACCC-D57659C1B008}" type="slidenum">
              <a:rPr lang="en-GB" smtClean="0"/>
              <a:t>6</a:t>
            </a:fld>
            <a:endParaRPr lang="en-GB" dirty="0"/>
          </a:p>
        </p:txBody>
      </p:sp>
    </p:spTree>
    <p:extLst>
      <p:ext uri="{BB962C8B-B14F-4D97-AF65-F5344CB8AC3E}">
        <p14:creationId xmlns:p14="http://schemas.microsoft.com/office/powerpoint/2010/main" val="18089687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Font typeface="+mj-lt"/>
              <a:buAutoNum type="arabicPeriod" startAt="8"/>
            </a:pPr>
            <a:r>
              <a:rPr lang="en-GB" dirty="0"/>
              <a:t>Draw the logic gate for the expression</a:t>
            </a:r>
            <a:r>
              <a:rPr lang="en-GB" sz="1200" dirty="0"/>
              <a:t>: NOT (A AND B)</a:t>
            </a:r>
            <a:endParaRPr lang="en-GB" dirty="0"/>
          </a:p>
        </p:txBody>
      </p:sp>
      <p:sp>
        <p:nvSpPr>
          <p:cNvPr id="4" name="Slide Number Placeholder 3"/>
          <p:cNvSpPr>
            <a:spLocks noGrp="1"/>
          </p:cNvSpPr>
          <p:nvPr>
            <p:ph type="sldNum" sz="quarter" idx="10"/>
          </p:nvPr>
        </p:nvSpPr>
        <p:spPr/>
        <p:txBody>
          <a:bodyPr/>
          <a:lstStyle/>
          <a:p>
            <a:fld id="{AB1BA4FB-BBAB-458E-ACCC-D57659C1B008}" type="slidenum">
              <a:rPr lang="en-GB" smtClean="0"/>
              <a:t>7</a:t>
            </a:fld>
            <a:endParaRPr lang="en-GB" dirty="0"/>
          </a:p>
        </p:txBody>
      </p:sp>
    </p:spTree>
    <p:extLst>
      <p:ext uri="{BB962C8B-B14F-4D97-AF65-F5344CB8AC3E}">
        <p14:creationId xmlns:p14="http://schemas.microsoft.com/office/powerpoint/2010/main" val="294500940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Font typeface="+mj-lt"/>
              <a:buAutoNum type="arabicPeriod" startAt="9"/>
            </a:pPr>
            <a:r>
              <a:rPr lang="en-GB" dirty="0"/>
              <a:t>Complete</a:t>
            </a:r>
            <a:r>
              <a:rPr lang="en-GB" baseline="0" dirty="0"/>
              <a:t> the truth table for the expression: NOT (A </a:t>
            </a:r>
            <a:r>
              <a:rPr lang="en-GB" sz="1200" baseline="0" dirty="0"/>
              <a:t>AND</a:t>
            </a:r>
            <a:r>
              <a:rPr lang="en-GB" sz="1200" dirty="0"/>
              <a:t> B)</a:t>
            </a:r>
          </a:p>
          <a:p>
            <a:pPr marL="228600" indent="-228600">
              <a:buFont typeface="+mj-lt"/>
              <a:buAutoNum type="arabicPeriod" startAt="9"/>
            </a:pPr>
            <a:r>
              <a:rPr lang="en-GB" sz="1200" dirty="0"/>
              <a:t> Complete the truth table for the expression: </a:t>
            </a:r>
            <a:r>
              <a:rPr lang="en-GB" sz="1200" baseline="0" dirty="0"/>
              <a:t>NOT </a:t>
            </a:r>
            <a:r>
              <a:rPr lang="en-GB" baseline="0" dirty="0"/>
              <a:t>(A </a:t>
            </a:r>
            <a:r>
              <a:rPr lang="en-GB" sz="1200" baseline="0" dirty="0"/>
              <a:t>OR</a:t>
            </a:r>
            <a:r>
              <a:rPr lang="en-GB" sz="1200" dirty="0"/>
              <a:t> B)</a:t>
            </a:r>
            <a:endParaRPr lang="en-GB" dirty="0"/>
          </a:p>
        </p:txBody>
      </p:sp>
      <p:sp>
        <p:nvSpPr>
          <p:cNvPr id="4" name="Slide Number Placeholder 3"/>
          <p:cNvSpPr>
            <a:spLocks noGrp="1"/>
          </p:cNvSpPr>
          <p:nvPr>
            <p:ph type="sldNum" sz="quarter" idx="10"/>
          </p:nvPr>
        </p:nvSpPr>
        <p:spPr/>
        <p:txBody>
          <a:bodyPr/>
          <a:lstStyle/>
          <a:p>
            <a:fld id="{AB1BA4FB-BBAB-458E-ACCC-D57659C1B008}" type="slidenum">
              <a:rPr lang="en-GB" smtClean="0"/>
              <a:t>8</a:t>
            </a:fld>
            <a:endParaRPr lang="en-GB" dirty="0"/>
          </a:p>
        </p:txBody>
      </p:sp>
    </p:spTree>
    <p:extLst>
      <p:ext uri="{BB962C8B-B14F-4D97-AF65-F5344CB8AC3E}">
        <p14:creationId xmlns:p14="http://schemas.microsoft.com/office/powerpoint/2010/main" val="35006777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Font typeface="+mj-lt"/>
              <a:buAutoNum type="arabicPeriod" startAt="11"/>
            </a:pPr>
            <a:r>
              <a:rPr lang="en-GB" dirty="0"/>
              <a:t> Complete the truth table for the expression: (A </a:t>
            </a:r>
            <a:r>
              <a:rPr lang="en-GB" sz="1200" dirty="0"/>
              <a:t>AND B) AND NOT C</a:t>
            </a:r>
            <a:endParaRPr lang="en-GB" dirty="0"/>
          </a:p>
        </p:txBody>
      </p:sp>
      <p:sp>
        <p:nvSpPr>
          <p:cNvPr id="4" name="Slide Number Placeholder 3"/>
          <p:cNvSpPr>
            <a:spLocks noGrp="1"/>
          </p:cNvSpPr>
          <p:nvPr>
            <p:ph type="sldNum" sz="quarter" idx="10"/>
          </p:nvPr>
        </p:nvSpPr>
        <p:spPr/>
        <p:txBody>
          <a:bodyPr/>
          <a:lstStyle/>
          <a:p>
            <a:fld id="{AB1BA4FB-BBAB-458E-ACCC-D57659C1B008}" type="slidenum">
              <a:rPr lang="en-GB" smtClean="0"/>
              <a:t>9</a:t>
            </a:fld>
            <a:endParaRPr lang="en-GB" dirty="0"/>
          </a:p>
        </p:txBody>
      </p:sp>
    </p:spTree>
    <p:extLst>
      <p:ext uri="{BB962C8B-B14F-4D97-AF65-F5344CB8AC3E}">
        <p14:creationId xmlns:p14="http://schemas.microsoft.com/office/powerpoint/2010/main" val="32729136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42950" y="1122363"/>
            <a:ext cx="8420100" cy="820737"/>
          </a:xfrm>
        </p:spPr>
        <p:txBody>
          <a:bodyPr anchor="t" anchorCtr="0"/>
          <a:lstStyle>
            <a:lvl1pPr algn="ctr">
              <a:defRPr sz="4000"/>
            </a:lvl1pPr>
          </a:lstStyle>
          <a:p>
            <a:r>
              <a:rPr lang="en-US" dirty="0"/>
              <a:t>Click to edit Master title style</a:t>
            </a:r>
          </a:p>
        </p:txBody>
      </p:sp>
      <p:sp>
        <p:nvSpPr>
          <p:cNvPr id="3" name="Subtitle 2"/>
          <p:cNvSpPr>
            <a:spLocks noGrp="1"/>
          </p:cNvSpPr>
          <p:nvPr>
            <p:ph type="subTitle" idx="1"/>
          </p:nvPr>
        </p:nvSpPr>
        <p:spPr>
          <a:xfrm>
            <a:off x="1238250" y="2243138"/>
            <a:ext cx="74295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a:xfrm>
            <a:off x="681038" y="6356352"/>
            <a:ext cx="2228850" cy="365125"/>
          </a:xfrm>
          <a:prstGeom prst="rect">
            <a:avLst/>
          </a:prstGeom>
        </p:spPr>
        <p:txBody>
          <a:bodyPr/>
          <a:lstStyle/>
          <a:p>
            <a:fld id="{69B43921-457F-42D7-9A5E-1FB398760551}" type="datetimeFigureOut">
              <a:rPr lang="en-GB" smtClean="0"/>
              <a:t>03/09/2021</a:t>
            </a:fld>
            <a:endParaRPr lang="en-GB"/>
          </a:p>
        </p:txBody>
      </p:sp>
      <p:sp>
        <p:nvSpPr>
          <p:cNvPr id="5" name="Footer Placeholder 4"/>
          <p:cNvSpPr>
            <a:spLocks noGrp="1"/>
          </p:cNvSpPr>
          <p:nvPr>
            <p:ph type="ftr" sz="quarter" idx="11"/>
          </p:nvPr>
        </p:nvSpPr>
        <p:spPr>
          <a:xfrm>
            <a:off x="3281363" y="6356352"/>
            <a:ext cx="3343275" cy="365125"/>
          </a:xfrm>
          <a:prstGeom prst="rect">
            <a:avLst/>
          </a:prstGeom>
        </p:spPr>
        <p:txBody>
          <a:bodyPr/>
          <a:lstStyle/>
          <a:p>
            <a:endParaRPr lang="en-GB"/>
          </a:p>
        </p:txBody>
      </p:sp>
      <p:sp>
        <p:nvSpPr>
          <p:cNvPr id="6" name="Slide Number Placeholder 5"/>
          <p:cNvSpPr>
            <a:spLocks noGrp="1"/>
          </p:cNvSpPr>
          <p:nvPr>
            <p:ph type="sldNum" sz="quarter" idx="12"/>
          </p:nvPr>
        </p:nvSpPr>
        <p:spPr>
          <a:xfrm>
            <a:off x="6996113" y="6356352"/>
            <a:ext cx="2228850" cy="365125"/>
          </a:xfrm>
          <a:prstGeom prst="rect">
            <a:avLst/>
          </a:prstGeom>
        </p:spPr>
        <p:txBody>
          <a:bodyPr/>
          <a:lstStyle/>
          <a:p>
            <a:fld id="{F01C0A8E-E8C2-469C-905E-C6857145D775}" type="slidenum">
              <a:rPr lang="en-GB" smtClean="0"/>
              <a:t>‹#›</a:t>
            </a:fld>
            <a:endParaRPr lang="en-GB"/>
          </a:p>
        </p:txBody>
      </p:sp>
    </p:spTree>
    <p:extLst>
      <p:ext uri="{BB962C8B-B14F-4D97-AF65-F5344CB8AC3E}">
        <p14:creationId xmlns:p14="http://schemas.microsoft.com/office/powerpoint/2010/main" val="4022207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1038" y="6356352"/>
            <a:ext cx="2228850" cy="365125"/>
          </a:xfrm>
          <a:prstGeom prst="rect">
            <a:avLst/>
          </a:prstGeom>
        </p:spPr>
        <p:txBody>
          <a:bodyPr/>
          <a:lstStyle/>
          <a:p>
            <a:fld id="{69B43921-457F-42D7-9A5E-1FB398760551}" type="datetimeFigureOut">
              <a:rPr lang="en-GB" smtClean="0"/>
              <a:t>03/09/2021</a:t>
            </a:fld>
            <a:endParaRPr lang="en-GB"/>
          </a:p>
        </p:txBody>
      </p:sp>
      <p:sp>
        <p:nvSpPr>
          <p:cNvPr id="5" name="Footer Placeholder 4"/>
          <p:cNvSpPr>
            <a:spLocks noGrp="1"/>
          </p:cNvSpPr>
          <p:nvPr>
            <p:ph type="ftr" sz="quarter" idx="11"/>
          </p:nvPr>
        </p:nvSpPr>
        <p:spPr>
          <a:xfrm>
            <a:off x="3281363" y="6356352"/>
            <a:ext cx="3343275" cy="365125"/>
          </a:xfrm>
          <a:prstGeom prst="rect">
            <a:avLst/>
          </a:prstGeom>
        </p:spPr>
        <p:txBody>
          <a:bodyPr/>
          <a:lstStyle/>
          <a:p>
            <a:endParaRPr lang="en-GB"/>
          </a:p>
        </p:txBody>
      </p:sp>
      <p:sp>
        <p:nvSpPr>
          <p:cNvPr id="6" name="Slide Number Placeholder 5"/>
          <p:cNvSpPr>
            <a:spLocks noGrp="1"/>
          </p:cNvSpPr>
          <p:nvPr>
            <p:ph type="sldNum" sz="quarter" idx="12"/>
          </p:nvPr>
        </p:nvSpPr>
        <p:spPr>
          <a:xfrm>
            <a:off x="6996113" y="6356352"/>
            <a:ext cx="2228850" cy="365125"/>
          </a:xfrm>
          <a:prstGeom prst="rect">
            <a:avLst/>
          </a:prstGeom>
        </p:spPr>
        <p:txBody>
          <a:bodyPr/>
          <a:lstStyle/>
          <a:p>
            <a:fld id="{F01C0A8E-E8C2-469C-905E-C6857145D775}" type="slidenum">
              <a:rPr lang="en-GB" smtClean="0"/>
              <a:t>‹#›</a:t>
            </a:fld>
            <a:endParaRPr lang="en-GB"/>
          </a:p>
        </p:txBody>
      </p:sp>
    </p:spTree>
    <p:extLst>
      <p:ext uri="{BB962C8B-B14F-4D97-AF65-F5344CB8AC3E}">
        <p14:creationId xmlns:p14="http://schemas.microsoft.com/office/powerpoint/2010/main" val="25124933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88982" y="365125"/>
            <a:ext cx="2135981"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1038" y="365125"/>
            <a:ext cx="6284119"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1038" y="6356352"/>
            <a:ext cx="2228850" cy="365125"/>
          </a:xfrm>
          <a:prstGeom prst="rect">
            <a:avLst/>
          </a:prstGeom>
        </p:spPr>
        <p:txBody>
          <a:bodyPr/>
          <a:lstStyle/>
          <a:p>
            <a:fld id="{69B43921-457F-42D7-9A5E-1FB398760551}" type="datetimeFigureOut">
              <a:rPr lang="en-GB" smtClean="0"/>
              <a:t>03/09/2021</a:t>
            </a:fld>
            <a:endParaRPr lang="en-GB"/>
          </a:p>
        </p:txBody>
      </p:sp>
      <p:sp>
        <p:nvSpPr>
          <p:cNvPr id="5" name="Footer Placeholder 4"/>
          <p:cNvSpPr>
            <a:spLocks noGrp="1"/>
          </p:cNvSpPr>
          <p:nvPr>
            <p:ph type="ftr" sz="quarter" idx="11"/>
          </p:nvPr>
        </p:nvSpPr>
        <p:spPr>
          <a:xfrm>
            <a:off x="3281363" y="6356352"/>
            <a:ext cx="3343275" cy="365125"/>
          </a:xfrm>
          <a:prstGeom prst="rect">
            <a:avLst/>
          </a:prstGeom>
        </p:spPr>
        <p:txBody>
          <a:bodyPr/>
          <a:lstStyle/>
          <a:p>
            <a:endParaRPr lang="en-GB"/>
          </a:p>
        </p:txBody>
      </p:sp>
      <p:sp>
        <p:nvSpPr>
          <p:cNvPr id="6" name="Slide Number Placeholder 5"/>
          <p:cNvSpPr>
            <a:spLocks noGrp="1"/>
          </p:cNvSpPr>
          <p:nvPr>
            <p:ph type="sldNum" sz="quarter" idx="12"/>
          </p:nvPr>
        </p:nvSpPr>
        <p:spPr>
          <a:xfrm>
            <a:off x="6996113" y="6356352"/>
            <a:ext cx="2228850" cy="365125"/>
          </a:xfrm>
          <a:prstGeom prst="rect">
            <a:avLst/>
          </a:prstGeom>
        </p:spPr>
        <p:txBody>
          <a:bodyPr/>
          <a:lstStyle/>
          <a:p>
            <a:fld id="{F01C0A8E-E8C2-469C-905E-C6857145D775}" type="slidenum">
              <a:rPr lang="en-GB" smtClean="0"/>
              <a:t>‹#›</a:t>
            </a:fld>
            <a:endParaRPr lang="en-GB"/>
          </a:p>
        </p:txBody>
      </p:sp>
    </p:spTree>
    <p:extLst>
      <p:ext uri="{BB962C8B-B14F-4D97-AF65-F5344CB8AC3E}">
        <p14:creationId xmlns:p14="http://schemas.microsoft.com/office/powerpoint/2010/main" val="38439257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1038" y="6356352"/>
            <a:ext cx="2228850" cy="365125"/>
          </a:xfrm>
          <a:prstGeom prst="rect">
            <a:avLst/>
          </a:prstGeom>
        </p:spPr>
        <p:txBody>
          <a:bodyPr/>
          <a:lstStyle/>
          <a:p>
            <a:fld id="{69B43921-457F-42D7-9A5E-1FB398760551}" type="datetimeFigureOut">
              <a:rPr lang="en-GB" smtClean="0"/>
              <a:t>03/09/2021</a:t>
            </a:fld>
            <a:endParaRPr lang="en-GB"/>
          </a:p>
        </p:txBody>
      </p:sp>
      <p:sp>
        <p:nvSpPr>
          <p:cNvPr id="5" name="Footer Placeholder 4"/>
          <p:cNvSpPr>
            <a:spLocks noGrp="1"/>
          </p:cNvSpPr>
          <p:nvPr>
            <p:ph type="ftr" sz="quarter" idx="11"/>
          </p:nvPr>
        </p:nvSpPr>
        <p:spPr>
          <a:xfrm>
            <a:off x="3281363" y="6356352"/>
            <a:ext cx="3343275" cy="365125"/>
          </a:xfrm>
          <a:prstGeom prst="rect">
            <a:avLst/>
          </a:prstGeom>
        </p:spPr>
        <p:txBody>
          <a:bodyPr/>
          <a:lstStyle/>
          <a:p>
            <a:endParaRPr lang="en-GB"/>
          </a:p>
        </p:txBody>
      </p:sp>
      <p:sp>
        <p:nvSpPr>
          <p:cNvPr id="6" name="Slide Number Placeholder 5"/>
          <p:cNvSpPr>
            <a:spLocks noGrp="1"/>
          </p:cNvSpPr>
          <p:nvPr>
            <p:ph type="sldNum" sz="quarter" idx="12"/>
          </p:nvPr>
        </p:nvSpPr>
        <p:spPr>
          <a:xfrm>
            <a:off x="6996113" y="6356352"/>
            <a:ext cx="2228850" cy="365125"/>
          </a:xfrm>
          <a:prstGeom prst="rect">
            <a:avLst/>
          </a:prstGeom>
        </p:spPr>
        <p:txBody>
          <a:bodyPr/>
          <a:lstStyle/>
          <a:p>
            <a:fld id="{F01C0A8E-E8C2-469C-905E-C6857145D775}" type="slidenum">
              <a:rPr lang="en-GB" smtClean="0"/>
              <a:t>‹#›</a:t>
            </a:fld>
            <a:endParaRPr lang="en-GB"/>
          </a:p>
        </p:txBody>
      </p:sp>
    </p:spTree>
    <p:extLst>
      <p:ext uri="{BB962C8B-B14F-4D97-AF65-F5344CB8AC3E}">
        <p14:creationId xmlns:p14="http://schemas.microsoft.com/office/powerpoint/2010/main" val="8708334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5879" y="1709740"/>
            <a:ext cx="8543925"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75879" y="4589465"/>
            <a:ext cx="8543925"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681038" y="6356352"/>
            <a:ext cx="2228850" cy="365125"/>
          </a:xfrm>
          <a:prstGeom prst="rect">
            <a:avLst/>
          </a:prstGeom>
        </p:spPr>
        <p:txBody>
          <a:bodyPr/>
          <a:lstStyle/>
          <a:p>
            <a:fld id="{69B43921-457F-42D7-9A5E-1FB398760551}" type="datetimeFigureOut">
              <a:rPr lang="en-GB" smtClean="0"/>
              <a:t>03/09/2021</a:t>
            </a:fld>
            <a:endParaRPr lang="en-GB"/>
          </a:p>
        </p:txBody>
      </p:sp>
      <p:sp>
        <p:nvSpPr>
          <p:cNvPr id="5" name="Footer Placeholder 4"/>
          <p:cNvSpPr>
            <a:spLocks noGrp="1"/>
          </p:cNvSpPr>
          <p:nvPr>
            <p:ph type="ftr" sz="quarter" idx="11"/>
          </p:nvPr>
        </p:nvSpPr>
        <p:spPr>
          <a:xfrm>
            <a:off x="3281363" y="6356352"/>
            <a:ext cx="3343275" cy="365125"/>
          </a:xfrm>
          <a:prstGeom prst="rect">
            <a:avLst/>
          </a:prstGeom>
        </p:spPr>
        <p:txBody>
          <a:bodyPr/>
          <a:lstStyle/>
          <a:p>
            <a:endParaRPr lang="en-GB"/>
          </a:p>
        </p:txBody>
      </p:sp>
      <p:sp>
        <p:nvSpPr>
          <p:cNvPr id="6" name="Slide Number Placeholder 5"/>
          <p:cNvSpPr>
            <a:spLocks noGrp="1"/>
          </p:cNvSpPr>
          <p:nvPr>
            <p:ph type="sldNum" sz="quarter" idx="12"/>
          </p:nvPr>
        </p:nvSpPr>
        <p:spPr>
          <a:xfrm>
            <a:off x="6996113" y="6356352"/>
            <a:ext cx="2228850" cy="365125"/>
          </a:xfrm>
          <a:prstGeom prst="rect">
            <a:avLst/>
          </a:prstGeom>
        </p:spPr>
        <p:txBody>
          <a:bodyPr/>
          <a:lstStyle/>
          <a:p>
            <a:fld id="{F01C0A8E-E8C2-469C-905E-C6857145D775}" type="slidenum">
              <a:rPr lang="en-GB" smtClean="0"/>
              <a:t>‹#›</a:t>
            </a:fld>
            <a:endParaRPr lang="en-GB"/>
          </a:p>
        </p:txBody>
      </p:sp>
    </p:spTree>
    <p:extLst>
      <p:ext uri="{BB962C8B-B14F-4D97-AF65-F5344CB8AC3E}">
        <p14:creationId xmlns:p14="http://schemas.microsoft.com/office/powerpoint/2010/main" val="26535238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1038" y="1825625"/>
            <a:ext cx="421005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14913" y="1825625"/>
            <a:ext cx="421005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681038" y="6356352"/>
            <a:ext cx="2228850" cy="365125"/>
          </a:xfrm>
          <a:prstGeom prst="rect">
            <a:avLst/>
          </a:prstGeom>
        </p:spPr>
        <p:txBody>
          <a:bodyPr/>
          <a:lstStyle/>
          <a:p>
            <a:fld id="{69B43921-457F-42D7-9A5E-1FB398760551}" type="datetimeFigureOut">
              <a:rPr lang="en-GB" smtClean="0"/>
              <a:t>03/09/2021</a:t>
            </a:fld>
            <a:endParaRPr lang="en-GB"/>
          </a:p>
        </p:txBody>
      </p:sp>
      <p:sp>
        <p:nvSpPr>
          <p:cNvPr id="6" name="Footer Placeholder 5"/>
          <p:cNvSpPr>
            <a:spLocks noGrp="1"/>
          </p:cNvSpPr>
          <p:nvPr>
            <p:ph type="ftr" sz="quarter" idx="11"/>
          </p:nvPr>
        </p:nvSpPr>
        <p:spPr>
          <a:xfrm>
            <a:off x="3281363" y="6356352"/>
            <a:ext cx="3343275" cy="365125"/>
          </a:xfrm>
          <a:prstGeom prst="rect">
            <a:avLst/>
          </a:prstGeom>
        </p:spPr>
        <p:txBody>
          <a:bodyPr/>
          <a:lstStyle/>
          <a:p>
            <a:endParaRPr lang="en-GB"/>
          </a:p>
        </p:txBody>
      </p:sp>
      <p:sp>
        <p:nvSpPr>
          <p:cNvPr id="7" name="Slide Number Placeholder 6"/>
          <p:cNvSpPr>
            <a:spLocks noGrp="1"/>
          </p:cNvSpPr>
          <p:nvPr>
            <p:ph type="sldNum" sz="quarter" idx="12"/>
          </p:nvPr>
        </p:nvSpPr>
        <p:spPr>
          <a:xfrm>
            <a:off x="6996113" y="6356352"/>
            <a:ext cx="2228850" cy="365125"/>
          </a:xfrm>
          <a:prstGeom prst="rect">
            <a:avLst/>
          </a:prstGeom>
        </p:spPr>
        <p:txBody>
          <a:bodyPr/>
          <a:lstStyle/>
          <a:p>
            <a:fld id="{F01C0A8E-E8C2-469C-905E-C6857145D775}" type="slidenum">
              <a:rPr lang="en-GB" smtClean="0"/>
              <a:t>‹#›</a:t>
            </a:fld>
            <a:endParaRPr lang="en-GB"/>
          </a:p>
        </p:txBody>
      </p:sp>
    </p:spTree>
    <p:extLst>
      <p:ext uri="{BB962C8B-B14F-4D97-AF65-F5344CB8AC3E}">
        <p14:creationId xmlns:p14="http://schemas.microsoft.com/office/powerpoint/2010/main" val="11254635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82328" y="365127"/>
            <a:ext cx="8543925"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82329" y="1681163"/>
            <a:ext cx="419070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2329" y="2505075"/>
            <a:ext cx="4190702"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14913" y="1681163"/>
            <a:ext cx="4211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14913" y="2505075"/>
            <a:ext cx="4211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681038" y="6356352"/>
            <a:ext cx="2228850" cy="365125"/>
          </a:xfrm>
          <a:prstGeom prst="rect">
            <a:avLst/>
          </a:prstGeom>
        </p:spPr>
        <p:txBody>
          <a:bodyPr/>
          <a:lstStyle/>
          <a:p>
            <a:fld id="{69B43921-457F-42D7-9A5E-1FB398760551}" type="datetimeFigureOut">
              <a:rPr lang="en-GB" smtClean="0"/>
              <a:t>03/09/2021</a:t>
            </a:fld>
            <a:endParaRPr lang="en-GB"/>
          </a:p>
        </p:txBody>
      </p:sp>
      <p:sp>
        <p:nvSpPr>
          <p:cNvPr id="8" name="Footer Placeholder 7"/>
          <p:cNvSpPr>
            <a:spLocks noGrp="1"/>
          </p:cNvSpPr>
          <p:nvPr>
            <p:ph type="ftr" sz="quarter" idx="11"/>
          </p:nvPr>
        </p:nvSpPr>
        <p:spPr>
          <a:xfrm>
            <a:off x="3281363" y="6356352"/>
            <a:ext cx="3343275" cy="365125"/>
          </a:xfrm>
          <a:prstGeom prst="rect">
            <a:avLst/>
          </a:prstGeom>
        </p:spPr>
        <p:txBody>
          <a:bodyPr/>
          <a:lstStyle/>
          <a:p>
            <a:endParaRPr lang="en-GB"/>
          </a:p>
        </p:txBody>
      </p:sp>
      <p:sp>
        <p:nvSpPr>
          <p:cNvPr id="9" name="Slide Number Placeholder 8"/>
          <p:cNvSpPr>
            <a:spLocks noGrp="1"/>
          </p:cNvSpPr>
          <p:nvPr>
            <p:ph type="sldNum" sz="quarter" idx="12"/>
          </p:nvPr>
        </p:nvSpPr>
        <p:spPr>
          <a:xfrm>
            <a:off x="6996113" y="6356352"/>
            <a:ext cx="2228850" cy="365125"/>
          </a:xfrm>
          <a:prstGeom prst="rect">
            <a:avLst/>
          </a:prstGeom>
        </p:spPr>
        <p:txBody>
          <a:bodyPr/>
          <a:lstStyle/>
          <a:p>
            <a:fld id="{F01C0A8E-E8C2-469C-905E-C6857145D775}" type="slidenum">
              <a:rPr lang="en-GB" smtClean="0"/>
              <a:t>‹#›</a:t>
            </a:fld>
            <a:endParaRPr lang="en-GB"/>
          </a:p>
        </p:txBody>
      </p:sp>
    </p:spTree>
    <p:extLst>
      <p:ext uri="{BB962C8B-B14F-4D97-AF65-F5344CB8AC3E}">
        <p14:creationId xmlns:p14="http://schemas.microsoft.com/office/powerpoint/2010/main" val="32995621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a:xfrm>
            <a:off x="681038" y="6356352"/>
            <a:ext cx="2228850" cy="365125"/>
          </a:xfrm>
          <a:prstGeom prst="rect">
            <a:avLst/>
          </a:prstGeom>
        </p:spPr>
        <p:txBody>
          <a:bodyPr/>
          <a:lstStyle/>
          <a:p>
            <a:fld id="{69B43921-457F-42D7-9A5E-1FB398760551}" type="datetimeFigureOut">
              <a:rPr lang="en-GB" smtClean="0"/>
              <a:t>03/09/2021</a:t>
            </a:fld>
            <a:endParaRPr lang="en-GB"/>
          </a:p>
        </p:txBody>
      </p:sp>
      <p:sp>
        <p:nvSpPr>
          <p:cNvPr id="4" name="Footer Placeholder 3"/>
          <p:cNvSpPr>
            <a:spLocks noGrp="1"/>
          </p:cNvSpPr>
          <p:nvPr>
            <p:ph type="ftr" sz="quarter" idx="11"/>
          </p:nvPr>
        </p:nvSpPr>
        <p:spPr>
          <a:xfrm>
            <a:off x="3281363" y="6356352"/>
            <a:ext cx="3343275" cy="365125"/>
          </a:xfrm>
          <a:prstGeom prst="rect">
            <a:avLst/>
          </a:prstGeom>
        </p:spPr>
        <p:txBody>
          <a:bodyPr/>
          <a:lstStyle/>
          <a:p>
            <a:endParaRPr lang="en-GB"/>
          </a:p>
        </p:txBody>
      </p:sp>
      <p:sp>
        <p:nvSpPr>
          <p:cNvPr id="5" name="Slide Number Placeholder 4"/>
          <p:cNvSpPr>
            <a:spLocks noGrp="1"/>
          </p:cNvSpPr>
          <p:nvPr>
            <p:ph type="sldNum" sz="quarter" idx="12"/>
          </p:nvPr>
        </p:nvSpPr>
        <p:spPr>
          <a:xfrm>
            <a:off x="6996113" y="6356352"/>
            <a:ext cx="2228850" cy="365125"/>
          </a:xfrm>
          <a:prstGeom prst="rect">
            <a:avLst/>
          </a:prstGeom>
        </p:spPr>
        <p:txBody>
          <a:bodyPr/>
          <a:lstStyle/>
          <a:p>
            <a:fld id="{F01C0A8E-E8C2-469C-905E-C6857145D775}" type="slidenum">
              <a:rPr lang="en-GB" smtClean="0"/>
              <a:t>‹#›</a:t>
            </a:fld>
            <a:endParaRPr lang="en-GB"/>
          </a:p>
        </p:txBody>
      </p:sp>
    </p:spTree>
    <p:extLst>
      <p:ext uri="{BB962C8B-B14F-4D97-AF65-F5344CB8AC3E}">
        <p14:creationId xmlns:p14="http://schemas.microsoft.com/office/powerpoint/2010/main" val="30839540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81038" y="6356352"/>
            <a:ext cx="2228850" cy="365125"/>
          </a:xfrm>
          <a:prstGeom prst="rect">
            <a:avLst/>
          </a:prstGeom>
        </p:spPr>
        <p:txBody>
          <a:bodyPr/>
          <a:lstStyle/>
          <a:p>
            <a:fld id="{69B43921-457F-42D7-9A5E-1FB398760551}" type="datetimeFigureOut">
              <a:rPr lang="en-GB" smtClean="0"/>
              <a:t>03/09/2021</a:t>
            </a:fld>
            <a:endParaRPr lang="en-GB"/>
          </a:p>
        </p:txBody>
      </p:sp>
      <p:sp>
        <p:nvSpPr>
          <p:cNvPr id="3" name="Footer Placeholder 2"/>
          <p:cNvSpPr>
            <a:spLocks noGrp="1"/>
          </p:cNvSpPr>
          <p:nvPr>
            <p:ph type="ftr" sz="quarter" idx="11"/>
          </p:nvPr>
        </p:nvSpPr>
        <p:spPr>
          <a:xfrm>
            <a:off x="3281363" y="6356352"/>
            <a:ext cx="3343275" cy="365125"/>
          </a:xfrm>
          <a:prstGeom prst="rect">
            <a:avLst/>
          </a:prstGeom>
        </p:spPr>
        <p:txBody>
          <a:bodyPr/>
          <a:lstStyle/>
          <a:p>
            <a:endParaRPr lang="en-GB"/>
          </a:p>
        </p:txBody>
      </p:sp>
      <p:sp>
        <p:nvSpPr>
          <p:cNvPr id="4" name="Slide Number Placeholder 3"/>
          <p:cNvSpPr>
            <a:spLocks noGrp="1"/>
          </p:cNvSpPr>
          <p:nvPr>
            <p:ph type="sldNum" sz="quarter" idx="12"/>
          </p:nvPr>
        </p:nvSpPr>
        <p:spPr>
          <a:xfrm>
            <a:off x="6996113" y="6356352"/>
            <a:ext cx="2228850" cy="365125"/>
          </a:xfrm>
          <a:prstGeom prst="rect">
            <a:avLst/>
          </a:prstGeom>
        </p:spPr>
        <p:txBody>
          <a:bodyPr/>
          <a:lstStyle/>
          <a:p>
            <a:fld id="{F01C0A8E-E8C2-469C-905E-C6857145D775}" type="slidenum">
              <a:rPr lang="en-GB" smtClean="0"/>
              <a:t>‹#›</a:t>
            </a:fld>
            <a:endParaRPr lang="en-GB"/>
          </a:p>
        </p:txBody>
      </p:sp>
    </p:spTree>
    <p:extLst>
      <p:ext uri="{BB962C8B-B14F-4D97-AF65-F5344CB8AC3E}">
        <p14:creationId xmlns:p14="http://schemas.microsoft.com/office/powerpoint/2010/main" val="11950982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2328" y="457200"/>
            <a:ext cx="3194943"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4211340" y="987427"/>
            <a:ext cx="5014913"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2328" y="2057400"/>
            <a:ext cx="3194943"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681038" y="6356352"/>
            <a:ext cx="2228850" cy="365125"/>
          </a:xfrm>
          <a:prstGeom prst="rect">
            <a:avLst/>
          </a:prstGeom>
        </p:spPr>
        <p:txBody>
          <a:bodyPr/>
          <a:lstStyle/>
          <a:p>
            <a:fld id="{69B43921-457F-42D7-9A5E-1FB398760551}" type="datetimeFigureOut">
              <a:rPr lang="en-GB" smtClean="0"/>
              <a:t>03/09/2021</a:t>
            </a:fld>
            <a:endParaRPr lang="en-GB"/>
          </a:p>
        </p:txBody>
      </p:sp>
      <p:sp>
        <p:nvSpPr>
          <p:cNvPr id="6" name="Footer Placeholder 5"/>
          <p:cNvSpPr>
            <a:spLocks noGrp="1"/>
          </p:cNvSpPr>
          <p:nvPr>
            <p:ph type="ftr" sz="quarter" idx="11"/>
          </p:nvPr>
        </p:nvSpPr>
        <p:spPr>
          <a:xfrm>
            <a:off x="3281363" y="6356352"/>
            <a:ext cx="3343275" cy="365125"/>
          </a:xfrm>
          <a:prstGeom prst="rect">
            <a:avLst/>
          </a:prstGeom>
        </p:spPr>
        <p:txBody>
          <a:bodyPr/>
          <a:lstStyle/>
          <a:p>
            <a:endParaRPr lang="en-GB"/>
          </a:p>
        </p:txBody>
      </p:sp>
      <p:sp>
        <p:nvSpPr>
          <p:cNvPr id="7" name="Slide Number Placeholder 6"/>
          <p:cNvSpPr>
            <a:spLocks noGrp="1"/>
          </p:cNvSpPr>
          <p:nvPr>
            <p:ph type="sldNum" sz="quarter" idx="12"/>
          </p:nvPr>
        </p:nvSpPr>
        <p:spPr>
          <a:xfrm>
            <a:off x="6996113" y="6356352"/>
            <a:ext cx="2228850" cy="365125"/>
          </a:xfrm>
          <a:prstGeom prst="rect">
            <a:avLst/>
          </a:prstGeom>
        </p:spPr>
        <p:txBody>
          <a:bodyPr/>
          <a:lstStyle/>
          <a:p>
            <a:fld id="{F01C0A8E-E8C2-469C-905E-C6857145D775}" type="slidenum">
              <a:rPr lang="en-GB" smtClean="0"/>
              <a:t>‹#›</a:t>
            </a:fld>
            <a:endParaRPr lang="en-GB"/>
          </a:p>
        </p:txBody>
      </p:sp>
    </p:spTree>
    <p:extLst>
      <p:ext uri="{BB962C8B-B14F-4D97-AF65-F5344CB8AC3E}">
        <p14:creationId xmlns:p14="http://schemas.microsoft.com/office/powerpoint/2010/main" val="25825689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2328" y="457200"/>
            <a:ext cx="3194943"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211340" y="987427"/>
            <a:ext cx="5014913"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2328" y="2057400"/>
            <a:ext cx="3194943"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681038" y="6356352"/>
            <a:ext cx="2228850" cy="365125"/>
          </a:xfrm>
          <a:prstGeom prst="rect">
            <a:avLst/>
          </a:prstGeom>
        </p:spPr>
        <p:txBody>
          <a:bodyPr/>
          <a:lstStyle/>
          <a:p>
            <a:fld id="{69B43921-457F-42D7-9A5E-1FB398760551}" type="datetimeFigureOut">
              <a:rPr lang="en-GB" smtClean="0"/>
              <a:t>03/09/2021</a:t>
            </a:fld>
            <a:endParaRPr lang="en-GB"/>
          </a:p>
        </p:txBody>
      </p:sp>
      <p:sp>
        <p:nvSpPr>
          <p:cNvPr id="6" name="Footer Placeholder 5"/>
          <p:cNvSpPr>
            <a:spLocks noGrp="1"/>
          </p:cNvSpPr>
          <p:nvPr>
            <p:ph type="ftr" sz="quarter" idx="11"/>
          </p:nvPr>
        </p:nvSpPr>
        <p:spPr>
          <a:xfrm>
            <a:off x="3281363" y="6356352"/>
            <a:ext cx="3343275" cy="365125"/>
          </a:xfrm>
          <a:prstGeom prst="rect">
            <a:avLst/>
          </a:prstGeom>
        </p:spPr>
        <p:txBody>
          <a:bodyPr/>
          <a:lstStyle/>
          <a:p>
            <a:endParaRPr lang="en-GB"/>
          </a:p>
        </p:txBody>
      </p:sp>
      <p:sp>
        <p:nvSpPr>
          <p:cNvPr id="7" name="Slide Number Placeholder 6"/>
          <p:cNvSpPr>
            <a:spLocks noGrp="1"/>
          </p:cNvSpPr>
          <p:nvPr>
            <p:ph type="sldNum" sz="quarter" idx="12"/>
          </p:nvPr>
        </p:nvSpPr>
        <p:spPr>
          <a:xfrm>
            <a:off x="6996113" y="6356352"/>
            <a:ext cx="2228850" cy="365125"/>
          </a:xfrm>
          <a:prstGeom prst="rect">
            <a:avLst/>
          </a:prstGeom>
        </p:spPr>
        <p:txBody>
          <a:bodyPr/>
          <a:lstStyle/>
          <a:p>
            <a:fld id="{F01C0A8E-E8C2-469C-905E-C6857145D775}" type="slidenum">
              <a:rPr lang="en-GB" smtClean="0"/>
              <a:t>‹#›</a:t>
            </a:fld>
            <a:endParaRPr lang="en-GB"/>
          </a:p>
        </p:txBody>
      </p:sp>
    </p:spTree>
    <p:extLst>
      <p:ext uri="{BB962C8B-B14F-4D97-AF65-F5344CB8AC3E}">
        <p14:creationId xmlns:p14="http://schemas.microsoft.com/office/powerpoint/2010/main" val="10718675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userDrawn="1"/>
        </p:nvSpPr>
        <p:spPr>
          <a:xfrm>
            <a:off x="0" y="0"/>
            <a:ext cx="9906000" cy="577850"/>
          </a:xfrm>
          <a:prstGeom prst="rect">
            <a:avLst/>
          </a:prstGeom>
          <a:solidFill>
            <a:srgbClr val="7CCFDB"/>
          </a:solidFill>
        </p:spPr>
        <p:txBody>
          <a:bodyPr vert="horz" lIns="91440" tIns="45720" rIns="91440" bIns="45720" rtlCol="0" anchor="ctr">
            <a:normAutofit fontScale="85000" lnSpcReduction="20000"/>
          </a:bodyPr>
          <a:lstStyle/>
          <a:p>
            <a:pPr marL="444500" marR="0" lvl="0" indent="0" defTabSz="444500" fontAlgn="auto">
              <a:lnSpc>
                <a:spcPct val="100000"/>
              </a:lnSpc>
              <a:spcBef>
                <a:spcPct val="0"/>
              </a:spcBef>
              <a:spcAft>
                <a:spcPts val="0"/>
              </a:spcAft>
              <a:buClrTx/>
              <a:buSzTx/>
              <a:buFontTx/>
              <a:buNone/>
              <a:tabLst/>
            </a:pPr>
            <a:endParaRPr kumimoji="0" lang="en-GB" sz="4400" b="1" i="0" u="none" strike="noStrike" cap="none" spc="0" normalizeH="0" baseline="0">
              <a:ln>
                <a:noFill/>
              </a:ln>
              <a:solidFill>
                <a:srgbClr val="002060"/>
              </a:solidFill>
              <a:effectLst/>
              <a:uLnTx/>
              <a:uFillTx/>
              <a:latin typeface="Arial" panose="020B0604020202020204" pitchFamily="34" charset="0"/>
              <a:ea typeface="+mj-ea"/>
              <a:cs typeface="Arial" panose="020B0604020202020204" pitchFamily="34" charset="0"/>
            </a:endParaRPr>
          </a:p>
        </p:txBody>
      </p:sp>
      <p:sp>
        <p:nvSpPr>
          <p:cNvPr id="2" name="Title Placeholder 1"/>
          <p:cNvSpPr>
            <a:spLocks noGrp="1"/>
          </p:cNvSpPr>
          <p:nvPr>
            <p:ph type="title"/>
          </p:nvPr>
        </p:nvSpPr>
        <p:spPr>
          <a:xfrm>
            <a:off x="319178" y="757239"/>
            <a:ext cx="9238890" cy="512761"/>
          </a:xfrm>
          <a:prstGeom prst="rect">
            <a:avLst/>
          </a:prstGeom>
        </p:spPr>
        <p:txBody>
          <a:bodyPr vert="horz" lIns="91440" tIns="45720" rIns="91440" bIns="45720" rtlCol="0" anchor="ctr">
            <a:noAutofit/>
          </a:bodyPr>
          <a:lstStyle/>
          <a:p>
            <a:r>
              <a:rPr lang="en-US" dirty="0"/>
              <a:t>Click to edit Master title style</a:t>
            </a:r>
          </a:p>
        </p:txBody>
      </p:sp>
      <p:sp>
        <p:nvSpPr>
          <p:cNvPr id="3" name="Text Placeholder 2"/>
          <p:cNvSpPr>
            <a:spLocks noGrp="1"/>
          </p:cNvSpPr>
          <p:nvPr>
            <p:ph type="body" idx="1"/>
          </p:nvPr>
        </p:nvSpPr>
        <p:spPr>
          <a:xfrm>
            <a:off x="319178" y="1449388"/>
            <a:ext cx="9238890" cy="5065712"/>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8" name="Straight Connector 7"/>
          <p:cNvCxnSpPr/>
          <p:nvPr userDrawn="1"/>
        </p:nvCxnSpPr>
        <p:spPr>
          <a:xfrm>
            <a:off x="0" y="577850"/>
            <a:ext cx="990600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9" name="Rectangle 8"/>
          <p:cNvSpPr/>
          <p:nvPr userDrawn="1"/>
        </p:nvSpPr>
        <p:spPr>
          <a:xfrm>
            <a:off x="0" y="63389"/>
            <a:ext cx="8667482" cy="39241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950" b="1" dirty="0">
                <a:solidFill>
                  <a:schemeClr val="bg1"/>
                </a:solidFill>
              </a:rPr>
              <a:t>GCSE J277 Unit 2.4 | Boolean logic</a:t>
            </a:r>
            <a:endParaRPr lang="en-GB" sz="1950" dirty="0">
              <a:solidFill>
                <a:schemeClr val="bg1"/>
              </a:solidFill>
            </a:endParaRPr>
          </a:p>
        </p:txBody>
      </p:sp>
      <p:grpSp>
        <p:nvGrpSpPr>
          <p:cNvPr id="15" name="Group 14">
            <a:extLst>
              <a:ext uri="{FF2B5EF4-FFF2-40B4-BE49-F238E27FC236}">
                <a16:creationId xmlns:a16="http://schemas.microsoft.com/office/drawing/2014/main" id="{D7009FBB-F6FB-4400-B282-18D71166D1D7}"/>
              </a:ext>
            </a:extLst>
          </p:cNvPr>
          <p:cNvGrpSpPr/>
          <p:nvPr userDrawn="1"/>
        </p:nvGrpSpPr>
        <p:grpSpPr>
          <a:xfrm>
            <a:off x="8439136" y="79375"/>
            <a:ext cx="1466864" cy="419100"/>
            <a:chOff x="7685682" y="69056"/>
            <a:chExt cx="1466864" cy="419100"/>
          </a:xfrm>
        </p:grpSpPr>
        <p:pic>
          <p:nvPicPr>
            <p:cNvPr id="16" name="Picture 15">
              <a:extLst>
                <a:ext uri="{FF2B5EF4-FFF2-40B4-BE49-F238E27FC236}">
                  <a16:creationId xmlns:a16="http://schemas.microsoft.com/office/drawing/2014/main" id="{D33C8A83-BE75-4E26-B45C-4FF13B6BAA27}"/>
                </a:ext>
              </a:extLst>
            </p:cNvPr>
            <p:cNvPicPr/>
            <p:nvPr/>
          </p:nvPicPr>
          <p:blipFill>
            <a:blip r:embed="rId13" cstate="print">
              <a:extLst>
                <a:ext uri="{28A0092B-C50C-407E-A947-70E740481C1C}">
                  <a14:useLocalDpi xmlns:a14="http://schemas.microsoft.com/office/drawing/2010/main" val="0"/>
                </a:ext>
              </a:extLst>
            </a:blip>
            <a:stretch>
              <a:fillRect/>
            </a:stretch>
          </p:blipFill>
          <p:spPr>
            <a:xfrm>
              <a:off x="7685682" y="69056"/>
              <a:ext cx="419100" cy="419100"/>
            </a:xfrm>
            <a:prstGeom prst="rect">
              <a:avLst/>
            </a:prstGeom>
          </p:spPr>
        </p:pic>
        <p:sp>
          <p:nvSpPr>
            <p:cNvPr id="17" name="Rectangle 16">
              <a:extLst>
                <a:ext uri="{FF2B5EF4-FFF2-40B4-BE49-F238E27FC236}">
                  <a16:creationId xmlns:a16="http://schemas.microsoft.com/office/drawing/2014/main" id="{E998E96A-138F-4CF1-A84F-2B19F4805E61}"/>
                </a:ext>
              </a:extLst>
            </p:cNvPr>
            <p:cNvSpPr/>
            <p:nvPr/>
          </p:nvSpPr>
          <p:spPr>
            <a:xfrm>
              <a:off x="8034932" y="146518"/>
              <a:ext cx="1117614" cy="264175"/>
            </a:xfrm>
            <a:prstGeom prst="rect">
              <a:avLst/>
            </a:prstGeom>
          </p:spPr>
          <p:txBody>
            <a:bodyPr wrap="none">
              <a:spAutoFit/>
            </a:bodyPr>
            <a:lstStyle/>
            <a:p>
              <a:pPr>
                <a:lnSpc>
                  <a:spcPct val="107000"/>
                </a:lnSpc>
                <a:spcAft>
                  <a:spcPts val="800"/>
                </a:spcAft>
              </a:pPr>
              <a:r>
                <a:rPr lang="en-GB" sz="1100" dirty="0">
                  <a:solidFill>
                    <a:srgbClr val="548235"/>
                  </a:solidFill>
                  <a:latin typeface="Century Gothic" panose="020B0502020202020204" pitchFamily="34" charset="0"/>
                  <a:ea typeface="Calibri" panose="020F0502020204030204" pitchFamily="34" charset="0"/>
                  <a:cs typeface="Times New Roman" panose="02020603050405020304" pitchFamily="18" charset="0"/>
                </a:rPr>
                <a:t>Craig’n’Dave</a:t>
              </a:r>
              <a:endParaRPr lang="en-GB" sz="1100" dirty="0">
                <a:solidFill>
                  <a:srgbClr val="548235"/>
                </a:solidFill>
                <a:latin typeface="Calibri" panose="020F0502020204030204" pitchFamily="34" charset="0"/>
                <a:ea typeface="Calibri" panose="020F0502020204030204" pitchFamily="34" charset="0"/>
                <a:cs typeface="Times New Roman" panose="02020603050405020304" pitchFamily="18" charset="0"/>
              </a:endParaRPr>
            </a:p>
          </p:txBody>
        </p:sp>
      </p:grpSp>
    </p:spTree>
    <p:extLst>
      <p:ext uri="{BB962C8B-B14F-4D97-AF65-F5344CB8AC3E}">
        <p14:creationId xmlns:p14="http://schemas.microsoft.com/office/powerpoint/2010/main" val="283038065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1800" b="0" i="0" kern="1200">
          <a:solidFill>
            <a:schemeClr val="tx1"/>
          </a:solidFill>
          <a:latin typeface="Calibri" panose="020F0502020204030204" pitchFamily="34"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11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youtube.com/playlist?list=PLCiOXwirraUCY53WmW5wqNgM4P-vms0Kl"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8" Type="http://schemas.openxmlformats.org/officeDocument/2006/relationships/control" Target="../activeX/activeX8.xml"/><Relationship Id="rId13" Type="http://schemas.openxmlformats.org/officeDocument/2006/relationships/control" Target="../activeX/activeX13.xml"/><Relationship Id="rId18" Type="http://schemas.openxmlformats.org/officeDocument/2006/relationships/image" Target="../media/image8.wmf"/><Relationship Id="rId26" Type="http://schemas.openxmlformats.org/officeDocument/2006/relationships/image" Target="../media/image16.wmf"/><Relationship Id="rId3" Type="http://schemas.openxmlformats.org/officeDocument/2006/relationships/control" Target="../activeX/activeX3.xml"/><Relationship Id="rId21" Type="http://schemas.openxmlformats.org/officeDocument/2006/relationships/image" Target="../media/image11.wmf"/><Relationship Id="rId7" Type="http://schemas.openxmlformats.org/officeDocument/2006/relationships/control" Target="../activeX/activeX7.xml"/><Relationship Id="rId12" Type="http://schemas.openxmlformats.org/officeDocument/2006/relationships/control" Target="../activeX/activeX12.xml"/><Relationship Id="rId17" Type="http://schemas.openxmlformats.org/officeDocument/2006/relationships/notesSlide" Target="../notesSlides/notesSlide18.xml"/><Relationship Id="rId25" Type="http://schemas.openxmlformats.org/officeDocument/2006/relationships/image" Target="../media/image15.wmf"/><Relationship Id="rId2" Type="http://schemas.openxmlformats.org/officeDocument/2006/relationships/control" Target="../activeX/activeX2.xml"/><Relationship Id="rId16" Type="http://schemas.openxmlformats.org/officeDocument/2006/relationships/slideLayout" Target="../slideLayouts/slideLayout7.xml"/><Relationship Id="rId20" Type="http://schemas.openxmlformats.org/officeDocument/2006/relationships/image" Target="../media/image10.wmf"/><Relationship Id="rId29" Type="http://schemas.openxmlformats.org/officeDocument/2006/relationships/image" Target="../media/image19.wmf"/><Relationship Id="rId1" Type="http://schemas.openxmlformats.org/officeDocument/2006/relationships/control" Target="../activeX/activeX1.xml"/><Relationship Id="rId6" Type="http://schemas.openxmlformats.org/officeDocument/2006/relationships/control" Target="../activeX/activeX6.xml"/><Relationship Id="rId11" Type="http://schemas.openxmlformats.org/officeDocument/2006/relationships/control" Target="../activeX/activeX11.xml"/><Relationship Id="rId24" Type="http://schemas.openxmlformats.org/officeDocument/2006/relationships/image" Target="../media/image14.wmf"/><Relationship Id="rId32" Type="http://schemas.openxmlformats.org/officeDocument/2006/relationships/image" Target="../media/image22.wmf"/><Relationship Id="rId5" Type="http://schemas.openxmlformats.org/officeDocument/2006/relationships/control" Target="../activeX/activeX5.xml"/><Relationship Id="rId15" Type="http://schemas.openxmlformats.org/officeDocument/2006/relationships/control" Target="../activeX/activeX15.xml"/><Relationship Id="rId23" Type="http://schemas.openxmlformats.org/officeDocument/2006/relationships/image" Target="../media/image13.wmf"/><Relationship Id="rId28" Type="http://schemas.openxmlformats.org/officeDocument/2006/relationships/image" Target="../media/image18.wmf"/><Relationship Id="rId10" Type="http://schemas.openxmlformats.org/officeDocument/2006/relationships/control" Target="../activeX/activeX10.xml"/><Relationship Id="rId19" Type="http://schemas.openxmlformats.org/officeDocument/2006/relationships/image" Target="../media/image9.wmf"/><Relationship Id="rId31" Type="http://schemas.openxmlformats.org/officeDocument/2006/relationships/image" Target="../media/image21.wmf"/><Relationship Id="rId4" Type="http://schemas.openxmlformats.org/officeDocument/2006/relationships/control" Target="../activeX/activeX4.xml"/><Relationship Id="rId9" Type="http://schemas.openxmlformats.org/officeDocument/2006/relationships/control" Target="../activeX/activeX9.xml"/><Relationship Id="rId14" Type="http://schemas.openxmlformats.org/officeDocument/2006/relationships/control" Target="../activeX/activeX14.xml"/><Relationship Id="rId22" Type="http://schemas.openxmlformats.org/officeDocument/2006/relationships/image" Target="../media/image12.wmf"/><Relationship Id="rId27" Type="http://schemas.openxmlformats.org/officeDocument/2006/relationships/image" Target="../media/image17.wmf"/><Relationship Id="rId30" Type="http://schemas.openxmlformats.org/officeDocument/2006/relationships/image" Target="../media/image20.wmf"/></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1B6D70E1-03BB-49BA-9086-357E48FBB408}"/>
              </a:ext>
            </a:extLst>
          </p:cNvPr>
          <p:cNvSpPr txBox="1"/>
          <p:nvPr/>
        </p:nvSpPr>
        <p:spPr>
          <a:xfrm>
            <a:off x="540913" y="845347"/>
            <a:ext cx="667170" cy="307777"/>
          </a:xfrm>
          <a:prstGeom prst="rect">
            <a:avLst/>
          </a:prstGeom>
          <a:noFill/>
        </p:spPr>
        <p:txBody>
          <a:bodyPr wrap="none" rtlCol="0">
            <a:spAutoFit/>
          </a:bodyPr>
          <a:lstStyle/>
          <a:p>
            <a:r>
              <a:rPr lang="en-GB" sz="1400" dirty="0"/>
              <a:t>Name:</a:t>
            </a:r>
          </a:p>
        </p:txBody>
      </p:sp>
      <p:sp>
        <p:nvSpPr>
          <p:cNvPr id="9" name="Rectangle 8">
            <a:extLst>
              <a:ext uri="{FF2B5EF4-FFF2-40B4-BE49-F238E27FC236}">
                <a16:creationId xmlns:a16="http://schemas.microsoft.com/office/drawing/2014/main" id="{E4AB818A-BAC7-4F27-A881-73855BD6C9DA}"/>
              </a:ext>
            </a:extLst>
          </p:cNvPr>
          <p:cNvSpPr/>
          <p:nvPr/>
        </p:nvSpPr>
        <p:spPr>
          <a:xfrm>
            <a:off x="1442434" y="819589"/>
            <a:ext cx="5410207" cy="437881"/>
          </a:xfrm>
          <a:prstGeom prst="rect">
            <a:avLst/>
          </a:prstGeom>
          <a:noFill/>
          <a:ln>
            <a:solidFill>
              <a:srgbClr val="66CC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sz="1400" dirty="0">
              <a:solidFill>
                <a:schemeClr val="tx1"/>
              </a:solidFill>
            </a:endParaRPr>
          </a:p>
        </p:txBody>
      </p:sp>
      <p:graphicFrame>
        <p:nvGraphicFramePr>
          <p:cNvPr id="10" name="Table 9">
            <a:extLst>
              <a:ext uri="{FF2B5EF4-FFF2-40B4-BE49-F238E27FC236}">
                <a16:creationId xmlns:a16="http://schemas.microsoft.com/office/drawing/2014/main" id="{524D3F0C-D335-41FE-8B95-E1639123EE87}"/>
              </a:ext>
            </a:extLst>
          </p:cNvPr>
          <p:cNvGraphicFramePr>
            <a:graphicFrameLocks noGrp="1"/>
          </p:cNvGraphicFramePr>
          <p:nvPr>
            <p:extLst>
              <p:ext uri="{D42A27DB-BD31-4B8C-83A1-F6EECF244321}">
                <p14:modId xmlns:p14="http://schemas.microsoft.com/office/powerpoint/2010/main" val="1973009601"/>
              </p:ext>
            </p:extLst>
          </p:nvPr>
        </p:nvGraphicFramePr>
        <p:xfrm>
          <a:off x="158750" y="1310734"/>
          <a:ext cx="9571176" cy="2526802"/>
        </p:xfrm>
        <a:graphic>
          <a:graphicData uri="http://schemas.openxmlformats.org/drawingml/2006/table">
            <a:tbl>
              <a:tblPr bandRow="1">
                <a:tableStyleId>{F5AB1C69-6EDB-4FF4-983F-18BD219EF322}</a:tableStyleId>
              </a:tblPr>
              <a:tblGrid>
                <a:gridCol w="9571176">
                  <a:extLst>
                    <a:ext uri="{9D8B030D-6E8A-4147-A177-3AD203B41FA5}">
                      <a16:colId xmlns:a16="http://schemas.microsoft.com/office/drawing/2014/main" val="1021210150"/>
                    </a:ext>
                  </a:extLst>
                </a:gridCol>
              </a:tblGrid>
              <a:tr h="0">
                <a:tc>
                  <a:txBody>
                    <a:bodyPr/>
                    <a:lstStyle/>
                    <a:p>
                      <a:pPr marL="0" marR="0" lvl="0" indent="0" algn="l" defTabSz="914400" rtl="0" eaLnBrk="1" fontAlgn="auto" latinLnBrk="0" hangingPunct="1">
                        <a:lnSpc>
                          <a:spcPct val="107000"/>
                        </a:lnSpc>
                        <a:spcBef>
                          <a:spcPts val="0"/>
                        </a:spcBef>
                        <a:spcAft>
                          <a:spcPts val="0"/>
                        </a:spcAft>
                        <a:buClrTx/>
                        <a:buSzTx/>
                        <a:buFontTx/>
                        <a:buNone/>
                        <a:tabLst/>
                        <a:defRPr/>
                      </a:pPr>
                      <a:r>
                        <a:rPr lang="en-GB" sz="1400" dirty="0"/>
                        <a:t>Specification and learning objectives</a:t>
                      </a:r>
                    </a:p>
                  </a:txBody>
                  <a:tcPr marL="57802" marR="57802" marT="144000" marB="72000">
                    <a:solidFill>
                      <a:schemeClr val="bg1"/>
                    </a:solidFill>
                  </a:tcPr>
                </a:tc>
                <a:extLst>
                  <a:ext uri="{0D108BD9-81ED-4DB2-BD59-A6C34878D82A}">
                    <a16:rowId xmlns:a16="http://schemas.microsoft.com/office/drawing/2014/main" val="2753096203"/>
                  </a:ext>
                </a:extLst>
              </a:tr>
              <a:tr h="0">
                <a:tc>
                  <a:txBody>
                    <a:bodyPr/>
                    <a:lstStyle/>
                    <a:p>
                      <a:pPr marL="0" indent="0">
                        <a:lnSpc>
                          <a:spcPct val="107000"/>
                        </a:lnSpc>
                        <a:spcAft>
                          <a:spcPts val="0"/>
                        </a:spcAft>
                        <a:buFont typeface="Arial" panose="020B0604020202020204" pitchFamily="34" charset="0"/>
                        <a:buNone/>
                      </a:pPr>
                      <a:r>
                        <a:rPr lang="en-GB" sz="1100" b="1" dirty="0">
                          <a:effectLst/>
                          <a:latin typeface="Calibri" panose="020F0502020204030204" pitchFamily="34" charset="0"/>
                          <a:ea typeface="Calibri" panose="020F0502020204030204" pitchFamily="34" charset="0"/>
                          <a:cs typeface="Times New Roman" panose="02020603050405020304" pitchFamily="18" charset="0"/>
                        </a:rPr>
                        <a:t>By the end of this topic, you will have studied:</a:t>
                      </a:r>
                    </a:p>
                  </a:txBody>
                  <a:tcPr marL="57802" marR="57802" marT="36000" marB="36000"/>
                </a:tc>
                <a:extLst>
                  <a:ext uri="{0D108BD9-81ED-4DB2-BD59-A6C34878D82A}">
                    <a16:rowId xmlns:a16="http://schemas.microsoft.com/office/drawing/2014/main" val="3392196501"/>
                  </a:ext>
                </a:extLst>
              </a:tr>
              <a:tr h="195537">
                <a:tc>
                  <a: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050" dirty="0"/>
                        <a:t>Simple logic diagrams using the operators AND, OR and NOT.</a:t>
                      </a:r>
                    </a:p>
                  </a:txBody>
                  <a:tcPr marL="57802" marR="57802" marT="36000" marB="36000" anchor="ctr"/>
                </a:tc>
                <a:extLst>
                  <a:ext uri="{0D108BD9-81ED-4DB2-BD59-A6C34878D82A}">
                    <a16:rowId xmlns:a16="http://schemas.microsoft.com/office/drawing/2014/main" val="629161228"/>
                  </a:ext>
                </a:extLst>
              </a:tr>
              <a:tr h="0">
                <a:tc>
                  <a: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050" dirty="0"/>
                        <a:t>Truth tables.</a:t>
                      </a:r>
                    </a:p>
                  </a:txBody>
                  <a:tcPr marL="57802" marR="57802" marT="36000" marB="36000" anchor="ctr"/>
                </a:tc>
                <a:extLst>
                  <a:ext uri="{0D108BD9-81ED-4DB2-BD59-A6C34878D82A}">
                    <a16:rowId xmlns:a16="http://schemas.microsoft.com/office/drawing/2014/main" val="1716162461"/>
                  </a:ext>
                </a:extLst>
              </a:tr>
              <a:tr h="0">
                <a:tc>
                  <a: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050" dirty="0"/>
                        <a:t>Combining Boolean operators (AND, OR and NOT) to two levels.</a:t>
                      </a:r>
                    </a:p>
                  </a:txBody>
                  <a:tcPr marL="57802" marR="57802" marT="36000" marB="36000" anchor="ctr"/>
                </a:tc>
                <a:extLst>
                  <a:ext uri="{0D108BD9-81ED-4DB2-BD59-A6C34878D82A}">
                    <a16:rowId xmlns:a16="http://schemas.microsoft.com/office/drawing/2014/main" val="3822314965"/>
                  </a:ext>
                </a:extLst>
              </a:tr>
              <a:tr h="0">
                <a:tc>
                  <a: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050" dirty="0"/>
                        <a:t>Applying logical operators in truth tables to solve problems.</a:t>
                      </a:r>
                    </a:p>
                  </a:txBody>
                  <a:tcPr marL="57802" marR="57802" marT="36000" marB="36000" anchor="ctr"/>
                </a:tc>
                <a:extLst>
                  <a:ext uri="{0D108BD9-81ED-4DB2-BD59-A6C34878D82A}">
                    <a16:rowId xmlns:a16="http://schemas.microsoft.com/office/drawing/2014/main" val="2746017978"/>
                  </a:ext>
                </a:extLst>
              </a:tr>
              <a:tr h="0">
                <a:tc>
                  <a:txBody>
                    <a:bodyPr/>
                    <a:lstStyle/>
                    <a:p>
                      <a:pPr marL="0" marR="0" lvl="0" indent="0" algn="l" defTabSz="914400" rtl="0" eaLnBrk="1" fontAlgn="auto" latinLnBrk="0" hangingPunct="1">
                        <a:lnSpc>
                          <a:spcPct val="107000"/>
                        </a:lnSpc>
                        <a:spcBef>
                          <a:spcPts val="0"/>
                        </a:spcBef>
                        <a:spcAft>
                          <a:spcPts val="0"/>
                        </a:spcAft>
                        <a:buClrTx/>
                        <a:buSzTx/>
                        <a:buFontTx/>
                        <a:buNone/>
                        <a:tabLst/>
                        <a:defRPr/>
                      </a:pPr>
                      <a:r>
                        <a:rPr lang="en-GB" sz="1400" dirty="0"/>
                        <a:t>Resources</a:t>
                      </a:r>
                    </a:p>
                  </a:txBody>
                  <a:tcPr marL="57802" marR="57802" marT="144000" marB="72000">
                    <a:solidFill>
                      <a:schemeClr val="bg1"/>
                    </a:solidFill>
                  </a:tcPr>
                </a:tc>
                <a:extLst>
                  <a:ext uri="{0D108BD9-81ED-4DB2-BD59-A6C34878D82A}">
                    <a16:rowId xmlns:a16="http://schemas.microsoft.com/office/drawing/2014/main" val="414325035"/>
                  </a:ext>
                </a:extLst>
              </a:tr>
              <a:tr h="128985">
                <a:tc>
                  <a:txBody>
                    <a:bodyPr/>
                    <a:lstStyle/>
                    <a:p>
                      <a:pPr algn="l">
                        <a:lnSpc>
                          <a:spcPct val="107000"/>
                        </a:lnSpc>
                        <a:spcAft>
                          <a:spcPts val="0"/>
                        </a:spcAft>
                      </a:pPr>
                      <a:r>
                        <a:rPr lang="en-GB" sz="1100" dirty="0">
                          <a:solidFill>
                            <a:schemeClr val="tx1"/>
                          </a:solidFill>
                          <a:ea typeface="Calibri" panose="020F0502020204030204" pitchFamily="34" charset="0"/>
                          <a:cs typeface="Times New Roman" panose="02020603050405020304" pitchFamily="18" charset="0"/>
                        </a:rPr>
                        <a:t>We recommend the OCR-endorsed textbook from PG Online for use during your GCSE studies.</a:t>
                      </a:r>
                      <a:endParaRPr lang="en-GB" sz="1100" b="0" u="sng"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57802" marR="57802" marT="36000" marB="36000"/>
                </a:tc>
                <a:extLst>
                  <a:ext uri="{0D108BD9-81ED-4DB2-BD59-A6C34878D82A}">
                    <a16:rowId xmlns:a16="http://schemas.microsoft.com/office/drawing/2014/main" val="3416887154"/>
                  </a:ext>
                </a:extLst>
              </a:tr>
              <a:tr h="128985">
                <a:tc>
                  <a:txBody>
                    <a:bodyPr/>
                    <a:lstStyle/>
                    <a:p>
                      <a:pPr algn="l">
                        <a:lnSpc>
                          <a:spcPct val="107000"/>
                        </a:lnSpc>
                        <a:spcAft>
                          <a:spcPts val="0"/>
                        </a:spcAft>
                      </a:pPr>
                      <a:r>
                        <a:rPr lang="en-GB" sz="1100" b="0" u="none" dirty="0">
                          <a:solidFill>
                            <a:schemeClr val="accent5"/>
                          </a:solidFill>
                          <a:effectLst/>
                          <a:latin typeface="Calibri" panose="020F0502020204030204" pitchFamily="34" charset="0"/>
                          <a:ea typeface="Calibri" panose="020F0502020204030204" pitchFamily="34" charset="0"/>
                          <a:cs typeface="Times New Roman" panose="02020603050405020304" pitchFamily="18" charset="0"/>
                          <a:hlinkClick r:id="rId3"/>
                        </a:rPr>
                        <a:t>Craig ‘n’ Dave videos for SLR 2.4</a:t>
                      </a:r>
                      <a:endParaRPr lang="en-GB" sz="1100" b="0" u="none" dirty="0">
                        <a:solidFill>
                          <a:schemeClr val="accent5"/>
                        </a:solidFill>
                        <a:effectLst/>
                        <a:latin typeface="Calibri" panose="020F0502020204030204" pitchFamily="34" charset="0"/>
                        <a:ea typeface="Calibri" panose="020F0502020204030204" pitchFamily="34" charset="0"/>
                        <a:cs typeface="Times New Roman" panose="02020603050405020304" pitchFamily="18" charset="0"/>
                      </a:endParaRPr>
                    </a:p>
                  </a:txBody>
                  <a:tcPr marL="57802" marR="57802" marT="36000" marB="36000"/>
                </a:tc>
                <a:extLst>
                  <a:ext uri="{0D108BD9-81ED-4DB2-BD59-A6C34878D82A}">
                    <a16:rowId xmlns:a16="http://schemas.microsoft.com/office/drawing/2014/main" val="286445972"/>
                  </a:ext>
                </a:extLst>
              </a:tr>
            </a:tbl>
          </a:graphicData>
        </a:graphic>
      </p:graphicFrame>
    </p:spTree>
    <p:extLst>
      <p:ext uri="{BB962C8B-B14F-4D97-AF65-F5344CB8AC3E}">
        <p14:creationId xmlns:p14="http://schemas.microsoft.com/office/powerpoint/2010/main" val="18992473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1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910684" y="2509308"/>
            <a:ext cx="2464360" cy="1384149"/>
          </a:xfrm>
          <a:prstGeom prst="rect">
            <a:avLst/>
          </a:prstGeom>
        </p:spPr>
      </p:pic>
      <p:pic>
        <p:nvPicPr>
          <p:cNvPr id="17" name="Picture 1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68749" y="1769278"/>
            <a:ext cx="2464360" cy="1384149"/>
          </a:xfrm>
          <a:prstGeom prst="rect">
            <a:avLst/>
          </a:prstGeom>
        </p:spPr>
      </p:pic>
      <p:sp>
        <p:nvSpPr>
          <p:cNvPr id="2" name="Title 1"/>
          <p:cNvSpPr>
            <a:spLocks noGrp="1"/>
          </p:cNvSpPr>
          <p:nvPr>
            <p:ph type="title"/>
          </p:nvPr>
        </p:nvSpPr>
        <p:spPr>
          <a:xfrm>
            <a:off x="319178" y="757239"/>
            <a:ext cx="9238890" cy="512761"/>
          </a:xfrm>
        </p:spPr>
        <p:txBody>
          <a:bodyPr/>
          <a:lstStyle/>
          <a:p>
            <a:r>
              <a:rPr lang="en-GB" dirty="0"/>
              <a:t>Applying logical operators in truth tables to solve problems</a:t>
            </a:r>
          </a:p>
        </p:txBody>
      </p:sp>
      <p:sp>
        <p:nvSpPr>
          <p:cNvPr id="10" name="TextBox 9"/>
          <p:cNvSpPr txBox="1"/>
          <p:nvPr/>
        </p:nvSpPr>
        <p:spPr>
          <a:xfrm>
            <a:off x="505638" y="2041257"/>
            <a:ext cx="317716" cy="369332"/>
          </a:xfrm>
          <a:prstGeom prst="rect">
            <a:avLst/>
          </a:prstGeom>
          <a:noFill/>
        </p:spPr>
        <p:txBody>
          <a:bodyPr wrap="none" rtlCol="0">
            <a:spAutoFit/>
          </a:bodyPr>
          <a:lstStyle/>
          <a:p>
            <a:r>
              <a:rPr lang="en-GB" dirty="0"/>
              <a:t>A</a:t>
            </a:r>
          </a:p>
        </p:txBody>
      </p:sp>
      <p:sp>
        <p:nvSpPr>
          <p:cNvPr id="11" name="TextBox 10"/>
          <p:cNvSpPr txBox="1"/>
          <p:nvPr/>
        </p:nvSpPr>
        <p:spPr>
          <a:xfrm>
            <a:off x="505638" y="2655439"/>
            <a:ext cx="317716" cy="369332"/>
          </a:xfrm>
          <a:prstGeom prst="rect">
            <a:avLst/>
          </a:prstGeom>
          <a:noFill/>
        </p:spPr>
        <p:txBody>
          <a:bodyPr wrap="none" rtlCol="0">
            <a:spAutoFit/>
          </a:bodyPr>
          <a:lstStyle/>
          <a:p>
            <a:r>
              <a:rPr lang="en-GB" dirty="0"/>
              <a:t>B</a:t>
            </a:r>
          </a:p>
        </p:txBody>
      </p:sp>
      <p:sp>
        <p:nvSpPr>
          <p:cNvPr id="12" name="TextBox 11"/>
          <p:cNvSpPr txBox="1"/>
          <p:nvPr/>
        </p:nvSpPr>
        <p:spPr>
          <a:xfrm>
            <a:off x="488467" y="3888694"/>
            <a:ext cx="317716" cy="369332"/>
          </a:xfrm>
          <a:prstGeom prst="rect">
            <a:avLst/>
          </a:prstGeom>
          <a:noFill/>
        </p:spPr>
        <p:txBody>
          <a:bodyPr wrap="none" rtlCol="0">
            <a:spAutoFit/>
          </a:bodyPr>
          <a:lstStyle/>
          <a:p>
            <a:r>
              <a:rPr lang="en-GB" dirty="0"/>
              <a:t>C</a:t>
            </a:r>
          </a:p>
        </p:txBody>
      </p:sp>
      <p:graphicFrame>
        <p:nvGraphicFramePr>
          <p:cNvPr id="14" name="Table 13"/>
          <p:cNvGraphicFramePr>
            <a:graphicFrameLocks noGrp="1"/>
          </p:cNvGraphicFramePr>
          <p:nvPr>
            <p:extLst>
              <p:ext uri="{D42A27DB-BD31-4B8C-83A1-F6EECF244321}">
                <p14:modId xmlns:p14="http://schemas.microsoft.com/office/powerpoint/2010/main" val="1393219017"/>
              </p:ext>
            </p:extLst>
          </p:nvPr>
        </p:nvGraphicFramePr>
        <p:xfrm>
          <a:off x="6966504" y="1716782"/>
          <a:ext cx="2485557" cy="3081222"/>
        </p:xfrm>
        <a:graphic>
          <a:graphicData uri="http://schemas.openxmlformats.org/drawingml/2006/table">
            <a:tbl>
              <a:tblPr firstRow="1" bandRow="1">
                <a:tableStyleId>{5C22544A-7EE6-4342-B048-85BDC9FD1C3A}</a:tableStyleId>
              </a:tblPr>
              <a:tblGrid>
                <a:gridCol w="463723">
                  <a:extLst>
                    <a:ext uri="{9D8B030D-6E8A-4147-A177-3AD203B41FA5}">
                      <a16:colId xmlns:a16="http://schemas.microsoft.com/office/drawing/2014/main" val="95620965"/>
                    </a:ext>
                  </a:extLst>
                </a:gridCol>
                <a:gridCol w="451894">
                  <a:extLst>
                    <a:ext uri="{9D8B030D-6E8A-4147-A177-3AD203B41FA5}">
                      <a16:colId xmlns:a16="http://schemas.microsoft.com/office/drawing/2014/main" val="4274499438"/>
                    </a:ext>
                  </a:extLst>
                </a:gridCol>
                <a:gridCol w="392485">
                  <a:extLst>
                    <a:ext uri="{9D8B030D-6E8A-4147-A177-3AD203B41FA5}">
                      <a16:colId xmlns:a16="http://schemas.microsoft.com/office/drawing/2014/main" val="2471612380"/>
                    </a:ext>
                  </a:extLst>
                </a:gridCol>
                <a:gridCol w="392485">
                  <a:extLst>
                    <a:ext uri="{9D8B030D-6E8A-4147-A177-3AD203B41FA5}">
                      <a16:colId xmlns:a16="http://schemas.microsoft.com/office/drawing/2014/main" val="2926582459"/>
                    </a:ext>
                  </a:extLst>
                </a:gridCol>
                <a:gridCol w="392485">
                  <a:extLst>
                    <a:ext uri="{9D8B030D-6E8A-4147-A177-3AD203B41FA5}">
                      <a16:colId xmlns:a16="http://schemas.microsoft.com/office/drawing/2014/main" val="3741174668"/>
                    </a:ext>
                  </a:extLst>
                </a:gridCol>
                <a:gridCol w="392485">
                  <a:extLst>
                    <a:ext uri="{9D8B030D-6E8A-4147-A177-3AD203B41FA5}">
                      <a16:colId xmlns:a16="http://schemas.microsoft.com/office/drawing/2014/main" val="783461155"/>
                    </a:ext>
                  </a:extLst>
                </a:gridCol>
              </a:tblGrid>
              <a:tr h="342358">
                <a:tc>
                  <a:txBody>
                    <a:bodyPr/>
                    <a:lstStyle/>
                    <a:p>
                      <a:pPr algn="ctr"/>
                      <a:r>
                        <a:rPr lang="en-GB" sz="1200" dirty="0"/>
                        <a:t>A</a:t>
                      </a:r>
                    </a:p>
                  </a:txBody>
                  <a:tcPr/>
                </a:tc>
                <a:tc>
                  <a:txBody>
                    <a:bodyPr/>
                    <a:lstStyle/>
                    <a:p>
                      <a:pPr algn="ctr"/>
                      <a:r>
                        <a:rPr lang="en-GB" sz="1200" dirty="0"/>
                        <a:t>B</a:t>
                      </a:r>
                    </a:p>
                  </a:txBody>
                  <a:tcPr/>
                </a:tc>
                <a:tc>
                  <a:txBody>
                    <a:bodyPr/>
                    <a:lstStyle/>
                    <a:p>
                      <a:pPr algn="ctr"/>
                      <a:r>
                        <a:rPr lang="en-GB" sz="1200" dirty="0"/>
                        <a:t>C</a:t>
                      </a:r>
                    </a:p>
                  </a:txBody>
                  <a:tcPr/>
                </a:tc>
                <a:tc>
                  <a:txBody>
                    <a:bodyPr/>
                    <a:lstStyle/>
                    <a:p>
                      <a:pPr algn="ctr"/>
                      <a:r>
                        <a:rPr lang="en-GB" sz="1200" dirty="0"/>
                        <a:t>D</a:t>
                      </a:r>
                    </a:p>
                  </a:txBody>
                  <a:tcPr/>
                </a:tc>
                <a:tc>
                  <a:txBody>
                    <a:bodyPr/>
                    <a:lstStyle/>
                    <a:p>
                      <a:pPr algn="ctr"/>
                      <a:r>
                        <a:rPr lang="en-GB" sz="1200" dirty="0"/>
                        <a:t>E</a:t>
                      </a:r>
                    </a:p>
                  </a:txBody>
                  <a:tcPr/>
                </a:tc>
                <a:tc>
                  <a:txBody>
                    <a:bodyPr/>
                    <a:lstStyle/>
                    <a:p>
                      <a:pPr algn="ctr"/>
                      <a:r>
                        <a:rPr lang="en-GB" sz="1200" dirty="0"/>
                        <a:t>F</a:t>
                      </a:r>
                    </a:p>
                  </a:txBody>
                  <a:tcPr/>
                </a:tc>
                <a:extLst>
                  <a:ext uri="{0D108BD9-81ED-4DB2-BD59-A6C34878D82A}">
                    <a16:rowId xmlns:a16="http://schemas.microsoft.com/office/drawing/2014/main" val="3813691065"/>
                  </a:ext>
                </a:extLst>
              </a:tr>
              <a:tr h="342358">
                <a:tc>
                  <a:txBody>
                    <a:bodyPr/>
                    <a:lstStyle/>
                    <a:p>
                      <a:pPr algn="ctr"/>
                      <a:r>
                        <a:rPr lang="en-GB" sz="1200" dirty="0"/>
                        <a:t>0</a:t>
                      </a:r>
                    </a:p>
                  </a:txBody>
                  <a:tcPr/>
                </a:tc>
                <a:tc>
                  <a:txBody>
                    <a:bodyPr/>
                    <a:lstStyle/>
                    <a:p>
                      <a:pPr algn="ctr"/>
                      <a:r>
                        <a:rPr lang="en-GB" sz="1200" dirty="0"/>
                        <a:t>0</a:t>
                      </a:r>
                    </a:p>
                  </a:txBody>
                  <a:tcPr/>
                </a:tc>
                <a:tc>
                  <a:txBody>
                    <a:bodyPr/>
                    <a:lstStyle/>
                    <a:p>
                      <a:pPr algn="ctr"/>
                      <a:r>
                        <a:rPr lang="en-GB" sz="1200" dirty="0"/>
                        <a:t>0</a:t>
                      </a:r>
                    </a:p>
                  </a:txBody>
                  <a:tcPr/>
                </a:tc>
                <a:tc>
                  <a:txBody>
                    <a:bodyPr/>
                    <a:lstStyle/>
                    <a:p>
                      <a:pPr algn="ctr"/>
                      <a:r>
                        <a:rPr lang="en-GB" sz="1200" dirty="0"/>
                        <a:t>0</a:t>
                      </a:r>
                    </a:p>
                  </a:txBody>
                  <a:tcPr/>
                </a:tc>
                <a:tc>
                  <a:txBody>
                    <a:bodyPr/>
                    <a:lstStyle/>
                    <a:p>
                      <a:pPr algn="ctr"/>
                      <a:r>
                        <a:rPr lang="en-GB" sz="1200" dirty="0"/>
                        <a:t>1</a:t>
                      </a:r>
                    </a:p>
                  </a:txBody>
                  <a:tcPr/>
                </a:tc>
                <a:tc>
                  <a:txBody>
                    <a:bodyPr/>
                    <a:lstStyle/>
                    <a:p>
                      <a:pPr algn="ctr"/>
                      <a:r>
                        <a:rPr lang="en-GB" sz="1200" dirty="0"/>
                        <a:t>1</a:t>
                      </a:r>
                    </a:p>
                  </a:txBody>
                  <a:tcPr/>
                </a:tc>
                <a:extLst>
                  <a:ext uri="{0D108BD9-81ED-4DB2-BD59-A6C34878D82A}">
                    <a16:rowId xmlns:a16="http://schemas.microsoft.com/office/drawing/2014/main" val="3596266093"/>
                  </a:ext>
                </a:extLst>
              </a:tr>
              <a:tr h="342358">
                <a:tc>
                  <a:txBody>
                    <a:bodyPr/>
                    <a:lstStyle/>
                    <a:p>
                      <a:pPr algn="ctr"/>
                      <a:r>
                        <a:rPr lang="en-GB" sz="1200" dirty="0"/>
                        <a:t>0</a:t>
                      </a:r>
                    </a:p>
                  </a:txBody>
                  <a:tcPr/>
                </a:tc>
                <a:tc>
                  <a:txBody>
                    <a:bodyPr/>
                    <a:lstStyle/>
                    <a:p>
                      <a:pPr algn="ctr"/>
                      <a:r>
                        <a:rPr lang="en-GB" sz="1200" dirty="0"/>
                        <a:t>0</a:t>
                      </a:r>
                    </a:p>
                  </a:txBody>
                  <a:tcPr/>
                </a:tc>
                <a:tc>
                  <a:txBody>
                    <a:bodyPr/>
                    <a:lstStyle/>
                    <a:p>
                      <a:pPr algn="ctr"/>
                      <a:r>
                        <a:rPr lang="en-GB" sz="1200" dirty="0"/>
                        <a:t>1</a:t>
                      </a:r>
                    </a:p>
                  </a:txBody>
                  <a:tcPr/>
                </a:tc>
                <a:tc>
                  <a:txBody>
                    <a:bodyPr/>
                    <a:lstStyle/>
                    <a:p>
                      <a:pPr algn="ctr"/>
                      <a:r>
                        <a:rPr lang="en-GB" sz="1200" dirty="0"/>
                        <a:t>0</a:t>
                      </a:r>
                    </a:p>
                  </a:txBody>
                  <a:tcPr/>
                </a:tc>
                <a:tc>
                  <a:txBody>
                    <a:bodyPr/>
                    <a:lstStyle/>
                    <a:p>
                      <a:pPr algn="ctr"/>
                      <a:r>
                        <a:rPr lang="en-GB" sz="1200" dirty="0"/>
                        <a:t>0</a:t>
                      </a:r>
                    </a:p>
                  </a:txBody>
                  <a:tcPr/>
                </a:tc>
                <a:tc>
                  <a:txBody>
                    <a:bodyPr/>
                    <a:lstStyle/>
                    <a:p>
                      <a:pPr algn="ctr"/>
                      <a:r>
                        <a:rPr lang="en-GB" sz="1200" dirty="0"/>
                        <a:t>0</a:t>
                      </a:r>
                    </a:p>
                  </a:txBody>
                  <a:tcPr/>
                </a:tc>
                <a:extLst>
                  <a:ext uri="{0D108BD9-81ED-4DB2-BD59-A6C34878D82A}">
                    <a16:rowId xmlns:a16="http://schemas.microsoft.com/office/drawing/2014/main" val="3011472810"/>
                  </a:ext>
                </a:extLst>
              </a:tr>
              <a:tr h="342358">
                <a:tc>
                  <a:txBody>
                    <a:bodyPr/>
                    <a:lstStyle/>
                    <a:p>
                      <a:pPr algn="ctr"/>
                      <a:r>
                        <a:rPr lang="en-GB" sz="1200" dirty="0"/>
                        <a:t>0</a:t>
                      </a:r>
                    </a:p>
                  </a:txBody>
                  <a:tcPr/>
                </a:tc>
                <a:tc>
                  <a:txBody>
                    <a:bodyPr/>
                    <a:lstStyle/>
                    <a:p>
                      <a:pPr algn="ctr"/>
                      <a:r>
                        <a:rPr lang="en-GB" sz="1200" dirty="0"/>
                        <a:t>1</a:t>
                      </a:r>
                    </a:p>
                  </a:txBody>
                  <a:tcPr/>
                </a:tc>
                <a:tc>
                  <a:txBody>
                    <a:bodyPr/>
                    <a:lstStyle/>
                    <a:p>
                      <a:pPr algn="ctr"/>
                      <a:r>
                        <a:rPr lang="en-GB" sz="1200" dirty="0"/>
                        <a:t>0</a:t>
                      </a:r>
                    </a:p>
                  </a:txBody>
                  <a:tcPr/>
                </a:tc>
                <a:tc>
                  <a:txBody>
                    <a:bodyPr/>
                    <a:lstStyle/>
                    <a:p>
                      <a:pPr algn="ctr"/>
                      <a:r>
                        <a:rPr lang="en-GB" sz="1200" dirty="0"/>
                        <a:t>1</a:t>
                      </a:r>
                    </a:p>
                  </a:txBody>
                  <a:tcPr/>
                </a:tc>
                <a:tc>
                  <a:txBody>
                    <a:bodyPr/>
                    <a:lstStyle/>
                    <a:p>
                      <a:pPr algn="ctr"/>
                      <a:r>
                        <a:rPr lang="en-GB" sz="1200" dirty="0"/>
                        <a:t>1</a:t>
                      </a:r>
                    </a:p>
                  </a:txBody>
                  <a:tcPr/>
                </a:tc>
                <a:tc>
                  <a:txBody>
                    <a:bodyPr/>
                    <a:lstStyle/>
                    <a:p>
                      <a:pPr algn="ctr"/>
                      <a:r>
                        <a:rPr lang="en-GB" sz="1200" dirty="0"/>
                        <a:t>1</a:t>
                      </a:r>
                    </a:p>
                  </a:txBody>
                  <a:tcPr/>
                </a:tc>
                <a:extLst>
                  <a:ext uri="{0D108BD9-81ED-4DB2-BD59-A6C34878D82A}">
                    <a16:rowId xmlns:a16="http://schemas.microsoft.com/office/drawing/2014/main" val="3271867947"/>
                  </a:ext>
                </a:extLst>
              </a:tr>
              <a:tr h="342358">
                <a:tc>
                  <a:txBody>
                    <a:bodyPr/>
                    <a:lstStyle/>
                    <a:p>
                      <a:pPr algn="ctr"/>
                      <a:r>
                        <a:rPr lang="en-GB" sz="1200" dirty="0"/>
                        <a:t>0</a:t>
                      </a:r>
                    </a:p>
                  </a:txBody>
                  <a:tcPr/>
                </a:tc>
                <a:tc>
                  <a:txBody>
                    <a:bodyPr/>
                    <a:lstStyle/>
                    <a:p>
                      <a:pPr algn="ctr"/>
                      <a:r>
                        <a:rPr lang="en-GB" sz="1200" dirty="0"/>
                        <a:t>1</a:t>
                      </a:r>
                    </a:p>
                  </a:txBody>
                  <a:tcPr/>
                </a:tc>
                <a:tc>
                  <a:txBody>
                    <a:bodyPr/>
                    <a:lstStyle/>
                    <a:p>
                      <a:pPr algn="ctr"/>
                      <a:r>
                        <a:rPr lang="en-GB" sz="1200" dirty="0"/>
                        <a:t>1</a:t>
                      </a:r>
                    </a:p>
                  </a:txBody>
                  <a:tcPr/>
                </a:tc>
                <a:tc>
                  <a:txBody>
                    <a:bodyPr/>
                    <a:lstStyle/>
                    <a:p>
                      <a:pPr algn="ctr"/>
                      <a:r>
                        <a:rPr lang="en-GB" sz="1200" dirty="0"/>
                        <a:t>1</a:t>
                      </a:r>
                    </a:p>
                  </a:txBody>
                  <a:tcPr/>
                </a:tc>
                <a:tc>
                  <a:txBody>
                    <a:bodyPr/>
                    <a:lstStyle/>
                    <a:p>
                      <a:pPr algn="ctr"/>
                      <a:r>
                        <a:rPr lang="en-GB" sz="1200" dirty="0"/>
                        <a:t>0</a:t>
                      </a:r>
                    </a:p>
                  </a:txBody>
                  <a:tcPr/>
                </a:tc>
                <a:tc>
                  <a:txBody>
                    <a:bodyPr/>
                    <a:lstStyle/>
                    <a:p>
                      <a:pPr algn="ctr"/>
                      <a:r>
                        <a:rPr lang="en-GB" sz="1200" dirty="0"/>
                        <a:t>1</a:t>
                      </a:r>
                    </a:p>
                  </a:txBody>
                  <a:tcPr/>
                </a:tc>
                <a:extLst>
                  <a:ext uri="{0D108BD9-81ED-4DB2-BD59-A6C34878D82A}">
                    <a16:rowId xmlns:a16="http://schemas.microsoft.com/office/drawing/2014/main" val="2448178837"/>
                  </a:ext>
                </a:extLst>
              </a:tr>
              <a:tr h="342358">
                <a:tc>
                  <a:txBody>
                    <a:bodyPr/>
                    <a:lstStyle/>
                    <a:p>
                      <a:pPr algn="ctr"/>
                      <a:r>
                        <a:rPr lang="en-GB" sz="1200" dirty="0"/>
                        <a:t>1</a:t>
                      </a:r>
                    </a:p>
                  </a:txBody>
                  <a:tcPr/>
                </a:tc>
                <a:tc>
                  <a:txBody>
                    <a:bodyPr/>
                    <a:lstStyle/>
                    <a:p>
                      <a:pPr algn="ctr"/>
                      <a:r>
                        <a:rPr lang="en-GB" sz="1200" dirty="0"/>
                        <a:t>0</a:t>
                      </a:r>
                    </a:p>
                  </a:txBody>
                  <a:tcPr/>
                </a:tc>
                <a:tc>
                  <a:txBody>
                    <a:bodyPr/>
                    <a:lstStyle/>
                    <a:p>
                      <a:pPr algn="ctr"/>
                      <a:r>
                        <a:rPr lang="en-GB" sz="1200" dirty="0"/>
                        <a:t>0</a:t>
                      </a:r>
                    </a:p>
                  </a:txBody>
                  <a:tcPr/>
                </a:tc>
                <a:tc>
                  <a:txBody>
                    <a:bodyPr/>
                    <a:lstStyle/>
                    <a:p>
                      <a:pPr algn="ctr"/>
                      <a:r>
                        <a:rPr lang="en-GB" sz="1200" dirty="0"/>
                        <a:t>1</a:t>
                      </a:r>
                    </a:p>
                  </a:txBody>
                  <a:tcPr/>
                </a:tc>
                <a:tc>
                  <a:txBody>
                    <a:bodyPr/>
                    <a:lstStyle/>
                    <a:p>
                      <a:pPr algn="ctr"/>
                      <a:r>
                        <a:rPr lang="en-GB" sz="1200" dirty="0"/>
                        <a:t>1</a:t>
                      </a:r>
                    </a:p>
                  </a:txBody>
                  <a:tcPr/>
                </a:tc>
                <a:tc>
                  <a:txBody>
                    <a:bodyPr/>
                    <a:lstStyle/>
                    <a:p>
                      <a:pPr algn="ctr"/>
                      <a:r>
                        <a:rPr lang="en-GB" sz="1200" dirty="0"/>
                        <a:t>1</a:t>
                      </a:r>
                    </a:p>
                  </a:txBody>
                  <a:tcPr/>
                </a:tc>
                <a:extLst>
                  <a:ext uri="{0D108BD9-81ED-4DB2-BD59-A6C34878D82A}">
                    <a16:rowId xmlns:a16="http://schemas.microsoft.com/office/drawing/2014/main" val="3416033505"/>
                  </a:ext>
                </a:extLst>
              </a:tr>
              <a:tr h="342358">
                <a:tc>
                  <a:txBody>
                    <a:bodyPr/>
                    <a:lstStyle/>
                    <a:p>
                      <a:pPr algn="ctr"/>
                      <a:r>
                        <a:rPr lang="en-GB" sz="1200" dirty="0"/>
                        <a:t>1</a:t>
                      </a:r>
                    </a:p>
                  </a:txBody>
                  <a:tcPr/>
                </a:tc>
                <a:tc>
                  <a:txBody>
                    <a:bodyPr/>
                    <a:lstStyle/>
                    <a:p>
                      <a:pPr algn="ctr"/>
                      <a:r>
                        <a:rPr lang="en-GB" sz="1200" dirty="0"/>
                        <a:t>0</a:t>
                      </a:r>
                    </a:p>
                  </a:txBody>
                  <a:tcPr/>
                </a:tc>
                <a:tc>
                  <a:txBody>
                    <a:bodyPr/>
                    <a:lstStyle/>
                    <a:p>
                      <a:pPr algn="ctr"/>
                      <a:r>
                        <a:rPr lang="en-GB" sz="1200" dirty="0"/>
                        <a:t>1</a:t>
                      </a:r>
                    </a:p>
                  </a:txBody>
                  <a:tcPr/>
                </a:tc>
                <a:tc>
                  <a:txBody>
                    <a:bodyPr/>
                    <a:lstStyle/>
                    <a:p>
                      <a:pPr algn="ctr"/>
                      <a:r>
                        <a:rPr lang="en-GB" sz="1200" dirty="0"/>
                        <a:t>1</a:t>
                      </a:r>
                    </a:p>
                  </a:txBody>
                  <a:tcPr/>
                </a:tc>
                <a:tc>
                  <a:txBody>
                    <a:bodyPr/>
                    <a:lstStyle/>
                    <a:p>
                      <a:pPr algn="ctr"/>
                      <a:r>
                        <a:rPr lang="en-GB" sz="1200" dirty="0"/>
                        <a:t>0</a:t>
                      </a:r>
                    </a:p>
                  </a:txBody>
                  <a:tcPr/>
                </a:tc>
                <a:tc>
                  <a:txBody>
                    <a:bodyPr/>
                    <a:lstStyle/>
                    <a:p>
                      <a:pPr algn="ctr"/>
                      <a:r>
                        <a:rPr lang="en-GB" sz="1200" dirty="0"/>
                        <a:t>1</a:t>
                      </a:r>
                    </a:p>
                  </a:txBody>
                  <a:tcPr/>
                </a:tc>
                <a:extLst>
                  <a:ext uri="{0D108BD9-81ED-4DB2-BD59-A6C34878D82A}">
                    <a16:rowId xmlns:a16="http://schemas.microsoft.com/office/drawing/2014/main" val="2911038159"/>
                  </a:ext>
                </a:extLst>
              </a:tr>
              <a:tr h="342358">
                <a:tc>
                  <a:txBody>
                    <a:bodyPr/>
                    <a:lstStyle/>
                    <a:p>
                      <a:pPr algn="ctr"/>
                      <a:r>
                        <a:rPr lang="en-GB" sz="1200" dirty="0"/>
                        <a:t>1</a:t>
                      </a:r>
                    </a:p>
                  </a:txBody>
                  <a:tcPr/>
                </a:tc>
                <a:tc>
                  <a:txBody>
                    <a:bodyPr/>
                    <a:lstStyle/>
                    <a:p>
                      <a:pPr algn="ctr"/>
                      <a:r>
                        <a:rPr lang="en-GB" sz="1200" dirty="0"/>
                        <a:t>1</a:t>
                      </a:r>
                    </a:p>
                  </a:txBody>
                  <a:tcPr/>
                </a:tc>
                <a:tc>
                  <a:txBody>
                    <a:bodyPr/>
                    <a:lstStyle/>
                    <a:p>
                      <a:pPr algn="ctr"/>
                      <a:r>
                        <a:rPr lang="en-GB" sz="1200" dirty="0"/>
                        <a:t>0</a:t>
                      </a:r>
                    </a:p>
                  </a:txBody>
                  <a:tcPr/>
                </a:tc>
                <a:tc>
                  <a:txBody>
                    <a:bodyPr/>
                    <a:lstStyle/>
                    <a:p>
                      <a:pPr algn="ctr"/>
                      <a:r>
                        <a:rPr lang="en-GB" sz="1200" dirty="0"/>
                        <a:t>1</a:t>
                      </a:r>
                    </a:p>
                  </a:txBody>
                  <a:tcPr/>
                </a:tc>
                <a:tc>
                  <a:txBody>
                    <a:bodyPr/>
                    <a:lstStyle/>
                    <a:p>
                      <a:pPr algn="ctr"/>
                      <a:r>
                        <a:rPr lang="en-GB" sz="1200" dirty="0"/>
                        <a:t>1</a:t>
                      </a:r>
                    </a:p>
                  </a:txBody>
                  <a:tcPr/>
                </a:tc>
                <a:tc>
                  <a:txBody>
                    <a:bodyPr/>
                    <a:lstStyle/>
                    <a:p>
                      <a:pPr algn="ctr"/>
                      <a:r>
                        <a:rPr lang="en-GB" sz="1200" dirty="0"/>
                        <a:t>1</a:t>
                      </a:r>
                    </a:p>
                  </a:txBody>
                  <a:tcPr/>
                </a:tc>
                <a:extLst>
                  <a:ext uri="{0D108BD9-81ED-4DB2-BD59-A6C34878D82A}">
                    <a16:rowId xmlns:a16="http://schemas.microsoft.com/office/drawing/2014/main" val="3515936165"/>
                  </a:ext>
                </a:extLst>
              </a:tr>
              <a:tr h="342358">
                <a:tc>
                  <a:txBody>
                    <a:bodyPr/>
                    <a:lstStyle/>
                    <a:p>
                      <a:pPr algn="ctr"/>
                      <a:r>
                        <a:rPr lang="en-GB" sz="1200" dirty="0"/>
                        <a:t>1</a:t>
                      </a:r>
                    </a:p>
                  </a:txBody>
                  <a:tcPr/>
                </a:tc>
                <a:tc>
                  <a:txBody>
                    <a:bodyPr/>
                    <a:lstStyle/>
                    <a:p>
                      <a:pPr algn="ctr"/>
                      <a:r>
                        <a:rPr lang="en-GB" sz="1200" dirty="0"/>
                        <a:t>1</a:t>
                      </a:r>
                    </a:p>
                  </a:txBody>
                  <a:tcPr/>
                </a:tc>
                <a:tc>
                  <a:txBody>
                    <a:bodyPr/>
                    <a:lstStyle/>
                    <a:p>
                      <a:pPr algn="ctr"/>
                      <a:r>
                        <a:rPr lang="en-GB" sz="1200" dirty="0"/>
                        <a:t>1</a:t>
                      </a:r>
                    </a:p>
                  </a:txBody>
                  <a:tcPr/>
                </a:tc>
                <a:tc>
                  <a:txBody>
                    <a:bodyPr/>
                    <a:lstStyle/>
                    <a:p>
                      <a:pPr algn="ctr"/>
                      <a:r>
                        <a:rPr lang="en-GB" sz="1200" dirty="0"/>
                        <a:t>1</a:t>
                      </a:r>
                    </a:p>
                  </a:txBody>
                  <a:tcPr/>
                </a:tc>
                <a:tc>
                  <a:txBody>
                    <a:bodyPr/>
                    <a:lstStyle/>
                    <a:p>
                      <a:pPr algn="ctr"/>
                      <a:r>
                        <a:rPr lang="en-GB" sz="1200" dirty="0"/>
                        <a:t>0</a:t>
                      </a:r>
                    </a:p>
                  </a:txBody>
                  <a:tcPr/>
                </a:tc>
                <a:tc>
                  <a:txBody>
                    <a:bodyPr/>
                    <a:lstStyle/>
                    <a:p>
                      <a:pPr algn="ctr"/>
                      <a:r>
                        <a:rPr lang="en-GB" sz="1200" dirty="0"/>
                        <a:t>1</a:t>
                      </a:r>
                    </a:p>
                  </a:txBody>
                  <a:tcPr/>
                </a:tc>
                <a:extLst>
                  <a:ext uri="{0D108BD9-81ED-4DB2-BD59-A6C34878D82A}">
                    <a16:rowId xmlns:a16="http://schemas.microsoft.com/office/drawing/2014/main" val="3013041704"/>
                  </a:ext>
                </a:extLst>
              </a:tr>
            </a:tbl>
          </a:graphicData>
        </a:graphic>
      </p:graphicFrame>
      <p:sp>
        <p:nvSpPr>
          <p:cNvPr id="22" name="TextBox 21"/>
          <p:cNvSpPr txBox="1"/>
          <p:nvPr/>
        </p:nvSpPr>
        <p:spPr>
          <a:xfrm>
            <a:off x="6379582" y="3072727"/>
            <a:ext cx="290464" cy="369332"/>
          </a:xfrm>
          <a:prstGeom prst="rect">
            <a:avLst/>
          </a:prstGeom>
          <a:noFill/>
        </p:spPr>
        <p:txBody>
          <a:bodyPr wrap="none" rtlCol="0">
            <a:spAutoFit/>
          </a:bodyPr>
          <a:lstStyle/>
          <a:p>
            <a:r>
              <a:rPr lang="en-GB" dirty="0"/>
              <a:t>F</a:t>
            </a:r>
          </a:p>
        </p:txBody>
      </p:sp>
      <p:pic>
        <p:nvPicPr>
          <p:cNvPr id="23" name="Picture 2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59496" y="3304609"/>
            <a:ext cx="2464360" cy="1392363"/>
          </a:xfrm>
          <a:prstGeom prst="rect">
            <a:avLst/>
          </a:prstGeom>
        </p:spPr>
      </p:pic>
      <p:sp>
        <p:nvSpPr>
          <p:cNvPr id="24" name="TextBox 23"/>
          <p:cNvSpPr txBox="1"/>
          <p:nvPr/>
        </p:nvSpPr>
        <p:spPr>
          <a:xfrm>
            <a:off x="3010584" y="2070733"/>
            <a:ext cx="327334" cy="369332"/>
          </a:xfrm>
          <a:prstGeom prst="rect">
            <a:avLst/>
          </a:prstGeom>
          <a:noFill/>
        </p:spPr>
        <p:txBody>
          <a:bodyPr wrap="none" rtlCol="0">
            <a:spAutoFit/>
          </a:bodyPr>
          <a:lstStyle/>
          <a:p>
            <a:r>
              <a:rPr lang="en-GB" dirty="0"/>
              <a:t>D</a:t>
            </a:r>
          </a:p>
        </p:txBody>
      </p:sp>
      <p:sp>
        <p:nvSpPr>
          <p:cNvPr id="25" name="TextBox 24"/>
          <p:cNvSpPr txBox="1"/>
          <p:nvPr/>
        </p:nvSpPr>
        <p:spPr>
          <a:xfrm>
            <a:off x="2996614" y="3613692"/>
            <a:ext cx="296876" cy="369332"/>
          </a:xfrm>
          <a:prstGeom prst="rect">
            <a:avLst/>
          </a:prstGeom>
          <a:noFill/>
        </p:spPr>
        <p:txBody>
          <a:bodyPr wrap="none" rtlCol="0">
            <a:spAutoFit/>
          </a:bodyPr>
          <a:lstStyle/>
          <a:p>
            <a:r>
              <a:rPr lang="en-GB" dirty="0"/>
              <a:t>E</a:t>
            </a:r>
          </a:p>
        </p:txBody>
      </p:sp>
      <p:cxnSp>
        <p:nvCxnSpPr>
          <p:cNvPr id="27" name="Straight Connector 26"/>
          <p:cNvCxnSpPr/>
          <p:nvPr/>
        </p:nvCxnSpPr>
        <p:spPr>
          <a:xfrm flipV="1">
            <a:off x="3323948" y="2536354"/>
            <a:ext cx="596129" cy="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flipV="1">
            <a:off x="3323948" y="4073359"/>
            <a:ext cx="596129" cy="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3920077" y="2536354"/>
            <a:ext cx="0" cy="42830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3920077" y="3586529"/>
            <a:ext cx="0" cy="48683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397148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1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66282" y="1765977"/>
            <a:ext cx="2464360" cy="1392363"/>
          </a:xfrm>
          <a:prstGeom prst="rect">
            <a:avLst/>
          </a:prstGeom>
        </p:spPr>
      </p:pic>
      <p:pic>
        <p:nvPicPr>
          <p:cNvPr id="19" name="Picture 1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64055" y="3304609"/>
            <a:ext cx="2464360" cy="1384149"/>
          </a:xfrm>
          <a:prstGeom prst="rect">
            <a:avLst/>
          </a:prstGeom>
        </p:spPr>
      </p:pic>
      <p:sp>
        <p:nvSpPr>
          <p:cNvPr id="2" name="Title 1"/>
          <p:cNvSpPr>
            <a:spLocks noGrp="1"/>
          </p:cNvSpPr>
          <p:nvPr>
            <p:ph type="title"/>
          </p:nvPr>
        </p:nvSpPr>
        <p:spPr>
          <a:xfrm>
            <a:off x="319178" y="757239"/>
            <a:ext cx="9238890" cy="512761"/>
          </a:xfrm>
        </p:spPr>
        <p:txBody>
          <a:bodyPr/>
          <a:lstStyle/>
          <a:p>
            <a:r>
              <a:rPr lang="en-GB" dirty="0"/>
              <a:t>Applying logical operators in truth tables to solve problems</a:t>
            </a:r>
          </a:p>
        </p:txBody>
      </p:sp>
      <p:sp>
        <p:nvSpPr>
          <p:cNvPr id="10" name="TextBox 9"/>
          <p:cNvSpPr txBox="1"/>
          <p:nvPr/>
        </p:nvSpPr>
        <p:spPr>
          <a:xfrm>
            <a:off x="553263" y="2334707"/>
            <a:ext cx="317716" cy="369332"/>
          </a:xfrm>
          <a:prstGeom prst="rect">
            <a:avLst/>
          </a:prstGeom>
          <a:noFill/>
        </p:spPr>
        <p:txBody>
          <a:bodyPr wrap="none" rtlCol="0">
            <a:spAutoFit/>
          </a:bodyPr>
          <a:lstStyle/>
          <a:p>
            <a:r>
              <a:rPr lang="en-GB" dirty="0"/>
              <a:t>A</a:t>
            </a:r>
          </a:p>
        </p:txBody>
      </p:sp>
      <p:sp>
        <p:nvSpPr>
          <p:cNvPr id="11" name="TextBox 10"/>
          <p:cNvSpPr txBox="1"/>
          <p:nvPr/>
        </p:nvSpPr>
        <p:spPr>
          <a:xfrm>
            <a:off x="540563" y="3554845"/>
            <a:ext cx="317716" cy="369332"/>
          </a:xfrm>
          <a:prstGeom prst="rect">
            <a:avLst/>
          </a:prstGeom>
          <a:noFill/>
        </p:spPr>
        <p:txBody>
          <a:bodyPr wrap="none" rtlCol="0">
            <a:spAutoFit/>
          </a:bodyPr>
          <a:lstStyle/>
          <a:p>
            <a:r>
              <a:rPr lang="en-GB" dirty="0"/>
              <a:t>B</a:t>
            </a:r>
          </a:p>
        </p:txBody>
      </p:sp>
      <p:sp>
        <p:nvSpPr>
          <p:cNvPr id="12" name="TextBox 11"/>
          <p:cNvSpPr txBox="1"/>
          <p:nvPr/>
        </p:nvSpPr>
        <p:spPr>
          <a:xfrm>
            <a:off x="523392" y="4188494"/>
            <a:ext cx="317716" cy="369332"/>
          </a:xfrm>
          <a:prstGeom prst="rect">
            <a:avLst/>
          </a:prstGeom>
          <a:noFill/>
        </p:spPr>
        <p:txBody>
          <a:bodyPr wrap="none" rtlCol="0">
            <a:spAutoFit/>
          </a:bodyPr>
          <a:lstStyle/>
          <a:p>
            <a:r>
              <a:rPr lang="en-GB" dirty="0"/>
              <a:t>C</a:t>
            </a:r>
          </a:p>
        </p:txBody>
      </p:sp>
      <p:graphicFrame>
        <p:nvGraphicFramePr>
          <p:cNvPr id="14" name="Table 13"/>
          <p:cNvGraphicFramePr>
            <a:graphicFrameLocks noGrp="1"/>
          </p:cNvGraphicFramePr>
          <p:nvPr>
            <p:extLst>
              <p:ext uri="{D42A27DB-BD31-4B8C-83A1-F6EECF244321}">
                <p14:modId xmlns:p14="http://schemas.microsoft.com/office/powerpoint/2010/main" val="566207651"/>
              </p:ext>
            </p:extLst>
          </p:nvPr>
        </p:nvGraphicFramePr>
        <p:xfrm>
          <a:off x="6966504" y="1716782"/>
          <a:ext cx="2485557" cy="3081222"/>
        </p:xfrm>
        <a:graphic>
          <a:graphicData uri="http://schemas.openxmlformats.org/drawingml/2006/table">
            <a:tbl>
              <a:tblPr firstRow="1" bandRow="1">
                <a:tableStyleId>{5C22544A-7EE6-4342-B048-85BDC9FD1C3A}</a:tableStyleId>
              </a:tblPr>
              <a:tblGrid>
                <a:gridCol w="463723">
                  <a:extLst>
                    <a:ext uri="{9D8B030D-6E8A-4147-A177-3AD203B41FA5}">
                      <a16:colId xmlns:a16="http://schemas.microsoft.com/office/drawing/2014/main" val="95620965"/>
                    </a:ext>
                  </a:extLst>
                </a:gridCol>
                <a:gridCol w="451894">
                  <a:extLst>
                    <a:ext uri="{9D8B030D-6E8A-4147-A177-3AD203B41FA5}">
                      <a16:colId xmlns:a16="http://schemas.microsoft.com/office/drawing/2014/main" val="4274499438"/>
                    </a:ext>
                  </a:extLst>
                </a:gridCol>
                <a:gridCol w="392485">
                  <a:extLst>
                    <a:ext uri="{9D8B030D-6E8A-4147-A177-3AD203B41FA5}">
                      <a16:colId xmlns:a16="http://schemas.microsoft.com/office/drawing/2014/main" val="2471612380"/>
                    </a:ext>
                  </a:extLst>
                </a:gridCol>
                <a:gridCol w="392485">
                  <a:extLst>
                    <a:ext uri="{9D8B030D-6E8A-4147-A177-3AD203B41FA5}">
                      <a16:colId xmlns:a16="http://schemas.microsoft.com/office/drawing/2014/main" val="2926582459"/>
                    </a:ext>
                  </a:extLst>
                </a:gridCol>
                <a:gridCol w="392485">
                  <a:extLst>
                    <a:ext uri="{9D8B030D-6E8A-4147-A177-3AD203B41FA5}">
                      <a16:colId xmlns:a16="http://schemas.microsoft.com/office/drawing/2014/main" val="3741174668"/>
                    </a:ext>
                  </a:extLst>
                </a:gridCol>
                <a:gridCol w="392485">
                  <a:extLst>
                    <a:ext uri="{9D8B030D-6E8A-4147-A177-3AD203B41FA5}">
                      <a16:colId xmlns:a16="http://schemas.microsoft.com/office/drawing/2014/main" val="783461155"/>
                    </a:ext>
                  </a:extLst>
                </a:gridCol>
              </a:tblGrid>
              <a:tr h="342358">
                <a:tc>
                  <a:txBody>
                    <a:bodyPr/>
                    <a:lstStyle/>
                    <a:p>
                      <a:pPr algn="ctr"/>
                      <a:r>
                        <a:rPr lang="en-GB" sz="1200" dirty="0"/>
                        <a:t>A</a:t>
                      </a:r>
                    </a:p>
                  </a:txBody>
                  <a:tcPr/>
                </a:tc>
                <a:tc>
                  <a:txBody>
                    <a:bodyPr/>
                    <a:lstStyle/>
                    <a:p>
                      <a:pPr algn="ctr"/>
                      <a:r>
                        <a:rPr lang="en-GB" sz="1200" dirty="0"/>
                        <a:t>B</a:t>
                      </a:r>
                    </a:p>
                  </a:txBody>
                  <a:tcPr/>
                </a:tc>
                <a:tc>
                  <a:txBody>
                    <a:bodyPr/>
                    <a:lstStyle/>
                    <a:p>
                      <a:pPr algn="ctr"/>
                      <a:r>
                        <a:rPr lang="en-GB" sz="1200" dirty="0"/>
                        <a:t>C</a:t>
                      </a:r>
                    </a:p>
                  </a:txBody>
                  <a:tcPr/>
                </a:tc>
                <a:tc>
                  <a:txBody>
                    <a:bodyPr/>
                    <a:lstStyle/>
                    <a:p>
                      <a:pPr algn="ctr"/>
                      <a:r>
                        <a:rPr lang="en-GB" sz="1200" dirty="0"/>
                        <a:t>D</a:t>
                      </a:r>
                    </a:p>
                  </a:txBody>
                  <a:tcPr/>
                </a:tc>
                <a:tc>
                  <a:txBody>
                    <a:bodyPr/>
                    <a:lstStyle/>
                    <a:p>
                      <a:pPr algn="ctr"/>
                      <a:r>
                        <a:rPr lang="en-GB" sz="1200" dirty="0"/>
                        <a:t>E</a:t>
                      </a:r>
                    </a:p>
                  </a:txBody>
                  <a:tcPr/>
                </a:tc>
                <a:tc>
                  <a:txBody>
                    <a:bodyPr/>
                    <a:lstStyle/>
                    <a:p>
                      <a:pPr algn="ctr"/>
                      <a:r>
                        <a:rPr lang="en-GB" sz="1200" dirty="0"/>
                        <a:t>F</a:t>
                      </a:r>
                    </a:p>
                  </a:txBody>
                  <a:tcPr/>
                </a:tc>
                <a:extLst>
                  <a:ext uri="{0D108BD9-81ED-4DB2-BD59-A6C34878D82A}">
                    <a16:rowId xmlns:a16="http://schemas.microsoft.com/office/drawing/2014/main" val="3813691065"/>
                  </a:ext>
                </a:extLst>
              </a:tr>
              <a:tr h="342358">
                <a:tc>
                  <a:txBody>
                    <a:bodyPr/>
                    <a:lstStyle/>
                    <a:p>
                      <a:pPr algn="ctr"/>
                      <a:r>
                        <a:rPr lang="en-GB" sz="1200" dirty="0"/>
                        <a:t>0</a:t>
                      </a:r>
                    </a:p>
                  </a:txBody>
                  <a:tcPr/>
                </a:tc>
                <a:tc>
                  <a:txBody>
                    <a:bodyPr/>
                    <a:lstStyle/>
                    <a:p>
                      <a:pPr algn="ctr"/>
                      <a:r>
                        <a:rPr lang="en-GB" sz="1200" dirty="0"/>
                        <a:t>0</a:t>
                      </a:r>
                    </a:p>
                  </a:txBody>
                  <a:tcPr/>
                </a:tc>
                <a:tc>
                  <a:txBody>
                    <a:bodyPr/>
                    <a:lstStyle/>
                    <a:p>
                      <a:pPr algn="ctr"/>
                      <a:r>
                        <a:rPr lang="en-GB" sz="1200" dirty="0"/>
                        <a:t>0</a:t>
                      </a:r>
                    </a:p>
                  </a:txBody>
                  <a:tcPr/>
                </a:tc>
                <a:tc>
                  <a:txBody>
                    <a:bodyPr/>
                    <a:lstStyle/>
                    <a:p>
                      <a:pPr algn="ctr"/>
                      <a:r>
                        <a:rPr lang="en-GB" sz="1200" dirty="0"/>
                        <a:t>1</a:t>
                      </a:r>
                    </a:p>
                  </a:txBody>
                  <a:tcPr/>
                </a:tc>
                <a:tc>
                  <a:txBody>
                    <a:bodyPr/>
                    <a:lstStyle/>
                    <a:p>
                      <a:pPr algn="ctr"/>
                      <a:r>
                        <a:rPr lang="en-GB" sz="1200" dirty="0"/>
                        <a:t>0</a:t>
                      </a:r>
                    </a:p>
                  </a:txBody>
                  <a:tcPr/>
                </a:tc>
                <a:tc>
                  <a:txBody>
                    <a:bodyPr/>
                    <a:lstStyle/>
                    <a:p>
                      <a:pPr algn="ctr"/>
                      <a:r>
                        <a:rPr lang="en-GB" sz="1200" dirty="0"/>
                        <a:t>0</a:t>
                      </a:r>
                    </a:p>
                  </a:txBody>
                  <a:tcPr/>
                </a:tc>
                <a:extLst>
                  <a:ext uri="{0D108BD9-81ED-4DB2-BD59-A6C34878D82A}">
                    <a16:rowId xmlns:a16="http://schemas.microsoft.com/office/drawing/2014/main" val="3596266093"/>
                  </a:ext>
                </a:extLst>
              </a:tr>
              <a:tr h="342358">
                <a:tc>
                  <a:txBody>
                    <a:bodyPr/>
                    <a:lstStyle/>
                    <a:p>
                      <a:pPr algn="ctr"/>
                      <a:r>
                        <a:rPr lang="en-GB" sz="1200" dirty="0"/>
                        <a:t>0</a:t>
                      </a:r>
                    </a:p>
                  </a:txBody>
                  <a:tcPr/>
                </a:tc>
                <a:tc>
                  <a:txBody>
                    <a:bodyPr/>
                    <a:lstStyle/>
                    <a:p>
                      <a:pPr algn="ctr"/>
                      <a:r>
                        <a:rPr lang="en-GB" sz="1200" dirty="0"/>
                        <a:t>0</a:t>
                      </a:r>
                    </a:p>
                  </a:txBody>
                  <a:tcPr/>
                </a:tc>
                <a:tc>
                  <a:txBody>
                    <a:bodyPr/>
                    <a:lstStyle/>
                    <a:p>
                      <a:pPr algn="ctr"/>
                      <a:r>
                        <a:rPr lang="en-GB" sz="1200" dirty="0"/>
                        <a:t>1</a:t>
                      </a:r>
                    </a:p>
                  </a:txBody>
                  <a:tcPr/>
                </a:tc>
                <a:tc>
                  <a:txBody>
                    <a:bodyPr/>
                    <a:lstStyle/>
                    <a:p>
                      <a:pPr algn="ctr"/>
                      <a:r>
                        <a:rPr lang="en-GB" sz="1200" dirty="0"/>
                        <a:t>1</a:t>
                      </a:r>
                    </a:p>
                  </a:txBody>
                  <a:tcPr/>
                </a:tc>
                <a:tc>
                  <a:txBody>
                    <a:bodyPr/>
                    <a:lstStyle/>
                    <a:p>
                      <a:pPr algn="ctr"/>
                      <a:r>
                        <a:rPr lang="en-GB" sz="1200" dirty="0"/>
                        <a:t>1</a:t>
                      </a:r>
                    </a:p>
                  </a:txBody>
                  <a:tcPr/>
                </a:tc>
                <a:tc>
                  <a:txBody>
                    <a:bodyPr/>
                    <a:lstStyle/>
                    <a:p>
                      <a:pPr algn="ctr"/>
                      <a:r>
                        <a:rPr lang="en-GB" sz="1200" dirty="0"/>
                        <a:t>1</a:t>
                      </a:r>
                    </a:p>
                  </a:txBody>
                  <a:tcPr/>
                </a:tc>
                <a:extLst>
                  <a:ext uri="{0D108BD9-81ED-4DB2-BD59-A6C34878D82A}">
                    <a16:rowId xmlns:a16="http://schemas.microsoft.com/office/drawing/2014/main" val="3011472810"/>
                  </a:ext>
                </a:extLst>
              </a:tr>
              <a:tr h="342358">
                <a:tc>
                  <a:txBody>
                    <a:bodyPr/>
                    <a:lstStyle/>
                    <a:p>
                      <a:pPr algn="ctr"/>
                      <a:r>
                        <a:rPr lang="en-GB" sz="1200" dirty="0"/>
                        <a:t>0</a:t>
                      </a:r>
                    </a:p>
                  </a:txBody>
                  <a:tcPr/>
                </a:tc>
                <a:tc>
                  <a:txBody>
                    <a:bodyPr/>
                    <a:lstStyle/>
                    <a:p>
                      <a:pPr algn="ctr"/>
                      <a:r>
                        <a:rPr lang="en-GB" sz="1200" dirty="0"/>
                        <a:t>1</a:t>
                      </a:r>
                    </a:p>
                  </a:txBody>
                  <a:tcPr/>
                </a:tc>
                <a:tc>
                  <a:txBody>
                    <a:bodyPr/>
                    <a:lstStyle/>
                    <a:p>
                      <a:pPr algn="ctr"/>
                      <a:r>
                        <a:rPr lang="en-GB" sz="1200" dirty="0"/>
                        <a:t>0</a:t>
                      </a:r>
                    </a:p>
                  </a:txBody>
                  <a:tcPr/>
                </a:tc>
                <a:tc>
                  <a:txBody>
                    <a:bodyPr/>
                    <a:lstStyle/>
                    <a:p>
                      <a:pPr algn="ctr"/>
                      <a:r>
                        <a:rPr lang="en-GB" sz="1200" dirty="0"/>
                        <a:t>1</a:t>
                      </a:r>
                    </a:p>
                  </a:txBody>
                  <a:tcPr/>
                </a:tc>
                <a:tc>
                  <a:txBody>
                    <a:bodyPr/>
                    <a:lstStyle/>
                    <a:p>
                      <a:pPr algn="ctr"/>
                      <a:r>
                        <a:rPr lang="en-GB" sz="1200" dirty="0"/>
                        <a:t>1</a:t>
                      </a:r>
                    </a:p>
                  </a:txBody>
                  <a:tcPr/>
                </a:tc>
                <a:tc>
                  <a:txBody>
                    <a:bodyPr/>
                    <a:lstStyle/>
                    <a:p>
                      <a:pPr algn="ctr"/>
                      <a:r>
                        <a:rPr lang="en-GB" sz="1200" dirty="0"/>
                        <a:t>1</a:t>
                      </a:r>
                    </a:p>
                  </a:txBody>
                  <a:tcPr/>
                </a:tc>
                <a:extLst>
                  <a:ext uri="{0D108BD9-81ED-4DB2-BD59-A6C34878D82A}">
                    <a16:rowId xmlns:a16="http://schemas.microsoft.com/office/drawing/2014/main" val="3271867947"/>
                  </a:ext>
                </a:extLst>
              </a:tr>
              <a:tr h="342358">
                <a:tc>
                  <a:txBody>
                    <a:bodyPr/>
                    <a:lstStyle/>
                    <a:p>
                      <a:pPr algn="ctr"/>
                      <a:r>
                        <a:rPr lang="en-GB" sz="1200" dirty="0"/>
                        <a:t>0</a:t>
                      </a:r>
                    </a:p>
                  </a:txBody>
                  <a:tcPr/>
                </a:tc>
                <a:tc>
                  <a:txBody>
                    <a:bodyPr/>
                    <a:lstStyle/>
                    <a:p>
                      <a:pPr algn="ctr"/>
                      <a:r>
                        <a:rPr lang="en-GB" sz="1200" dirty="0"/>
                        <a:t>1</a:t>
                      </a:r>
                    </a:p>
                  </a:txBody>
                  <a:tcPr/>
                </a:tc>
                <a:tc>
                  <a:txBody>
                    <a:bodyPr/>
                    <a:lstStyle/>
                    <a:p>
                      <a:pPr algn="ctr"/>
                      <a:r>
                        <a:rPr lang="en-GB" sz="1200" dirty="0"/>
                        <a:t>1</a:t>
                      </a:r>
                    </a:p>
                  </a:txBody>
                  <a:tcPr/>
                </a:tc>
                <a:tc>
                  <a:txBody>
                    <a:bodyPr/>
                    <a:lstStyle/>
                    <a:p>
                      <a:pPr algn="ctr"/>
                      <a:r>
                        <a:rPr lang="en-GB" sz="1200" dirty="0"/>
                        <a:t>1</a:t>
                      </a:r>
                    </a:p>
                  </a:txBody>
                  <a:tcPr/>
                </a:tc>
                <a:tc>
                  <a:txBody>
                    <a:bodyPr/>
                    <a:lstStyle/>
                    <a:p>
                      <a:pPr algn="ctr"/>
                      <a:r>
                        <a:rPr lang="en-GB" sz="1200" dirty="0"/>
                        <a:t>1</a:t>
                      </a:r>
                    </a:p>
                  </a:txBody>
                  <a:tcPr/>
                </a:tc>
                <a:tc>
                  <a:txBody>
                    <a:bodyPr/>
                    <a:lstStyle/>
                    <a:p>
                      <a:pPr algn="ctr"/>
                      <a:r>
                        <a:rPr lang="en-GB" sz="1200" dirty="0"/>
                        <a:t>1</a:t>
                      </a:r>
                    </a:p>
                  </a:txBody>
                  <a:tcPr/>
                </a:tc>
                <a:extLst>
                  <a:ext uri="{0D108BD9-81ED-4DB2-BD59-A6C34878D82A}">
                    <a16:rowId xmlns:a16="http://schemas.microsoft.com/office/drawing/2014/main" val="2448178837"/>
                  </a:ext>
                </a:extLst>
              </a:tr>
              <a:tr h="342358">
                <a:tc>
                  <a:txBody>
                    <a:bodyPr/>
                    <a:lstStyle/>
                    <a:p>
                      <a:pPr algn="ctr"/>
                      <a:r>
                        <a:rPr lang="en-GB" sz="1200" dirty="0"/>
                        <a:t>1</a:t>
                      </a:r>
                    </a:p>
                  </a:txBody>
                  <a:tcPr/>
                </a:tc>
                <a:tc>
                  <a:txBody>
                    <a:bodyPr/>
                    <a:lstStyle/>
                    <a:p>
                      <a:pPr algn="ctr"/>
                      <a:r>
                        <a:rPr lang="en-GB" sz="1200" dirty="0"/>
                        <a:t>0</a:t>
                      </a:r>
                    </a:p>
                  </a:txBody>
                  <a:tcPr/>
                </a:tc>
                <a:tc>
                  <a:txBody>
                    <a:bodyPr/>
                    <a:lstStyle/>
                    <a:p>
                      <a:pPr algn="ctr"/>
                      <a:r>
                        <a:rPr lang="en-GB" sz="1200" dirty="0"/>
                        <a:t>0</a:t>
                      </a:r>
                    </a:p>
                  </a:txBody>
                  <a:tcPr/>
                </a:tc>
                <a:tc>
                  <a:txBody>
                    <a:bodyPr/>
                    <a:lstStyle/>
                    <a:p>
                      <a:pPr algn="ctr"/>
                      <a:r>
                        <a:rPr lang="en-GB" sz="1200" dirty="0"/>
                        <a:t>0</a:t>
                      </a:r>
                    </a:p>
                  </a:txBody>
                  <a:tcPr/>
                </a:tc>
                <a:tc>
                  <a:txBody>
                    <a:bodyPr/>
                    <a:lstStyle/>
                    <a:p>
                      <a:pPr algn="ctr"/>
                      <a:r>
                        <a:rPr lang="en-GB" sz="1200" dirty="0"/>
                        <a:t>0</a:t>
                      </a:r>
                    </a:p>
                  </a:txBody>
                  <a:tcPr/>
                </a:tc>
                <a:tc>
                  <a:txBody>
                    <a:bodyPr/>
                    <a:lstStyle/>
                    <a:p>
                      <a:pPr algn="ctr"/>
                      <a:r>
                        <a:rPr lang="en-GB" sz="1200" dirty="0"/>
                        <a:t>0</a:t>
                      </a:r>
                    </a:p>
                  </a:txBody>
                  <a:tcPr/>
                </a:tc>
                <a:extLst>
                  <a:ext uri="{0D108BD9-81ED-4DB2-BD59-A6C34878D82A}">
                    <a16:rowId xmlns:a16="http://schemas.microsoft.com/office/drawing/2014/main" val="3416033505"/>
                  </a:ext>
                </a:extLst>
              </a:tr>
              <a:tr h="342358">
                <a:tc>
                  <a:txBody>
                    <a:bodyPr/>
                    <a:lstStyle/>
                    <a:p>
                      <a:pPr algn="ctr"/>
                      <a:r>
                        <a:rPr lang="en-GB" sz="1200" dirty="0"/>
                        <a:t>1</a:t>
                      </a:r>
                    </a:p>
                  </a:txBody>
                  <a:tcPr/>
                </a:tc>
                <a:tc>
                  <a:txBody>
                    <a:bodyPr/>
                    <a:lstStyle/>
                    <a:p>
                      <a:pPr algn="ctr"/>
                      <a:r>
                        <a:rPr lang="en-GB" sz="1200" dirty="0"/>
                        <a:t>0</a:t>
                      </a:r>
                    </a:p>
                  </a:txBody>
                  <a:tcPr/>
                </a:tc>
                <a:tc>
                  <a:txBody>
                    <a:bodyPr/>
                    <a:lstStyle/>
                    <a:p>
                      <a:pPr algn="ctr"/>
                      <a:r>
                        <a:rPr lang="en-GB" sz="1200" dirty="0"/>
                        <a:t>1</a:t>
                      </a:r>
                    </a:p>
                  </a:txBody>
                  <a:tcPr/>
                </a:tc>
                <a:tc>
                  <a:txBody>
                    <a:bodyPr/>
                    <a:lstStyle/>
                    <a:p>
                      <a:pPr algn="ctr"/>
                      <a:r>
                        <a:rPr lang="en-GB" sz="1200" dirty="0"/>
                        <a:t>0</a:t>
                      </a:r>
                    </a:p>
                  </a:txBody>
                  <a:tcPr/>
                </a:tc>
                <a:tc>
                  <a:txBody>
                    <a:bodyPr/>
                    <a:lstStyle/>
                    <a:p>
                      <a:pPr algn="ctr"/>
                      <a:r>
                        <a:rPr lang="en-GB" sz="1200" dirty="0"/>
                        <a:t>1</a:t>
                      </a:r>
                    </a:p>
                  </a:txBody>
                  <a:tcPr/>
                </a:tc>
                <a:tc>
                  <a:txBody>
                    <a:bodyPr/>
                    <a:lstStyle/>
                    <a:p>
                      <a:pPr algn="ctr"/>
                      <a:r>
                        <a:rPr lang="en-GB" sz="1200" dirty="0"/>
                        <a:t>0</a:t>
                      </a:r>
                    </a:p>
                  </a:txBody>
                  <a:tcPr/>
                </a:tc>
                <a:extLst>
                  <a:ext uri="{0D108BD9-81ED-4DB2-BD59-A6C34878D82A}">
                    <a16:rowId xmlns:a16="http://schemas.microsoft.com/office/drawing/2014/main" val="2911038159"/>
                  </a:ext>
                </a:extLst>
              </a:tr>
              <a:tr h="342358">
                <a:tc>
                  <a:txBody>
                    <a:bodyPr/>
                    <a:lstStyle/>
                    <a:p>
                      <a:pPr algn="ctr"/>
                      <a:r>
                        <a:rPr lang="en-GB" sz="1200" dirty="0"/>
                        <a:t>1</a:t>
                      </a:r>
                    </a:p>
                  </a:txBody>
                  <a:tcPr/>
                </a:tc>
                <a:tc>
                  <a:txBody>
                    <a:bodyPr/>
                    <a:lstStyle/>
                    <a:p>
                      <a:pPr algn="ctr"/>
                      <a:r>
                        <a:rPr lang="en-GB" sz="1200" dirty="0"/>
                        <a:t>1</a:t>
                      </a:r>
                    </a:p>
                  </a:txBody>
                  <a:tcPr/>
                </a:tc>
                <a:tc>
                  <a:txBody>
                    <a:bodyPr/>
                    <a:lstStyle/>
                    <a:p>
                      <a:pPr algn="ctr"/>
                      <a:r>
                        <a:rPr lang="en-GB" sz="1200" dirty="0"/>
                        <a:t>0</a:t>
                      </a:r>
                    </a:p>
                  </a:txBody>
                  <a:tcPr/>
                </a:tc>
                <a:tc>
                  <a:txBody>
                    <a:bodyPr/>
                    <a:lstStyle/>
                    <a:p>
                      <a:pPr algn="ctr"/>
                      <a:r>
                        <a:rPr lang="en-GB" sz="1200" dirty="0"/>
                        <a:t>0</a:t>
                      </a:r>
                    </a:p>
                  </a:txBody>
                  <a:tcPr/>
                </a:tc>
                <a:tc>
                  <a:txBody>
                    <a:bodyPr/>
                    <a:lstStyle/>
                    <a:p>
                      <a:pPr algn="ctr"/>
                      <a:r>
                        <a:rPr lang="en-GB" sz="1200" dirty="0"/>
                        <a:t>1</a:t>
                      </a:r>
                    </a:p>
                  </a:txBody>
                  <a:tcPr/>
                </a:tc>
                <a:tc>
                  <a:txBody>
                    <a:bodyPr/>
                    <a:lstStyle/>
                    <a:p>
                      <a:pPr algn="ctr"/>
                      <a:r>
                        <a:rPr lang="en-GB" sz="1200" dirty="0"/>
                        <a:t>0</a:t>
                      </a:r>
                    </a:p>
                  </a:txBody>
                  <a:tcPr/>
                </a:tc>
                <a:extLst>
                  <a:ext uri="{0D108BD9-81ED-4DB2-BD59-A6C34878D82A}">
                    <a16:rowId xmlns:a16="http://schemas.microsoft.com/office/drawing/2014/main" val="3515936165"/>
                  </a:ext>
                </a:extLst>
              </a:tr>
              <a:tr h="342358">
                <a:tc>
                  <a:txBody>
                    <a:bodyPr/>
                    <a:lstStyle/>
                    <a:p>
                      <a:pPr algn="ctr"/>
                      <a:r>
                        <a:rPr lang="en-GB" sz="1200" dirty="0"/>
                        <a:t>1</a:t>
                      </a:r>
                    </a:p>
                  </a:txBody>
                  <a:tcPr/>
                </a:tc>
                <a:tc>
                  <a:txBody>
                    <a:bodyPr/>
                    <a:lstStyle/>
                    <a:p>
                      <a:pPr algn="ctr"/>
                      <a:r>
                        <a:rPr lang="en-GB" sz="1200" dirty="0"/>
                        <a:t>1</a:t>
                      </a:r>
                    </a:p>
                  </a:txBody>
                  <a:tcPr/>
                </a:tc>
                <a:tc>
                  <a:txBody>
                    <a:bodyPr/>
                    <a:lstStyle/>
                    <a:p>
                      <a:pPr algn="ctr"/>
                      <a:r>
                        <a:rPr lang="en-GB" sz="1200" dirty="0"/>
                        <a:t>1</a:t>
                      </a:r>
                    </a:p>
                  </a:txBody>
                  <a:tcPr/>
                </a:tc>
                <a:tc>
                  <a:txBody>
                    <a:bodyPr/>
                    <a:lstStyle/>
                    <a:p>
                      <a:pPr algn="ctr"/>
                      <a:r>
                        <a:rPr lang="en-GB" sz="1200" dirty="0"/>
                        <a:t>0</a:t>
                      </a:r>
                    </a:p>
                  </a:txBody>
                  <a:tcPr/>
                </a:tc>
                <a:tc>
                  <a:txBody>
                    <a:bodyPr/>
                    <a:lstStyle/>
                    <a:p>
                      <a:pPr algn="ctr"/>
                      <a:r>
                        <a:rPr lang="en-GB" sz="1200" dirty="0"/>
                        <a:t>1</a:t>
                      </a:r>
                    </a:p>
                  </a:txBody>
                  <a:tcPr/>
                </a:tc>
                <a:tc>
                  <a:txBody>
                    <a:bodyPr/>
                    <a:lstStyle/>
                    <a:p>
                      <a:pPr algn="ctr"/>
                      <a:r>
                        <a:rPr lang="en-GB" sz="1200" dirty="0"/>
                        <a:t>0</a:t>
                      </a:r>
                    </a:p>
                  </a:txBody>
                  <a:tcPr/>
                </a:tc>
                <a:extLst>
                  <a:ext uri="{0D108BD9-81ED-4DB2-BD59-A6C34878D82A}">
                    <a16:rowId xmlns:a16="http://schemas.microsoft.com/office/drawing/2014/main" val="3013041704"/>
                  </a:ext>
                </a:extLst>
              </a:tr>
            </a:tbl>
          </a:graphicData>
        </a:graphic>
      </p:graphicFrame>
      <p:sp>
        <p:nvSpPr>
          <p:cNvPr id="22" name="TextBox 21"/>
          <p:cNvSpPr txBox="1"/>
          <p:nvPr/>
        </p:nvSpPr>
        <p:spPr>
          <a:xfrm>
            <a:off x="6379582" y="3072727"/>
            <a:ext cx="290464" cy="369332"/>
          </a:xfrm>
          <a:prstGeom prst="rect">
            <a:avLst/>
          </a:prstGeom>
          <a:noFill/>
        </p:spPr>
        <p:txBody>
          <a:bodyPr wrap="none" rtlCol="0">
            <a:spAutoFit/>
          </a:bodyPr>
          <a:lstStyle/>
          <a:p>
            <a:r>
              <a:rPr lang="en-GB" dirty="0"/>
              <a:t>F</a:t>
            </a:r>
          </a:p>
        </p:txBody>
      </p:sp>
      <p:sp>
        <p:nvSpPr>
          <p:cNvPr id="24" name="TextBox 23"/>
          <p:cNvSpPr txBox="1"/>
          <p:nvPr/>
        </p:nvSpPr>
        <p:spPr>
          <a:xfrm>
            <a:off x="3035984" y="2073908"/>
            <a:ext cx="327334" cy="369332"/>
          </a:xfrm>
          <a:prstGeom prst="rect">
            <a:avLst/>
          </a:prstGeom>
          <a:noFill/>
        </p:spPr>
        <p:txBody>
          <a:bodyPr wrap="none" rtlCol="0">
            <a:spAutoFit/>
          </a:bodyPr>
          <a:lstStyle/>
          <a:p>
            <a:r>
              <a:rPr lang="en-GB" dirty="0"/>
              <a:t>D</a:t>
            </a:r>
          </a:p>
        </p:txBody>
      </p:sp>
      <p:sp>
        <p:nvSpPr>
          <p:cNvPr id="25" name="TextBox 24"/>
          <p:cNvSpPr txBox="1"/>
          <p:nvPr/>
        </p:nvSpPr>
        <p:spPr>
          <a:xfrm>
            <a:off x="3031539" y="3613692"/>
            <a:ext cx="296876" cy="369332"/>
          </a:xfrm>
          <a:prstGeom prst="rect">
            <a:avLst/>
          </a:prstGeom>
          <a:noFill/>
        </p:spPr>
        <p:txBody>
          <a:bodyPr wrap="none" rtlCol="0">
            <a:spAutoFit/>
          </a:bodyPr>
          <a:lstStyle/>
          <a:p>
            <a:r>
              <a:rPr lang="en-GB" dirty="0"/>
              <a:t>E</a:t>
            </a:r>
          </a:p>
        </p:txBody>
      </p:sp>
      <p:cxnSp>
        <p:nvCxnSpPr>
          <p:cNvPr id="27" name="Straight Connector 26"/>
          <p:cNvCxnSpPr/>
          <p:nvPr/>
        </p:nvCxnSpPr>
        <p:spPr>
          <a:xfrm flipV="1">
            <a:off x="3323948" y="2536354"/>
            <a:ext cx="596129" cy="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flipV="1">
            <a:off x="3323948" y="4073359"/>
            <a:ext cx="596129" cy="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3920077" y="2536354"/>
            <a:ext cx="0" cy="42830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3920077" y="3586529"/>
            <a:ext cx="0" cy="48683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pic>
        <p:nvPicPr>
          <p:cNvPr id="21" name="Picture 2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915222" y="2509308"/>
            <a:ext cx="2464360" cy="1384149"/>
          </a:xfrm>
          <a:prstGeom prst="rect">
            <a:avLst/>
          </a:prstGeom>
        </p:spPr>
      </p:pic>
    </p:spTree>
    <p:extLst>
      <p:ext uri="{BB962C8B-B14F-4D97-AF65-F5344CB8AC3E}">
        <p14:creationId xmlns:p14="http://schemas.microsoft.com/office/powerpoint/2010/main" val="463790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1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64055" y="1768358"/>
            <a:ext cx="2464360" cy="1384149"/>
          </a:xfrm>
          <a:prstGeom prst="rect">
            <a:avLst/>
          </a:prstGeom>
        </p:spPr>
      </p:pic>
      <p:pic>
        <p:nvPicPr>
          <p:cNvPr id="19" name="Picture 1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64055" y="3306990"/>
            <a:ext cx="2464360" cy="1384149"/>
          </a:xfrm>
          <a:prstGeom prst="rect">
            <a:avLst/>
          </a:prstGeom>
        </p:spPr>
      </p:pic>
      <p:sp>
        <p:nvSpPr>
          <p:cNvPr id="2" name="Title 1"/>
          <p:cNvSpPr>
            <a:spLocks noGrp="1"/>
          </p:cNvSpPr>
          <p:nvPr>
            <p:ph type="title"/>
          </p:nvPr>
        </p:nvSpPr>
        <p:spPr>
          <a:xfrm>
            <a:off x="319178" y="757239"/>
            <a:ext cx="9238890" cy="512761"/>
          </a:xfrm>
        </p:spPr>
        <p:txBody>
          <a:bodyPr/>
          <a:lstStyle/>
          <a:p>
            <a:r>
              <a:rPr lang="en-GB" dirty="0"/>
              <a:t>Applying logical operators in truth tables to solve problems</a:t>
            </a:r>
          </a:p>
        </p:txBody>
      </p:sp>
      <p:sp>
        <p:nvSpPr>
          <p:cNvPr id="10" name="TextBox 9"/>
          <p:cNvSpPr txBox="1"/>
          <p:nvPr/>
        </p:nvSpPr>
        <p:spPr>
          <a:xfrm>
            <a:off x="553263" y="2029907"/>
            <a:ext cx="317716" cy="369332"/>
          </a:xfrm>
          <a:prstGeom prst="rect">
            <a:avLst/>
          </a:prstGeom>
          <a:noFill/>
        </p:spPr>
        <p:txBody>
          <a:bodyPr wrap="none" rtlCol="0">
            <a:spAutoFit/>
          </a:bodyPr>
          <a:lstStyle/>
          <a:p>
            <a:r>
              <a:rPr lang="en-GB" dirty="0"/>
              <a:t>A</a:t>
            </a:r>
          </a:p>
        </p:txBody>
      </p:sp>
      <p:sp>
        <p:nvSpPr>
          <p:cNvPr id="11" name="TextBox 10"/>
          <p:cNvSpPr txBox="1"/>
          <p:nvPr/>
        </p:nvSpPr>
        <p:spPr>
          <a:xfrm>
            <a:off x="540563" y="3554845"/>
            <a:ext cx="317716" cy="369332"/>
          </a:xfrm>
          <a:prstGeom prst="rect">
            <a:avLst/>
          </a:prstGeom>
          <a:noFill/>
        </p:spPr>
        <p:txBody>
          <a:bodyPr wrap="none" rtlCol="0">
            <a:spAutoFit/>
          </a:bodyPr>
          <a:lstStyle/>
          <a:p>
            <a:r>
              <a:rPr lang="en-GB" dirty="0"/>
              <a:t>C</a:t>
            </a:r>
          </a:p>
        </p:txBody>
      </p:sp>
      <p:sp>
        <p:nvSpPr>
          <p:cNvPr id="12" name="TextBox 11"/>
          <p:cNvSpPr txBox="1"/>
          <p:nvPr/>
        </p:nvSpPr>
        <p:spPr>
          <a:xfrm>
            <a:off x="523392" y="4188494"/>
            <a:ext cx="327334" cy="369332"/>
          </a:xfrm>
          <a:prstGeom prst="rect">
            <a:avLst/>
          </a:prstGeom>
          <a:noFill/>
        </p:spPr>
        <p:txBody>
          <a:bodyPr wrap="none" rtlCol="0">
            <a:spAutoFit/>
          </a:bodyPr>
          <a:lstStyle/>
          <a:p>
            <a:r>
              <a:rPr lang="en-GB" dirty="0"/>
              <a:t>D</a:t>
            </a:r>
          </a:p>
        </p:txBody>
      </p:sp>
      <p:graphicFrame>
        <p:nvGraphicFramePr>
          <p:cNvPr id="14" name="Table 13"/>
          <p:cNvGraphicFramePr>
            <a:graphicFrameLocks noGrp="1"/>
          </p:cNvGraphicFramePr>
          <p:nvPr>
            <p:extLst>
              <p:ext uri="{D42A27DB-BD31-4B8C-83A1-F6EECF244321}">
                <p14:modId xmlns:p14="http://schemas.microsoft.com/office/powerpoint/2010/main" val="183152115"/>
              </p:ext>
            </p:extLst>
          </p:nvPr>
        </p:nvGraphicFramePr>
        <p:xfrm>
          <a:off x="6832599" y="859426"/>
          <a:ext cx="2725467" cy="5820086"/>
        </p:xfrm>
        <a:graphic>
          <a:graphicData uri="http://schemas.openxmlformats.org/drawingml/2006/table">
            <a:tbl>
              <a:tblPr firstRow="1" bandRow="1">
                <a:tableStyleId>{5C22544A-7EE6-4342-B048-85BDC9FD1C3A}</a:tableStyleId>
              </a:tblPr>
              <a:tblGrid>
                <a:gridCol w="439139">
                  <a:extLst>
                    <a:ext uri="{9D8B030D-6E8A-4147-A177-3AD203B41FA5}">
                      <a16:colId xmlns:a16="http://schemas.microsoft.com/office/drawing/2014/main" val="95620965"/>
                    </a:ext>
                  </a:extLst>
                </a:gridCol>
                <a:gridCol w="427938">
                  <a:extLst>
                    <a:ext uri="{9D8B030D-6E8A-4147-A177-3AD203B41FA5}">
                      <a16:colId xmlns:a16="http://schemas.microsoft.com/office/drawing/2014/main" val="4274499438"/>
                    </a:ext>
                  </a:extLst>
                </a:gridCol>
                <a:gridCol w="371678">
                  <a:extLst>
                    <a:ext uri="{9D8B030D-6E8A-4147-A177-3AD203B41FA5}">
                      <a16:colId xmlns:a16="http://schemas.microsoft.com/office/drawing/2014/main" val="2471612380"/>
                    </a:ext>
                  </a:extLst>
                </a:gridCol>
                <a:gridCol w="371678">
                  <a:extLst>
                    <a:ext uri="{9D8B030D-6E8A-4147-A177-3AD203B41FA5}">
                      <a16:colId xmlns:a16="http://schemas.microsoft.com/office/drawing/2014/main" val="2926582459"/>
                    </a:ext>
                  </a:extLst>
                </a:gridCol>
                <a:gridCol w="371678">
                  <a:extLst>
                    <a:ext uri="{9D8B030D-6E8A-4147-A177-3AD203B41FA5}">
                      <a16:colId xmlns:a16="http://schemas.microsoft.com/office/drawing/2014/main" val="3741174668"/>
                    </a:ext>
                  </a:extLst>
                </a:gridCol>
                <a:gridCol w="371678">
                  <a:extLst>
                    <a:ext uri="{9D8B030D-6E8A-4147-A177-3AD203B41FA5}">
                      <a16:colId xmlns:a16="http://schemas.microsoft.com/office/drawing/2014/main" val="783461155"/>
                    </a:ext>
                  </a:extLst>
                </a:gridCol>
                <a:gridCol w="371678">
                  <a:extLst>
                    <a:ext uri="{9D8B030D-6E8A-4147-A177-3AD203B41FA5}">
                      <a16:colId xmlns:a16="http://schemas.microsoft.com/office/drawing/2014/main" val="3150523266"/>
                    </a:ext>
                  </a:extLst>
                </a:gridCol>
              </a:tblGrid>
              <a:tr h="342358">
                <a:tc>
                  <a:txBody>
                    <a:bodyPr/>
                    <a:lstStyle/>
                    <a:p>
                      <a:pPr algn="ctr"/>
                      <a:r>
                        <a:rPr lang="en-GB" sz="1200" dirty="0"/>
                        <a:t>A</a:t>
                      </a:r>
                    </a:p>
                  </a:txBody>
                  <a:tcPr/>
                </a:tc>
                <a:tc>
                  <a:txBody>
                    <a:bodyPr/>
                    <a:lstStyle/>
                    <a:p>
                      <a:pPr algn="ctr"/>
                      <a:r>
                        <a:rPr lang="en-GB" sz="1200" dirty="0"/>
                        <a:t>B</a:t>
                      </a:r>
                    </a:p>
                  </a:txBody>
                  <a:tcPr/>
                </a:tc>
                <a:tc>
                  <a:txBody>
                    <a:bodyPr/>
                    <a:lstStyle/>
                    <a:p>
                      <a:pPr algn="ctr"/>
                      <a:r>
                        <a:rPr lang="en-GB" sz="1200" dirty="0"/>
                        <a:t>C</a:t>
                      </a:r>
                    </a:p>
                  </a:txBody>
                  <a:tcPr/>
                </a:tc>
                <a:tc>
                  <a:txBody>
                    <a:bodyPr/>
                    <a:lstStyle/>
                    <a:p>
                      <a:pPr algn="ctr"/>
                      <a:r>
                        <a:rPr lang="en-GB" sz="1200" dirty="0"/>
                        <a:t>D</a:t>
                      </a:r>
                    </a:p>
                  </a:txBody>
                  <a:tcPr/>
                </a:tc>
                <a:tc>
                  <a:txBody>
                    <a:bodyPr/>
                    <a:lstStyle/>
                    <a:p>
                      <a:pPr algn="ctr"/>
                      <a:r>
                        <a:rPr lang="en-GB" sz="1200" dirty="0"/>
                        <a:t>E</a:t>
                      </a:r>
                    </a:p>
                  </a:txBody>
                  <a:tcPr/>
                </a:tc>
                <a:tc>
                  <a:txBody>
                    <a:bodyPr/>
                    <a:lstStyle/>
                    <a:p>
                      <a:pPr algn="ctr"/>
                      <a:r>
                        <a:rPr lang="en-GB" sz="1200" dirty="0"/>
                        <a:t>F</a:t>
                      </a:r>
                    </a:p>
                  </a:txBody>
                  <a:tcPr/>
                </a:tc>
                <a:tc>
                  <a:txBody>
                    <a:bodyPr/>
                    <a:lstStyle/>
                    <a:p>
                      <a:pPr algn="ctr"/>
                      <a:r>
                        <a:rPr lang="en-GB" sz="1200" dirty="0"/>
                        <a:t>G</a:t>
                      </a:r>
                    </a:p>
                  </a:txBody>
                  <a:tcPr/>
                </a:tc>
                <a:extLst>
                  <a:ext uri="{0D108BD9-81ED-4DB2-BD59-A6C34878D82A}">
                    <a16:rowId xmlns:a16="http://schemas.microsoft.com/office/drawing/2014/main" val="3813691065"/>
                  </a:ext>
                </a:extLst>
              </a:tr>
              <a:tr h="342358">
                <a:tc>
                  <a:txBody>
                    <a:bodyPr/>
                    <a:lstStyle/>
                    <a:p>
                      <a:pPr algn="ctr"/>
                      <a:r>
                        <a:rPr lang="en-GB" sz="1200" dirty="0"/>
                        <a:t>0</a:t>
                      </a:r>
                    </a:p>
                  </a:txBody>
                  <a:tcPr/>
                </a:tc>
                <a:tc>
                  <a:txBody>
                    <a:bodyPr/>
                    <a:lstStyle/>
                    <a:p>
                      <a:pPr algn="ctr"/>
                      <a:r>
                        <a:rPr lang="en-GB" sz="1200" dirty="0"/>
                        <a:t>0</a:t>
                      </a:r>
                    </a:p>
                  </a:txBody>
                  <a:tcPr/>
                </a:tc>
                <a:tc>
                  <a:txBody>
                    <a:bodyPr/>
                    <a:lstStyle/>
                    <a:p>
                      <a:pPr algn="ctr"/>
                      <a:r>
                        <a:rPr lang="en-GB" sz="1200" dirty="0"/>
                        <a:t>0</a:t>
                      </a:r>
                    </a:p>
                  </a:txBody>
                  <a:tcPr/>
                </a:tc>
                <a:tc>
                  <a:txBody>
                    <a:bodyPr/>
                    <a:lstStyle/>
                    <a:p>
                      <a:pPr algn="ctr"/>
                      <a:r>
                        <a:rPr lang="en-GB" sz="1200" dirty="0"/>
                        <a:t>0</a:t>
                      </a:r>
                    </a:p>
                  </a:txBody>
                  <a:tcPr/>
                </a:tc>
                <a:tc>
                  <a:txBody>
                    <a:bodyPr/>
                    <a:lstStyle/>
                    <a:p>
                      <a:pPr algn="ctr"/>
                      <a:endParaRPr lang="en-GB" sz="1200" dirty="0"/>
                    </a:p>
                  </a:txBody>
                  <a:tcPr/>
                </a:tc>
                <a:tc>
                  <a:txBody>
                    <a:bodyPr/>
                    <a:lstStyle/>
                    <a:p>
                      <a:pPr algn="ctr"/>
                      <a:endParaRPr lang="en-GB" sz="1200" dirty="0"/>
                    </a:p>
                  </a:txBody>
                  <a:tcPr/>
                </a:tc>
                <a:tc>
                  <a:txBody>
                    <a:bodyPr/>
                    <a:lstStyle/>
                    <a:p>
                      <a:pPr algn="ctr"/>
                      <a:endParaRPr lang="en-GB" sz="1200" dirty="0"/>
                    </a:p>
                  </a:txBody>
                  <a:tcPr/>
                </a:tc>
                <a:extLst>
                  <a:ext uri="{0D108BD9-81ED-4DB2-BD59-A6C34878D82A}">
                    <a16:rowId xmlns:a16="http://schemas.microsoft.com/office/drawing/2014/main" val="3596266093"/>
                  </a:ext>
                </a:extLst>
              </a:tr>
              <a:tr h="342358">
                <a:tc>
                  <a:txBody>
                    <a:bodyPr/>
                    <a:lstStyle/>
                    <a:p>
                      <a:pPr algn="ctr"/>
                      <a:r>
                        <a:rPr lang="en-GB" sz="1200" dirty="0"/>
                        <a:t>0</a:t>
                      </a:r>
                    </a:p>
                  </a:txBody>
                  <a:tcPr/>
                </a:tc>
                <a:tc>
                  <a:txBody>
                    <a:bodyPr/>
                    <a:lstStyle/>
                    <a:p>
                      <a:pPr algn="ctr"/>
                      <a:r>
                        <a:rPr lang="en-GB" sz="1200" dirty="0"/>
                        <a:t>0</a:t>
                      </a:r>
                    </a:p>
                  </a:txBody>
                  <a:tcPr/>
                </a:tc>
                <a:tc>
                  <a:txBody>
                    <a:bodyPr/>
                    <a:lstStyle/>
                    <a:p>
                      <a:pPr algn="ctr"/>
                      <a:r>
                        <a:rPr lang="en-GB" sz="1200" dirty="0"/>
                        <a:t>0</a:t>
                      </a:r>
                    </a:p>
                  </a:txBody>
                  <a:tcPr/>
                </a:tc>
                <a:tc>
                  <a:txBody>
                    <a:bodyPr/>
                    <a:lstStyle/>
                    <a:p>
                      <a:pPr algn="ctr"/>
                      <a:r>
                        <a:rPr lang="en-GB" sz="1200" dirty="0"/>
                        <a:t>1</a:t>
                      </a:r>
                    </a:p>
                  </a:txBody>
                  <a:tcPr/>
                </a:tc>
                <a:tc>
                  <a:txBody>
                    <a:bodyPr/>
                    <a:lstStyle/>
                    <a:p>
                      <a:pPr algn="ctr"/>
                      <a:endParaRPr lang="en-GB" sz="1200" dirty="0"/>
                    </a:p>
                  </a:txBody>
                  <a:tcPr/>
                </a:tc>
                <a:tc>
                  <a:txBody>
                    <a:bodyPr/>
                    <a:lstStyle/>
                    <a:p>
                      <a:pPr algn="ctr"/>
                      <a:endParaRPr lang="en-GB" sz="1200" dirty="0"/>
                    </a:p>
                  </a:txBody>
                  <a:tcPr/>
                </a:tc>
                <a:tc>
                  <a:txBody>
                    <a:bodyPr/>
                    <a:lstStyle/>
                    <a:p>
                      <a:pPr algn="ctr"/>
                      <a:endParaRPr lang="en-GB" sz="1200" dirty="0"/>
                    </a:p>
                  </a:txBody>
                  <a:tcPr/>
                </a:tc>
                <a:extLst>
                  <a:ext uri="{0D108BD9-81ED-4DB2-BD59-A6C34878D82A}">
                    <a16:rowId xmlns:a16="http://schemas.microsoft.com/office/drawing/2014/main" val="3011472810"/>
                  </a:ext>
                </a:extLst>
              </a:tr>
              <a:tr h="342358">
                <a:tc>
                  <a:txBody>
                    <a:bodyPr/>
                    <a:lstStyle/>
                    <a:p>
                      <a:pPr algn="ctr"/>
                      <a:r>
                        <a:rPr lang="en-GB" sz="1200" dirty="0"/>
                        <a:t>0</a:t>
                      </a:r>
                    </a:p>
                  </a:txBody>
                  <a:tcPr/>
                </a:tc>
                <a:tc>
                  <a:txBody>
                    <a:bodyPr/>
                    <a:lstStyle/>
                    <a:p>
                      <a:pPr algn="ctr"/>
                      <a:r>
                        <a:rPr lang="en-GB" sz="1200" dirty="0"/>
                        <a:t>0</a:t>
                      </a:r>
                    </a:p>
                  </a:txBody>
                  <a:tcPr/>
                </a:tc>
                <a:tc>
                  <a:txBody>
                    <a:bodyPr/>
                    <a:lstStyle/>
                    <a:p>
                      <a:pPr algn="ctr"/>
                      <a:r>
                        <a:rPr lang="en-GB" sz="1200" dirty="0"/>
                        <a:t>1</a:t>
                      </a:r>
                    </a:p>
                  </a:txBody>
                  <a:tcPr/>
                </a:tc>
                <a:tc>
                  <a:txBody>
                    <a:bodyPr/>
                    <a:lstStyle/>
                    <a:p>
                      <a:pPr algn="ctr"/>
                      <a:r>
                        <a:rPr lang="en-GB" sz="1200" dirty="0"/>
                        <a:t>0</a:t>
                      </a:r>
                    </a:p>
                  </a:txBody>
                  <a:tcPr/>
                </a:tc>
                <a:tc>
                  <a:txBody>
                    <a:bodyPr/>
                    <a:lstStyle/>
                    <a:p>
                      <a:pPr algn="ctr"/>
                      <a:endParaRPr lang="en-GB" sz="1200" dirty="0"/>
                    </a:p>
                  </a:txBody>
                  <a:tcPr/>
                </a:tc>
                <a:tc>
                  <a:txBody>
                    <a:bodyPr/>
                    <a:lstStyle/>
                    <a:p>
                      <a:pPr algn="ctr"/>
                      <a:endParaRPr lang="en-GB" sz="1200" dirty="0"/>
                    </a:p>
                  </a:txBody>
                  <a:tcPr/>
                </a:tc>
                <a:tc>
                  <a:txBody>
                    <a:bodyPr/>
                    <a:lstStyle/>
                    <a:p>
                      <a:pPr algn="ctr"/>
                      <a:endParaRPr lang="en-GB" sz="1200" dirty="0"/>
                    </a:p>
                  </a:txBody>
                  <a:tcPr/>
                </a:tc>
                <a:extLst>
                  <a:ext uri="{0D108BD9-81ED-4DB2-BD59-A6C34878D82A}">
                    <a16:rowId xmlns:a16="http://schemas.microsoft.com/office/drawing/2014/main" val="3271867947"/>
                  </a:ext>
                </a:extLst>
              </a:tr>
              <a:tr h="342358">
                <a:tc>
                  <a:txBody>
                    <a:bodyPr/>
                    <a:lstStyle/>
                    <a:p>
                      <a:pPr algn="ctr"/>
                      <a:r>
                        <a:rPr lang="en-GB" sz="1200" dirty="0"/>
                        <a:t>0</a:t>
                      </a:r>
                    </a:p>
                  </a:txBody>
                  <a:tcPr/>
                </a:tc>
                <a:tc>
                  <a:txBody>
                    <a:bodyPr/>
                    <a:lstStyle/>
                    <a:p>
                      <a:pPr algn="ctr"/>
                      <a:r>
                        <a:rPr lang="en-GB" sz="1200" dirty="0"/>
                        <a:t>0</a:t>
                      </a:r>
                    </a:p>
                  </a:txBody>
                  <a:tcPr/>
                </a:tc>
                <a:tc>
                  <a:txBody>
                    <a:bodyPr/>
                    <a:lstStyle/>
                    <a:p>
                      <a:pPr algn="ctr"/>
                      <a:r>
                        <a:rPr lang="en-GB" sz="1200" dirty="0"/>
                        <a:t>1</a:t>
                      </a:r>
                    </a:p>
                  </a:txBody>
                  <a:tcPr/>
                </a:tc>
                <a:tc>
                  <a:txBody>
                    <a:bodyPr/>
                    <a:lstStyle/>
                    <a:p>
                      <a:pPr algn="ctr"/>
                      <a:r>
                        <a:rPr lang="en-GB" sz="1200" dirty="0"/>
                        <a:t>1</a:t>
                      </a:r>
                    </a:p>
                  </a:txBody>
                  <a:tcPr/>
                </a:tc>
                <a:tc>
                  <a:txBody>
                    <a:bodyPr/>
                    <a:lstStyle/>
                    <a:p>
                      <a:pPr algn="ctr"/>
                      <a:endParaRPr lang="en-GB" sz="1200" dirty="0"/>
                    </a:p>
                  </a:txBody>
                  <a:tcPr/>
                </a:tc>
                <a:tc>
                  <a:txBody>
                    <a:bodyPr/>
                    <a:lstStyle/>
                    <a:p>
                      <a:pPr algn="ctr"/>
                      <a:endParaRPr lang="en-GB" sz="1200" dirty="0"/>
                    </a:p>
                  </a:txBody>
                  <a:tcPr/>
                </a:tc>
                <a:tc>
                  <a:txBody>
                    <a:bodyPr/>
                    <a:lstStyle/>
                    <a:p>
                      <a:pPr algn="ctr"/>
                      <a:endParaRPr lang="en-GB" sz="1200" dirty="0"/>
                    </a:p>
                  </a:txBody>
                  <a:tcPr/>
                </a:tc>
                <a:extLst>
                  <a:ext uri="{0D108BD9-81ED-4DB2-BD59-A6C34878D82A}">
                    <a16:rowId xmlns:a16="http://schemas.microsoft.com/office/drawing/2014/main" val="2448178837"/>
                  </a:ext>
                </a:extLst>
              </a:tr>
              <a:tr h="342358">
                <a:tc>
                  <a:txBody>
                    <a:bodyPr/>
                    <a:lstStyle/>
                    <a:p>
                      <a:pPr algn="ctr"/>
                      <a:r>
                        <a:rPr lang="en-GB" sz="1200" dirty="0"/>
                        <a:t>0</a:t>
                      </a:r>
                    </a:p>
                  </a:txBody>
                  <a:tcPr/>
                </a:tc>
                <a:tc>
                  <a:txBody>
                    <a:bodyPr/>
                    <a:lstStyle/>
                    <a:p>
                      <a:pPr algn="ctr"/>
                      <a:r>
                        <a:rPr lang="en-GB" sz="1200" dirty="0"/>
                        <a:t>1</a:t>
                      </a:r>
                    </a:p>
                  </a:txBody>
                  <a:tcPr/>
                </a:tc>
                <a:tc>
                  <a:txBody>
                    <a:bodyPr/>
                    <a:lstStyle/>
                    <a:p>
                      <a:pPr algn="ctr"/>
                      <a:r>
                        <a:rPr lang="en-GB" sz="1200" dirty="0"/>
                        <a:t>0</a:t>
                      </a:r>
                    </a:p>
                  </a:txBody>
                  <a:tcPr/>
                </a:tc>
                <a:tc>
                  <a:txBody>
                    <a:bodyPr/>
                    <a:lstStyle/>
                    <a:p>
                      <a:pPr algn="ctr"/>
                      <a:r>
                        <a:rPr lang="en-GB" sz="1200" dirty="0"/>
                        <a:t>0</a:t>
                      </a:r>
                    </a:p>
                  </a:txBody>
                  <a:tcPr/>
                </a:tc>
                <a:tc>
                  <a:txBody>
                    <a:bodyPr/>
                    <a:lstStyle/>
                    <a:p>
                      <a:pPr algn="ctr"/>
                      <a:endParaRPr lang="en-GB" sz="1200" dirty="0"/>
                    </a:p>
                  </a:txBody>
                  <a:tcPr/>
                </a:tc>
                <a:tc>
                  <a:txBody>
                    <a:bodyPr/>
                    <a:lstStyle/>
                    <a:p>
                      <a:pPr algn="ctr"/>
                      <a:endParaRPr lang="en-GB" sz="1200" dirty="0"/>
                    </a:p>
                  </a:txBody>
                  <a:tcPr/>
                </a:tc>
                <a:tc>
                  <a:txBody>
                    <a:bodyPr/>
                    <a:lstStyle/>
                    <a:p>
                      <a:pPr algn="ctr"/>
                      <a:endParaRPr lang="en-GB" sz="1200" dirty="0"/>
                    </a:p>
                  </a:txBody>
                  <a:tcPr/>
                </a:tc>
                <a:extLst>
                  <a:ext uri="{0D108BD9-81ED-4DB2-BD59-A6C34878D82A}">
                    <a16:rowId xmlns:a16="http://schemas.microsoft.com/office/drawing/2014/main" val="3416033505"/>
                  </a:ext>
                </a:extLst>
              </a:tr>
              <a:tr h="342358">
                <a:tc>
                  <a:txBody>
                    <a:bodyPr/>
                    <a:lstStyle/>
                    <a:p>
                      <a:pPr algn="ctr"/>
                      <a:r>
                        <a:rPr lang="en-GB" sz="1200" dirty="0"/>
                        <a:t>0</a:t>
                      </a:r>
                    </a:p>
                  </a:txBody>
                  <a:tcPr/>
                </a:tc>
                <a:tc>
                  <a:txBody>
                    <a:bodyPr/>
                    <a:lstStyle/>
                    <a:p>
                      <a:pPr algn="ctr"/>
                      <a:r>
                        <a:rPr lang="en-GB" sz="1200" dirty="0"/>
                        <a:t>1</a:t>
                      </a:r>
                    </a:p>
                  </a:txBody>
                  <a:tcPr/>
                </a:tc>
                <a:tc>
                  <a:txBody>
                    <a:bodyPr/>
                    <a:lstStyle/>
                    <a:p>
                      <a:pPr algn="ctr"/>
                      <a:r>
                        <a:rPr lang="en-GB" sz="1200" dirty="0"/>
                        <a:t>0</a:t>
                      </a:r>
                    </a:p>
                  </a:txBody>
                  <a:tcPr/>
                </a:tc>
                <a:tc>
                  <a:txBody>
                    <a:bodyPr/>
                    <a:lstStyle/>
                    <a:p>
                      <a:pPr algn="ctr"/>
                      <a:r>
                        <a:rPr lang="en-GB" sz="1200" dirty="0"/>
                        <a:t>1</a:t>
                      </a:r>
                    </a:p>
                  </a:txBody>
                  <a:tcPr/>
                </a:tc>
                <a:tc>
                  <a:txBody>
                    <a:bodyPr/>
                    <a:lstStyle/>
                    <a:p>
                      <a:pPr algn="ctr"/>
                      <a:endParaRPr lang="en-GB" sz="1200" dirty="0"/>
                    </a:p>
                  </a:txBody>
                  <a:tcPr/>
                </a:tc>
                <a:tc>
                  <a:txBody>
                    <a:bodyPr/>
                    <a:lstStyle/>
                    <a:p>
                      <a:pPr algn="ctr"/>
                      <a:endParaRPr lang="en-GB" sz="1200" dirty="0"/>
                    </a:p>
                  </a:txBody>
                  <a:tcPr/>
                </a:tc>
                <a:tc>
                  <a:txBody>
                    <a:bodyPr/>
                    <a:lstStyle/>
                    <a:p>
                      <a:pPr algn="ctr"/>
                      <a:endParaRPr lang="en-GB" sz="1200" dirty="0"/>
                    </a:p>
                  </a:txBody>
                  <a:tcPr/>
                </a:tc>
                <a:extLst>
                  <a:ext uri="{0D108BD9-81ED-4DB2-BD59-A6C34878D82A}">
                    <a16:rowId xmlns:a16="http://schemas.microsoft.com/office/drawing/2014/main" val="2911038159"/>
                  </a:ext>
                </a:extLst>
              </a:tr>
              <a:tr h="342358">
                <a:tc>
                  <a:txBody>
                    <a:bodyPr/>
                    <a:lstStyle/>
                    <a:p>
                      <a:pPr algn="ctr"/>
                      <a:r>
                        <a:rPr lang="en-GB" sz="1200" dirty="0"/>
                        <a:t>0</a:t>
                      </a:r>
                    </a:p>
                  </a:txBody>
                  <a:tcPr/>
                </a:tc>
                <a:tc>
                  <a:txBody>
                    <a:bodyPr/>
                    <a:lstStyle/>
                    <a:p>
                      <a:pPr algn="ctr"/>
                      <a:r>
                        <a:rPr lang="en-GB" sz="1200" dirty="0"/>
                        <a:t>1</a:t>
                      </a:r>
                    </a:p>
                  </a:txBody>
                  <a:tcPr/>
                </a:tc>
                <a:tc>
                  <a:txBody>
                    <a:bodyPr/>
                    <a:lstStyle/>
                    <a:p>
                      <a:pPr algn="ctr"/>
                      <a:r>
                        <a:rPr lang="en-GB" sz="1200" dirty="0"/>
                        <a:t>1</a:t>
                      </a:r>
                    </a:p>
                  </a:txBody>
                  <a:tcPr/>
                </a:tc>
                <a:tc>
                  <a:txBody>
                    <a:bodyPr/>
                    <a:lstStyle/>
                    <a:p>
                      <a:pPr algn="ctr"/>
                      <a:r>
                        <a:rPr lang="en-GB" sz="1200" dirty="0"/>
                        <a:t>0</a:t>
                      </a:r>
                    </a:p>
                  </a:txBody>
                  <a:tcPr/>
                </a:tc>
                <a:tc>
                  <a:txBody>
                    <a:bodyPr/>
                    <a:lstStyle/>
                    <a:p>
                      <a:pPr algn="ctr"/>
                      <a:endParaRPr lang="en-GB" sz="1200" dirty="0"/>
                    </a:p>
                  </a:txBody>
                  <a:tcPr/>
                </a:tc>
                <a:tc>
                  <a:txBody>
                    <a:bodyPr/>
                    <a:lstStyle/>
                    <a:p>
                      <a:pPr algn="ctr"/>
                      <a:endParaRPr lang="en-GB" sz="1200" dirty="0"/>
                    </a:p>
                  </a:txBody>
                  <a:tcPr/>
                </a:tc>
                <a:tc>
                  <a:txBody>
                    <a:bodyPr/>
                    <a:lstStyle/>
                    <a:p>
                      <a:pPr algn="ctr"/>
                      <a:endParaRPr lang="en-GB" sz="1200" dirty="0"/>
                    </a:p>
                  </a:txBody>
                  <a:tcPr/>
                </a:tc>
                <a:extLst>
                  <a:ext uri="{0D108BD9-81ED-4DB2-BD59-A6C34878D82A}">
                    <a16:rowId xmlns:a16="http://schemas.microsoft.com/office/drawing/2014/main" val="3515936165"/>
                  </a:ext>
                </a:extLst>
              </a:tr>
              <a:tr h="342358">
                <a:tc>
                  <a:txBody>
                    <a:bodyPr/>
                    <a:lstStyle/>
                    <a:p>
                      <a:pPr algn="ctr"/>
                      <a:r>
                        <a:rPr lang="en-GB" sz="1200" dirty="0"/>
                        <a:t>0</a:t>
                      </a:r>
                    </a:p>
                  </a:txBody>
                  <a:tcPr/>
                </a:tc>
                <a:tc>
                  <a:txBody>
                    <a:bodyPr/>
                    <a:lstStyle/>
                    <a:p>
                      <a:pPr algn="ctr"/>
                      <a:r>
                        <a:rPr lang="en-GB" sz="1200" dirty="0"/>
                        <a:t>1</a:t>
                      </a:r>
                    </a:p>
                  </a:txBody>
                  <a:tcPr/>
                </a:tc>
                <a:tc>
                  <a:txBody>
                    <a:bodyPr/>
                    <a:lstStyle/>
                    <a:p>
                      <a:pPr algn="ctr"/>
                      <a:r>
                        <a:rPr lang="en-GB" sz="1200" dirty="0"/>
                        <a:t>1</a:t>
                      </a:r>
                    </a:p>
                  </a:txBody>
                  <a:tcPr/>
                </a:tc>
                <a:tc>
                  <a:txBody>
                    <a:bodyPr/>
                    <a:lstStyle/>
                    <a:p>
                      <a:pPr algn="ctr"/>
                      <a:r>
                        <a:rPr lang="en-GB" sz="1200" dirty="0"/>
                        <a:t>1</a:t>
                      </a:r>
                    </a:p>
                  </a:txBody>
                  <a:tcPr/>
                </a:tc>
                <a:tc>
                  <a:txBody>
                    <a:bodyPr/>
                    <a:lstStyle/>
                    <a:p>
                      <a:pPr algn="ctr"/>
                      <a:endParaRPr lang="en-GB" sz="1200" dirty="0"/>
                    </a:p>
                  </a:txBody>
                  <a:tcPr/>
                </a:tc>
                <a:tc>
                  <a:txBody>
                    <a:bodyPr/>
                    <a:lstStyle/>
                    <a:p>
                      <a:pPr algn="ctr"/>
                      <a:endParaRPr lang="en-GB" sz="1200" dirty="0"/>
                    </a:p>
                  </a:txBody>
                  <a:tcPr/>
                </a:tc>
                <a:tc>
                  <a:txBody>
                    <a:bodyPr/>
                    <a:lstStyle/>
                    <a:p>
                      <a:pPr algn="ctr"/>
                      <a:endParaRPr lang="en-GB" sz="1200" dirty="0"/>
                    </a:p>
                  </a:txBody>
                  <a:tcPr/>
                </a:tc>
                <a:extLst>
                  <a:ext uri="{0D108BD9-81ED-4DB2-BD59-A6C34878D82A}">
                    <a16:rowId xmlns:a16="http://schemas.microsoft.com/office/drawing/2014/main" val="3013041704"/>
                  </a:ext>
                </a:extLst>
              </a:tr>
              <a:tr h="342358">
                <a:tc>
                  <a:txBody>
                    <a:bodyPr/>
                    <a:lstStyle/>
                    <a:p>
                      <a:pPr algn="ctr"/>
                      <a:r>
                        <a:rPr lang="en-GB" sz="1200" dirty="0"/>
                        <a:t>1</a:t>
                      </a:r>
                    </a:p>
                  </a:txBody>
                  <a:tcPr/>
                </a:tc>
                <a:tc>
                  <a:txBody>
                    <a:bodyPr/>
                    <a:lstStyle/>
                    <a:p>
                      <a:pPr algn="ctr"/>
                      <a:r>
                        <a:rPr lang="en-GB" sz="1200" dirty="0"/>
                        <a:t>0</a:t>
                      </a:r>
                    </a:p>
                  </a:txBody>
                  <a:tcPr/>
                </a:tc>
                <a:tc>
                  <a:txBody>
                    <a:bodyPr/>
                    <a:lstStyle/>
                    <a:p>
                      <a:pPr algn="ctr"/>
                      <a:r>
                        <a:rPr lang="en-GB" sz="1200" dirty="0"/>
                        <a:t>0</a:t>
                      </a:r>
                    </a:p>
                  </a:txBody>
                  <a:tcPr/>
                </a:tc>
                <a:tc>
                  <a:txBody>
                    <a:bodyPr/>
                    <a:lstStyle/>
                    <a:p>
                      <a:pPr algn="ctr"/>
                      <a:r>
                        <a:rPr lang="en-GB" sz="1200" dirty="0"/>
                        <a:t>0</a:t>
                      </a:r>
                    </a:p>
                  </a:txBody>
                  <a:tcPr/>
                </a:tc>
                <a:tc>
                  <a:txBody>
                    <a:bodyPr/>
                    <a:lstStyle/>
                    <a:p>
                      <a:pPr algn="ctr"/>
                      <a:endParaRPr lang="en-GB" sz="1200" dirty="0"/>
                    </a:p>
                  </a:txBody>
                  <a:tcPr/>
                </a:tc>
                <a:tc>
                  <a:txBody>
                    <a:bodyPr/>
                    <a:lstStyle/>
                    <a:p>
                      <a:pPr algn="ctr"/>
                      <a:endParaRPr lang="en-GB" sz="1200" dirty="0"/>
                    </a:p>
                  </a:txBody>
                  <a:tcPr/>
                </a:tc>
                <a:tc>
                  <a:txBody>
                    <a:bodyPr/>
                    <a:lstStyle/>
                    <a:p>
                      <a:pPr algn="ctr"/>
                      <a:endParaRPr lang="en-GB" sz="1200" dirty="0"/>
                    </a:p>
                  </a:txBody>
                  <a:tcPr/>
                </a:tc>
                <a:extLst>
                  <a:ext uri="{0D108BD9-81ED-4DB2-BD59-A6C34878D82A}">
                    <a16:rowId xmlns:a16="http://schemas.microsoft.com/office/drawing/2014/main" val="4212419681"/>
                  </a:ext>
                </a:extLst>
              </a:tr>
              <a:tr h="342358">
                <a:tc>
                  <a:txBody>
                    <a:bodyPr/>
                    <a:lstStyle/>
                    <a:p>
                      <a:pPr algn="ctr"/>
                      <a:r>
                        <a:rPr lang="en-GB" sz="1200" dirty="0"/>
                        <a:t>1</a:t>
                      </a:r>
                    </a:p>
                  </a:txBody>
                  <a:tcPr/>
                </a:tc>
                <a:tc>
                  <a:txBody>
                    <a:bodyPr/>
                    <a:lstStyle/>
                    <a:p>
                      <a:pPr algn="ctr"/>
                      <a:r>
                        <a:rPr lang="en-GB" sz="1200" dirty="0"/>
                        <a:t>0</a:t>
                      </a:r>
                    </a:p>
                  </a:txBody>
                  <a:tcPr/>
                </a:tc>
                <a:tc>
                  <a:txBody>
                    <a:bodyPr/>
                    <a:lstStyle/>
                    <a:p>
                      <a:pPr algn="ctr"/>
                      <a:r>
                        <a:rPr lang="en-GB" sz="1200" dirty="0"/>
                        <a:t>0</a:t>
                      </a:r>
                    </a:p>
                  </a:txBody>
                  <a:tcPr/>
                </a:tc>
                <a:tc>
                  <a:txBody>
                    <a:bodyPr/>
                    <a:lstStyle/>
                    <a:p>
                      <a:pPr algn="ctr"/>
                      <a:r>
                        <a:rPr lang="en-GB" sz="1200" dirty="0"/>
                        <a:t>1</a:t>
                      </a:r>
                    </a:p>
                  </a:txBody>
                  <a:tcPr/>
                </a:tc>
                <a:tc>
                  <a:txBody>
                    <a:bodyPr/>
                    <a:lstStyle/>
                    <a:p>
                      <a:pPr algn="ctr"/>
                      <a:endParaRPr lang="en-GB" sz="1200" dirty="0"/>
                    </a:p>
                  </a:txBody>
                  <a:tcPr/>
                </a:tc>
                <a:tc>
                  <a:txBody>
                    <a:bodyPr/>
                    <a:lstStyle/>
                    <a:p>
                      <a:pPr algn="ctr"/>
                      <a:endParaRPr lang="en-GB" sz="1200" dirty="0"/>
                    </a:p>
                  </a:txBody>
                  <a:tcPr/>
                </a:tc>
                <a:tc>
                  <a:txBody>
                    <a:bodyPr/>
                    <a:lstStyle/>
                    <a:p>
                      <a:pPr algn="ctr"/>
                      <a:endParaRPr lang="en-GB" sz="1200" dirty="0"/>
                    </a:p>
                  </a:txBody>
                  <a:tcPr/>
                </a:tc>
                <a:extLst>
                  <a:ext uri="{0D108BD9-81ED-4DB2-BD59-A6C34878D82A}">
                    <a16:rowId xmlns:a16="http://schemas.microsoft.com/office/drawing/2014/main" val="2121239252"/>
                  </a:ext>
                </a:extLst>
              </a:tr>
              <a:tr h="342358">
                <a:tc>
                  <a:txBody>
                    <a:bodyPr/>
                    <a:lstStyle/>
                    <a:p>
                      <a:pPr algn="ctr"/>
                      <a:r>
                        <a:rPr lang="en-GB" sz="1200" dirty="0"/>
                        <a:t>1</a:t>
                      </a:r>
                    </a:p>
                  </a:txBody>
                  <a:tcPr/>
                </a:tc>
                <a:tc>
                  <a:txBody>
                    <a:bodyPr/>
                    <a:lstStyle/>
                    <a:p>
                      <a:pPr algn="ctr"/>
                      <a:r>
                        <a:rPr lang="en-GB" sz="1200" dirty="0"/>
                        <a:t>0</a:t>
                      </a:r>
                    </a:p>
                  </a:txBody>
                  <a:tcPr/>
                </a:tc>
                <a:tc>
                  <a:txBody>
                    <a:bodyPr/>
                    <a:lstStyle/>
                    <a:p>
                      <a:pPr algn="ctr"/>
                      <a:r>
                        <a:rPr lang="en-GB" sz="1200" dirty="0"/>
                        <a:t>1</a:t>
                      </a:r>
                    </a:p>
                  </a:txBody>
                  <a:tcPr/>
                </a:tc>
                <a:tc>
                  <a:txBody>
                    <a:bodyPr/>
                    <a:lstStyle/>
                    <a:p>
                      <a:pPr algn="ctr"/>
                      <a:r>
                        <a:rPr lang="en-GB" sz="1200" dirty="0"/>
                        <a:t>0</a:t>
                      </a:r>
                    </a:p>
                  </a:txBody>
                  <a:tcPr/>
                </a:tc>
                <a:tc>
                  <a:txBody>
                    <a:bodyPr/>
                    <a:lstStyle/>
                    <a:p>
                      <a:pPr algn="ctr"/>
                      <a:endParaRPr lang="en-GB" sz="1200" dirty="0"/>
                    </a:p>
                  </a:txBody>
                  <a:tcPr/>
                </a:tc>
                <a:tc>
                  <a:txBody>
                    <a:bodyPr/>
                    <a:lstStyle/>
                    <a:p>
                      <a:pPr algn="ctr"/>
                      <a:endParaRPr lang="en-GB" sz="1200" dirty="0"/>
                    </a:p>
                  </a:txBody>
                  <a:tcPr/>
                </a:tc>
                <a:tc>
                  <a:txBody>
                    <a:bodyPr/>
                    <a:lstStyle/>
                    <a:p>
                      <a:pPr algn="ctr"/>
                      <a:endParaRPr lang="en-GB" sz="1200" dirty="0"/>
                    </a:p>
                  </a:txBody>
                  <a:tcPr/>
                </a:tc>
                <a:extLst>
                  <a:ext uri="{0D108BD9-81ED-4DB2-BD59-A6C34878D82A}">
                    <a16:rowId xmlns:a16="http://schemas.microsoft.com/office/drawing/2014/main" val="1175812843"/>
                  </a:ext>
                </a:extLst>
              </a:tr>
              <a:tr h="342358">
                <a:tc>
                  <a:txBody>
                    <a:bodyPr/>
                    <a:lstStyle/>
                    <a:p>
                      <a:pPr algn="ctr"/>
                      <a:r>
                        <a:rPr lang="en-GB" sz="1200" dirty="0"/>
                        <a:t>1</a:t>
                      </a:r>
                    </a:p>
                  </a:txBody>
                  <a:tcPr/>
                </a:tc>
                <a:tc>
                  <a:txBody>
                    <a:bodyPr/>
                    <a:lstStyle/>
                    <a:p>
                      <a:pPr algn="ctr"/>
                      <a:r>
                        <a:rPr lang="en-GB" sz="1200" dirty="0"/>
                        <a:t>0</a:t>
                      </a:r>
                    </a:p>
                  </a:txBody>
                  <a:tcPr/>
                </a:tc>
                <a:tc>
                  <a:txBody>
                    <a:bodyPr/>
                    <a:lstStyle/>
                    <a:p>
                      <a:pPr algn="ctr"/>
                      <a:r>
                        <a:rPr lang="en-GB" sz="1200" dirty="0"/>
                        <a:t>1</a:t>
                      </a:r>
                    </a:p>
                  </a:txBody>
                  <a:tcPr/>
                </a:tc>
                <a:tc>
                  <a:txBody>
                    <a:bodyPr/>
                    <a:lstStyle/>
                    <a:p>
                      <a:pPr algn="ctr"/>
                      <a:r>
                        <a:rPr lang="en-GB" sz="1200" dirty="0"/>
                        <a:t>1</a:t>
                      </a:r>
                    </a:p>
                  </a:txBody>
                  <a:tcPr/>
                </a:tc>
                <a:tc>
                  <a:txBody>
                    <a:bodyPr/>
                    <a:lstStyle/>
                    <a:p>
                      <a:pPr algn="ctr"/>
                      <a:endParaRPr lang="en-GB" sz="1200" dirty="0"/>
                    </a:p>
                  </a:txBody>
                  <a:tcPr/>
                </a:tc>
                <a:tc>
                  <a:txBody>
                    <a:bodyPr/>
                    <a:lstStyle/>
                    <a:p>
                      <a:pPr algn="ctr"/>
                      <a:endParaRPr lang="en-GB" sz="1200" dirty="0"/>
                    </a:p>
                  </a:txBody>
                  <a:tcPr/>
                </a:tc>
                <a:tc>
                  <a:txBody>
                    <a:bodyPr/>
                    <a:lstStyle/>
                    <a:p>
                      <a:pPr algn="ctr"/>
                      <a:endParaRPr lang="en-GB" sz="1200" dirty="0"/>
                    </a:p>
                  </a:txBody>
                  <a:tcPr/>
                </a:tc>
                <a:extLst>
                  <a:ext uri="{0D108BD9-81ED-4DB2-BD59-A6C34878D82A}">
                    <a16:rowId xmlns:a16="http://schemas.microsoft.com/office/drawing/2014/main" val="3153734724"/>
                  </a:ext>
                </a:extLst>
              </a:tr>
              <a:tr h="342358">
                <a:tc>
                  <a:txBody>
                    <a:bodyPr/>
                    <a:lstStyle/>
                    <a:p>
                      <a:pPr algn="ctr"/>
                      <a:r>
                        <a:rPr lang="en-GB" sz="1200" dirty="0"/>
                        <a:t>1</a:t>
                      </a:r>
                    </a:p>
                  </a:txBody>
                  <a:tcPr/>
                </a:tc>
                <a:tc>
                  <a:txBody>
                    <a:bodyPr/>
                    <a:lstStyle/>
                    <a:p>
                      <a:pPr algn="ctr"/>
                      <a:r>
                        <a:rPr lang="en-GB" sz="1200" dirty="0"/>
                        <a:t>1</a:t>
                      </a:r>
                    </a:p>
                  </a:txBody>
                  <a:tcPr/>
                </a:tc>
                <a:tc>
                  <a:txBody>
                    <a:bodyPr/>
                    <a:lstStyle/>
                    <a:p>
                      <a:pPr algn="ctr"/>
                      <a:r>
                        <a:rPr lang="en-GB" sz="1200" dirty="0"/>
                        <a:t>0</a:t>
                      </a:r>
                    </a:p>
                  </a:txBody>
                  <a:tcPr/>
                </a:tc>
                <a:tc>
                  <a:txBody>
                    <a:bodyPr/>
                    <a:lstStyle/>
                    <a:p>
                      <a:pPr algn="ctr"/>
                      <a:r>
                        <a:rPr lang="en-GB" sz="1200" dirty="0"/>
                        <a:t>0</a:t>
                      </a:r>
                    </a:p>
                  </a:txBody>
                  <a:tcPr/>
                </a:tc>
                <a:tc>
                  <a:txBody>
                    <a:bodyPr/>
                    <a:lstStyle/>
                    <a:p>
                      <a:pPr algn="ctr"/>
                      <a:endParaRPr lang="en-GB" sz="1200" dirty="0"/>
                    </a:p>
                  </a:txBody>
                  <a:tcPr/>
                </a:tc>
                <a:tc>
                  <a:txBody>
                    <a:bodyPr/>
                    <a:lstStyle/>
                    <a:p>
                      <a:pPr algn="ctr"/>
                      <a:endParaRPr lang="en-GB" sz="1200" dirty="0"/>
                    </a:p>
                  </a:txBody>
                  <a:tcPr/>
                </a:tc>
                <a:tc>
                  <a:txBody>
                    <a:bodyPr/>
                    <a:lstStyle/>
                    <a:p>
                      <a:pPr algn="ctr"/>
                      <a:endParaRPr lang="en-GB" sz="1200" dirty="0"/>
                    </a:p>
                  </a:txBody>
                  <a:tcPr/>
                </a:tc>
                <a:extLst>
                  <a:ext uri="{0D108BD9-81ED-4DB2-BD59-A6C34878D82A}">
                    <a16:rowId xmlns:a16="http://schemas.microsoft.com/office/drawing/2014/main" val="1497035158"/>
                  </a:ext>
                </a:extLst>
              </a:tr>
              <a:tr h="342358">
                <a:tc>
                  <a:txBody>
                    <a:bodyPr/>
                    <a:lstStyle/>
                    <a:p>
                      <a:pPr algn="ctr"/>
                      <a:r>
                        <a:rPr lang="en-GB" sz="1200" dirty="0"/>
                        <a:t>1</a:t>
                      </a:r>
                    </a:p>
                  </a:txBody>
                  <a:tcPr/>
                </a:tc>
                <a:tc>
                  <a:txBody>
                    <a:bodyPr/>
                    <a:lstStyle/>
                    <a:p>
                      <a:pPr algn="ctr"/>
                      <a:r>
                        <a:rPr lang="en-GB" sz="1200" dirty="0"/>
                        <a:t>1</a:t>
                      </a:r>
                    </a:p>
                  </a:txBody>
                  <a:tcPr/>
                </a:tc>
                <a:tc>
                  <a:txBody>
                    <a:bodyPr/>
                    <a:lstStyle/>
                    <a:p>
                      <a:pPr algn="ctr"/>
                      <a:r>
                        <a:rPr lang="en-GB" sz="1200" dirty="0"/>
                        <a:t>0</a:t>
                      </a:r>
                    </a:p>
                  </a:txBody>
                  <a:tcPr/>
                </a:tc>
                <a:tc>
                  <a:txBody>
                    <a:bodyPr/>
                    <a:lstStyle/>
                    <a:p>
                      <a:pPr algn="ctr"/>
                      <a:r>
                        <a:rPr lang="en-GB" sz="1200" dirty="0"/>
                        <a:t>1</a:t>
                      </a:r>
                    </a:p>
                  </a:txBody>
                  <a:tcPr/>
                </a:tc>
                <a:tc>
                  <a:txBody>
                    <a:bodyPr/>
                    <a:lstStyle/>
                    <a:p>
                      <a:pPr algn="ctr"/>
                      <a:endParaRPr lang="en-GB" sz="1200" dirty="0"/>
                    </a:p>
                  </a:txBody>
                  <a:tcPr/>
                </a:tc>
                <a:tc>
                  <a:txBody>
                    <a:bodyPr/>
                    <a:lstStyle/>
                    <a:p>
                      <a:pPr algn="ctr"/>
                      <a:endParaRPr lang="en-GB" sz="1200" dirty="0"/>
                    </a:p>
                  </a:txBody>
                  <a:tcPr/>
                </a:tc>
                <a:tc>
                  <a:txBody>
                    <a:bodyPr/>
                    <a:lstStyle/>
                    <a:p>
                      <a:pPr algn="ctr"/>
                      <a:endParaRPr lang="en-GB" sz="1200" dirty="0"/>
                    </a:p>
                  </a:txBody>
                  <a:tcPr/>
                </a:tc>
                <a:extLst>
                  <a:ext uri="{0D108BD9-81ED-4DB2-BD59-A6C34878D82A}">
                    <a16:rowId xmlns:a16="http://schemas.microsoft.com/office/drawing/2014/main" val="2802587357"/>
                  </a:ext>
                </a:extLst>
              </a:tr>
              <a:tr h="342358">
                <a:tc>
                  <a:txBody>
                    <a:bodyPr/>
                    <a:lstStyle/>
                    <a:p>
                      <a:pPr algn="ctr"/>
                      <a:r>
                        <a:rPr lang="en-GB" sz="1200" dirty="0"/>
                        <a:t>1</a:t>
                      </a:r>
                    </a:p>
                  </a:txBody>
                  <a:tcPr/>
                </a:tc>
                <a:tc>
                  <a:txBody>
                    <a:bodyPr/>
                    <a:lstStyle/>
                    <a:p>
                      <a:pPr algn="ctr"/>
                      <a:r>
                        <a:rPr lang="en-GB" sz="1200" dirty="0"/>
                        <a:t>1</a:t>
                      </a:r>
                    </a:p>
                  </a:txBody>
                  <a:tcPr/>
                </a:tc>
                <a:tc>
                  <a:txBody>
                    <a:bodyPr/>
                    <a:lstStyle/>
                    <a:p>
                      <a:pPr algn="ctr"/>
                      <a:r>
                        <a:rPr lang="en-GB" sz="1200" dirty="0"/>
                        <a:t>1</a:t>
                      </a:r>
                    </a:p>
                  </a:txBody>
                  <a:tcPr/>
                </a:tc>
                <a:tc>
                  <a:txBody>
                    <a:bodyPr/>
                    <a:lstStyle/>
                    <a:p>
                      <a:pPr algn="ctr"/>
                      <a:r>
                        <a:rPr lang="en-GB" sz="1200" dirty="0"/>
                        <a:t>0</a:t>
                      </a:r>
                    </a:p>
                  </a:txBody>
                  <a:tcPr/>
                </a:tc>
                <a:tc>
                  <a:txBody>
                    <a:bodyPr/>
                    <a:lstStyle/>
                    <a:p>
                      <a:pPr algn="ctr"/>
                      <a:endParaRPr lang="en-GB" sz="1200" dirty="0"/>
                    </a:p>
                  </a:txBody>
                  <a:tcPr/>
                </a:tc>
                <a:tc>
                  <a:txBody>
                    <a:bodyPr/>
                    <a:lstStyle/>
                    <a:p>
                      <a:pPr algn="ctr"/>
                      <a:endParaRPr lang="en-GB" sz="1200" dirty="0"/>
                    </a:p>
                  </a:txBody>
                  <a:tcPr/>
                </a:tc>
                <a:tc>
                  <a:txBody>
                    <a:bodyPr/>
                    <a:lstStyle/>
                    <a:p>
                      <a:pPr algn="ctr"/>
                      <a:endParaRPr lang="en-GB" sz="1200" dirty="0"/>
                    </a:p>
                  </a:txBody>
                  <a:tcPr/>
                </a:tc>
                <a:extLst>
                  <a:ext uri="{0D108BD9-81ED-4DB2-BD59-A6C34878D82A}">
                    <a16:rowId xmlns:a16="http://schemas.microsoft.com/office/drawing/2014/main" val="3402343041"/>
                  </a:ext>
                </a:extLst>
              </a:tr>
              <a:tr h="342358">
                <a:tc>
                  <a:txBody>
                    <a:bodyPr/>
                    <a:lstStyle/>
                    <a:p>
                      <a:pPr algn="ctr"/>
                      <a:r>
                        <a:rPr lang="en-GB" sz="1200" dirty="0"/>
                        <a:t>1</a:t>
                      </a:r>
                    </a:p>
                  </a:txBody>
                  <a:tcPr/>
                </a:tc>
                <a:tc>
                  <a:txBody>
                    <a:bodyPr/>
                    <a:lstStyle/>
                    <a:p>
                      <a:pPr algn="ctr"/>
                      <a:r>
                        <a:rPr lang="en-GB" sz="1200" dirty="0"/>
                        <a:t>1</a:t>
                      </a:r>
                    </a:p>
                  </a:txBody>
                  <a:tcPr/>
                </a:tc>
                <a:tc>
                  <a:txBody>
                    <a:bodyPr/>
                    <a:lstStyle/>
                    <a:p>
                      <a:pPr algn="ctr"/>
                      <a:r>
                        <a:rPr lang="en-GB" sz="1200" dirty="0"/>
                        <a:t>1</a:t>
                      </a:r>
                    </a:p>
                  </a:txBody>
                  <a:tcPr/>
                </a:tc>
                <a:tc>
                  <a:txBody>
                    <a:bodyPr/>
                    <a:lstStyle/>
                    <a:p>
                      <a:pPr algn="ctr"/>
                      <a:r>
                        <a:rPr lang="en-GB" sz="1200" dirty="0"/>
                        <a:t>1</a:t>
                      </a:r>
                    </a:p>
                  </a:txBody>
                  <a:tcPr/>
                </a:tc>
                <a:tc>
                  <a:txBody>
                    <a:bodyPr/>
                    <a:lstStyle/>
                    <a:p>
                      <a:pPr algn="ctr"/>
                      <a:endParaRPr lang="en-GB" sz="1200" dirty="0"/>
                    </a:p>
                  </a:txBody>
                  <a:tcPr/>
                </a:tc>
                <a:tc>
                  <a:txBody>
                    <a:bodyPr/>
                    <a:lstStyle/>
                    <a:p>
                      <a:pPr algn="ctr"/>
                      <a:endParaRPr lang="en-GB" sz="1200" dirty="0"/>
                    </a:p>
                  </a:txBody>
                  <a:tcPr/>
                </a:tc>
                <a:tc>
                  <a:txBody>
                    <a:bodyPr/>
                    <a:lstStyle/>
                    <a:p>
                      <a:pPr algn="ctr"/>
                      <a:endParaRPr lang="en-GB" sz="1200" dirty="0"/>
                    </a:p>
                  </a:txBody>
                  <a:tcPr/>
                </a:tc>
                <a:extLst>
                  <a:ext uri="{0D108BD9-81ED-4DB2-BD59-A6C34878D82A}">
                    <a16:rowId xmlns:a16="http://schemas.microsoft.com/office/drawing/2014/main" val="2747180298"/>
                  </a:ext>
                </a:extLst>
              </a:tr>
            </a:tbl>
          </a:graphicData>
        </a:graphic>
      </p:graphicFrame>
      <p:sp>
        <p:nvSpPr>
          <p:cNvPr id="22" name="TextBox 21"/>
          <p:cNvSpPr txBox="1"/>
          <p:nvPr/>
        </p:nvSpPr>
        <p:spPr>
          <a:xfrm>
            <a:off x="6379582" y="3072727"/>
            <a:ext cx="330540" cy="369332"/>
          </a:xfrm>
          <a:prstGeom prst="rect">
            <a:avLst/>
          </a:prstGeom>
          <a:noFill/>
        </p:spPr>
        <p:txBody>
          <a:bodyPr wrap="none" rtlCol="0">
            <a:spAutoFit/>
          </a:bodyPr>
          <a:lstStyle/>
          <a:p>
            <a:r>
              <a:rPr lang="en-GB" dirty="0"/>
              <a:t>G</a:t>
            </a:r>
          </a:p>
        </p:txBody>
      </p:sp>
      <p:sp>
        <p:nvSpPr>
          <p:cNvPr id="24" name="TextBox 23"/>
          <p:cNvSpPr txBox="1"/>
          <p:nvPr/>
        </p:nvSpPr>
        <p:spPr>
          <a:xfrm>
            <a:off x="3035984" y="2073908"/>
            <a:ext cx="296876" cy="369332"/>
          </a:xfrm>
          <a:prstGeom prst="rect">
            <a:avLst/>
          </a:prstGeom>
          <a:noFill/>
        </p:spPr>
        <p:txBody>
          <a:bodyPr wrap="none" rtlCol="0">
            <a:spAutoFit/>
          </a:bodyPr>
          <a:lstStyle/>
          <a:p>
            <a:r>
              <a:rPr lang="en-GB" dirty="0"/>
              <a:t>E</a:t>
            </a:r>
          </a:p>
        </p:txBody>
      </p:sp>
      <p:sp>
        <p:nvSpPr>
          <p:cNvPr id="25" name="TextBox 24"/>
          <p:cNvSpPr txBox="1"/>
          <p:nvPr/>
        </p:nvSpPr>
        <p:spPr>
          <a:xfrm>
            <a:off x="3031539" y="3613692"/>
            <a:ext cx="290464" cy="369332"/>
          </a:xfrm>
          <a:prstGeom prst="rect">
            <a:avLst/>
          </a:prstGeom>
          <a:noFill/>
        </p:spPr>
        <p:txBody>
          <a:bodyPr wrap="none" rtlCol="0">
            <a:spAutoFit/>
          </a:bodyPr>
          <a:lstStyle/>
          <a:p>
            <a:r>
              <a:rPr lang="en-GB" dirty="0"/>
              <a:t>F</a:t>
            </a:r>
          </a:p>
        </p:txBody>
      </p:sp>
      <p:cxnSp>
        <p:nvCxnSpPr>
          <p:cNvPr id="27" name="Straight Connector 26"/>
          <p:cNvCxnSpPr/>
          <p:nvPr/>
        </p:nvCxnSpPr>
        <p:spPr>
          <a:xfrm flipV="1">
            <a:off x="3323948" y="2536354"/>
            <a:ext cx="596129" cy="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flipV="1">
            <a:off x="3323948" y="4073359"/>
            <a:ext cx="596129" cy="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3920077" y="2536354"/>
            <a:ext cx="0" cy="42830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3920077" y="3586529"/>
            <a:ext cx="0" cy="48683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pic>
        <p:nvPicPr>
          <p:cNvPr id="21" name="Picture 2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915222" y="2509308"/>
            <a:ext cx="2464360" cy="1384149"/>
          </a:xfrm>
          <a:prstGeom prst="rect">
            <a:avLst/>
          </a:prstGeom>
        </p:spPr>
      </p:pic>
      <p:sp>
        <p:nvSpPr>
          <p:cNvPr id="18" name="TextBox 17"/>
          <p:cNvSpPr txBox="1"/>
          <p:nvPr/>
        </p:nvSpPr>
        <p:spPr>
          <a:xfrm>
            <a:off x="553263" y="2642311"/>
            <a:ext cx="317716" cy="369332"/>
          </a:xfrm>
          <a:prstGeom prst="rect">
            <a:avLst/>
          </a:prstGeom>
          <a:noFill/>
        </p:spPr>
        <p:txBody>
          <a:bodyPr wrap="none" rtlCol="0">
            <a:spAutoFit/>
          </a:bodyPr>
          <a:lstStyle/>
          <a:p>
            <a:r>
              <a:rPr lang="en-GB" dirty="0"/>
              <a:t>B</a:t>
            </a:r>
          </a:p>
        </p:txBody>
      </p:sp>
    </p:spTree>
    <p:extLst>
      <p:ext uri="{BB962C8B-B14F-4D97-AF65-F5344CB8AC3E}">
        <p14:creationId xmlns:p14="http://schemas.microsoft.com/office/powerpoint/2010/main" val="28817507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Picture 2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64187" y="3312966"/>
            <a:ext cx="2464360" cy="1384149"/>
          </a:xfrm>
          <a:prstGeom prst="rect">
            <a:avLst/>
          </a:prstGeom>
        </p:spPr>
      </p:pic>
      <p:pic>
        <p:nvPicPr>
          <p:cNvPr id="17" name="Picture 1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64055" y="1768358"/>
            <a:ext cx="2464360" cy="1384149"/>
          </a:xfrm>
          <a:prstGeom prst="rect">
            <a:avLst/>
          </a:prstGeom>
        </p:spPr>
      </p:pic>
      <p:sp>
        <p:nvSpPr>
          <p:cNvPr id="2" name="Title 1"/>
          <p:cNvSpPr>
            <a:spLocks noGrp="1"/>
          </p:cNvSpPr>
          <p:nvPr>
            <p:ph type="title"/>
          </p:nvPr>
        </p:nvSpPr>
        <p:spPr>
          <a:xfrm>
            <a:off x="319178" y="757239"/>
            <a:ext cx="9238890" cy="512761"/>
          </a:xfrm>
        </p:spPr>
        <p:txBody>
          <a:bodyPr/>
          <a:lstStyle/>
          <a:p>
            <a:r>
              <a:rPr lang="en-GB" dirty="0"/>
              <a:t>Applying logical operators in truth tables to solve problems</a:t>
            </a:r>
          </a:p>
        </p:txBody>
      </p:sp>
      <p:sp>
        <p:nvSpPr>
          <p:cNvPr id="10" name="TextBox 9"/>
          <p:cNvSpPr txBox="1"/>
          <p:nvPr/>
        </p:nvSpPr>
        <p:spPr>
          <a:xfrm>
            <a:off x="553263" y="2029907"/>
            <a:ext cx="317716" cy="369332"/>
          </a:xfrm>
          <a:prstGeom prst="rect">
            <a:avLst/>
          </a:prstGeom>
          <a:noFill/>
        </p:spPr>
        <p:txBody>
          <a:bodyPr wrap="none" rtlCol="0">
            <a:spAutoFit/>
          </a:bodyPr>
          <a:lstStyle/>
          <a:p>
            <a:r>
              <a:rPr lang="en-GB" dirty="0"/>
              <a:t>A</a:t>
            </a:r>
          </a:p>
        </p:txBody>
      </p:sp>
      <p:sp>
        <p:nvSpPr>
          <p:cNvPr id="11" name="TextBox 10"/>
          <p:cNvSpPr txBox="1"/>
          <p:nvPr/>
        </p:nvSpPr>
        <p:spPr>
          <a:xfrm>
            <a:off x="540563" y="3554845"/>
            <a:ext cx="317716" cy="369332"/>
          </a:xfrm>
          <a:prstGeom prst="rect">
            <a:avLst/>
          </a:prstGeom>
          <a:noFill/>
        </p:spPr>
        <p:txBody>
          <a:bodyPr wrap="none" rtlCol="0">
            <a:spAutoFit/>
          </a:bodyPr>
          <a:lstStyle/>
          <a:p>
            <a:r>
              <a:rPr lang="en-GB" dirty="0"/>
              <a:t>C</a:t>
            </a:r>
          </a:p>
        </p:txBody>
      </p:sp>
      <p:sp>
        <p:nvSpPr>
          <p:cNvPr id="12" name="TextBox 11"/>
          <p:cNvSpPr txBox="1"/>
          <p:nvPr/>
        </p:nvSpPr>
        <p:spPr>
          <a:xfrm>
            <a:off x="523392" y="4188494"/>
            <a:ext cx="327334" cy="369332"/>
          </a:xfrm>
          <a:prstGeom prst="rect">
            <a:avLst/>
          </a:prstGeom>
          <a:noFill/>
        </p:spPr>
        <p:txBody>
          <a:bodyPr wrap="none" rtlCol="0">
            <a:spAutoFit/>
          </a:bodyPr>
          <a:lstStyle/>
          <a:p>
            <a:r>
              <a:rPr lang="en-GB" dirty="0"/>
              <a:t>D</a:t>
            </a:r>
          </a:p>
        </p:txBody>
      </p:sp>
      <p:graphicFrame>
        <p:nvGraphicFramePr>
          <p:cNvPr id="14" name="Table 13"/>
          <p:cNvGraphicFramePr>
            <a:graphicFrameLocks noGrp="1"/>
          </p:cNvGraphicFramePr>
          <p:nvPr>
            <p:extLst>
              <p:ext uri="{D42A27DB-BD31-4B8C-83A1-F6EECF244321}">
                <p14:modId xmlns:p14="http://schemas.microsoft.com/office/powerpoint/2010/main" val="2108141904"/>
              </p:ext>
            </p:extLst>
          </p:nvPr>
        </p:nvGraphicFramePr>
        <p:xfrm>
          <a:off x="6832599" y="859426"/>
          <a:ext cx="2725467" cy="5820086"/>
        </p:xfrm>
        <a:graphic>
          <a:graphicData uri="http://schemas.openxmlformats.org/drawingml/2006/table">
            <a:tbl>
              <a:tblPr firstRow="1" bandRow="1">
                <a:tableStyleId>{5C22544A-7EE6-4342-B048-85BDC9FD1C3A}</a:tableStyleId>
              </a:tblPr>
              <a:tblGrid>
                <a:gridCol w="439139">
                  <a:extLst>
                    <a:ext uri="{9D8B030D-6E8A-4147-A177-3AD203B41FA5}">
                      <a16:colId xmlns:a16="http://schemas.microsoft.com/office/drawing/2014/main" val="95620965"/>
                    </a:ext>
                  </a:extLst>
                </a:gridCol>
                <a:gridCol w="427938">
                  <a:extLst>
                    <a:ext uri="{9D8B030D-6E8A-4147-A177-3AD203B41FA5}">
                      <a16:colId xmlns:a16="http://schemas.microsoft.com/office/drawing/2014/main" val="4274499438"/>
                    </a:ext>
                  </a:extLst>
                </a:gridCol>
                <a:gridCol w="371678">
                  <a:extLst>
                    <a:ext uri="{9D8B030D-6E8A-4147-A177-3AD203B41FA5}">
                      <a16:colId xmlns:a16="http://schemas.microsoft.com/office/drawing/2014/main" val="2471612380"/>
                    </a:ext>
                  </a:extLst>
                </a:gridCol>
                <a:gridCol w="371678">
                  <a:extLst>
                    <a:ext uri="{9D8B030D-6E8A-4147-A177-3AD203B41FA5}">
                      <a16:colId xmlns:a16="http://schemas.microsoft.com/office/drawing/2014/main" val="2926582459"/>
                    </a:ext>
                  </a:extLst>
                </a:gridCol>
                <a:gridCol w="371678">
                  <a:extLst>
                    <a:ext uri="{9D8B030D-6E8A-4147-A177-3AD203B41FA5}">
                      <a16:colId xmlns:a16="http://schemas.microsoft.com/office/drawing/2014/main" val="3741174668"/>
                    </a:ext>
                  </a:extLst>
                </a:gridCol>
                <a:gridCol w="371678">
                  <a:extLst>
                    <a:ext uri="{9D8B030D-6E8A-4147-A177-3AD203B41FA5}">
                      <a16:colId xmlns:a16="http://schemas.microsoft.com/office/drawing/2014/main" val="783461155"/>
                    </a:ext>
                  </a:extLst>
                </a:gridCol>
                <a:gridCol w="371678">
                  <a:extLst>
                    <a:ext uri="{9D8B030D-6E8A-4147-A177-3AD203B41FA5}">
                      <a16:colId xmlns:a16="http://schemas.microsoft.com/office/drawing/2014/main" val="3150523266"/>
                    </a:ext>
                  </a:extLst>
                </a:gridCol>
              </a:tblGrid>
              <a:tr h="342358">
                <a:tc>
                  <a:txBody>
                    <a:bodyPr/>
                    <a:lstStyle/>
                    <a:p>
                      <a:pPr algn="ctr"/>
                      <a:r>
                        <a:rPr lang="en-GB" sz="1200" dirty="0"/>
                        <a:t>A</a:t>
                      </a:r>
                    </a:p>
                  </a:txBody>
                  <a:tcPr/>
                </a:tc>
                <a:tc>
                  <a:txBody>
                    <a:bodyPr/>
                    <a:lstStyle/>
                    <a:p>
                      <a:pPr algn="ctr"/>
                      <a:r>
                        <a:rPr lang="en-GB" sz="1200" dirty="0"/>
                        <a:t>B</a:t>
                      </a:r>
                    </a:p>
                  </a:txBody>
                  <a:tcPr/>
                </a:tc>
                <a:tc>
                  <a:txBody>
                    <a:bodyPr/>
                    <a:lstStyle/>
                    <a:p>
                      <a:pPr algn="ctr"/>
                      <a:r>
                        <a:rPr lang="en-GB" sz="1200" dirty="0"/>
                        <a:t>C</a:t>
                      </a:r>
                    </a:p>
                  </a:txBody>
                  <a:tcPr/>
                </a:tc>
                <a:tc>
                  <a:txBody>
                    <a:bodyPr/>
                    <a:lstStyle/>
                    <a:p>
                      <a:pPr algn="ctr"/>
                      <a:r>
                        <a:rPr lang="en-GB" sz="1200" dirty="0"/>
                        <a:t>D</a:t>
                      </a:r>
                    </a:p>
                  </a:txBody>
                  <a:tcPr/>
                </a:tc>
                <a:tc>
                  <a:txBody>
                    <a:bodyPr/>
                    <a:lstStyle/>
                    <a:p>
                      <a:pPr algn="ctr"/>
                      <a:r>
                        <a:rPr lang="en-GB" sz="1200" dirty="0"/>
                        <a:t>E</a:t>
                      </a:r>
                    </a:p>
                  </a:txBody>
                  <a:tcPr/>
                </a:tc>
                <a:tc>
                  <a:txBody>
                    <a:bodyPr/>
                    <a:lstStyle/>
                    <a:p>
                      <a:pPr algn="ctr"/>
                      <a:r>
                        <a:rPr lang="en-GB" sz="1200" dirty="0"/>
                        <a:t>F</a:t>
                      </a:r>
                    </a:p>
                  </a:txBody>
                  <a:tcPr/>
                </a:tc>
                <a:tc>
                  <a:txBody>
                    <a:bodyPr/>
                    <a:lstStyle/>
                    <a:p>
                      <a:pPr algn="ctr"/>
                      <a:r>
                        <a:rPr lang="en-GB" sz="1200" dirty="0"/>
                        <a:t>G</a:t>
                      </a:r>
                    </a:p>
                  </a:txBody>
                  <a:tcPr/>
                </a:tc>
                <a:extLst>
                  <a:ext uri="{0D108BD9-81ED-4DB2-BD59-A6C34878D82A}">
                    <a16:rowId xmlns:a16="http://schemas.microsoft.com/office/drawing/2014/main" val="3813691065"/>
                  </a:ext>
                </a:extLst>
              </a:tr>
              <a:tr h="342358">
                <a:tc>
                  <a:txBody>
                    <a:bodyPr/>
                    <a:lstStyle/>
                    <a:p>
                      <a:pPr algn="ctr"/>
                      <a:r>
                        <a:rPr lang="en-GB" sz="1200" dirty="0"/>
                        <a:t>0</a:t>
                      </a:r>
                    </a:p>
                  </a:txBody>
                  <a:tcPr/>
                </a:tc>
                <a:tc>
                  <a:txBody>
                    <a:bodyPr/>
                    <a:lstStyle/>
                    <a:p>
                      <a:pPr algn="ctr"/>
                      <a:r>
                        <a:rPr lang="en-GB" sz="1200" dirty="0"/>
                        <a:t>0</a:t>
                      </a:r>
                    </a:p>
                  </a:txBody>
                  <a:tcPr/>
                </a:tc>
                <a:tc>
                  <a:txBody>
                    <a:bodyPr/>
                    <a:lstStyle/>
                    <a:p>
                      <a:pPr algn="ctr"/>
                      <a:r>
                        <a:rPr lang="en-GB" sz="1200" dirty="0"/>
                        <a:t>0</a:t>
                      </a:r>
                    </a:p>
                  </a:txBody>
                  <a:tcPr/>
                </a:tc>
                <a:tc>
                  <a:txBody>
                    <a:bodyPr/>
                    <a:lstStyle/>
                    <a:p>
                      <a:pPr algn="ctr"/>
                      <a:r>
                        <a:rPr lang="en-GB" sz="1200" dirty="0"/>
                        <a:t>0</a:t>
                      </a:r>
                    </a:p>
                  </a:txBody>
                  <a:tcPr/>
                </a:tc>
                <a:tc>
                  <a:txBody>
                    <a:bodyPr/>
                    <a:lstStyle/>
                    <a:p>
                      <a:pPr algn="ctr"/>
                      <a:r>
                        <a:rPr lang="en-GB" sz="1200" dirty="0"/>
                        <a:t>0</a:t>
                      </a:r>
                    </a:p>
                  </a:txBody>
                  <a:tcPr/>
                </a:tc>
                <a:tc>
                  <a:txBody>
                    <a:bodyPr/>
                    <a:lstStyle/>
                    <a:p>
                      <a:pPr algn="ctr"/>
                      <a:r>
                        <a:rPr lang="en-GB" sz="1200" dirty="0"/>
                        <a:t>0</a:t>
                      </a:r>
                    </a:p>
                  </a:txBody>
                  <a:tcPr/>
                </a:tc>
                <a:tc>
                  <a:txBody>
                    <a:bodyPr/>
                    <a:lstStyle/>
                    <a:p>
                      <a:pPr algn="ctr"/>
                      <a:r>
                        <a:rPr lang="en-GB" sz="1200" dirty="0"/>
                        <a:t>0</a:t>
                      </a:r>
                    </a:p>
                  </a:txBody>
                  <a:tcPr/>
                </a:tc>
                <a:extLst>
                  <a:ext uri="{0D108BD9-81ED-4DB2-BD59-A6C34878D82A}">
                    <a16:rowId xmlns:a16="http://schemas.microsoft.com/office/drawing/2014/main" val="3596266093"/>
                  </a:ext>
                </a:extLst>
              </a:tr>
              <a:tr h="342358">
                <a:tc>
                  <a:txBody>
                    <a:bodyPr/>
                    <a:lstStyle/>
                    <a:p>
                      <a:pPr algn="ctr"/>
                      <a:r>
                        <a:rPr lang="en-GB" sz="1200" dirty="0"/>
                        <a:t>0</a:t>
                      </a:r>
                    </a:p>
                  </a:txBody>
                  <a:tcPr/>
                </a:tc>
                <a:tc>
                  <a:txBody>
                    <a:bodyPr/>
                    <a:lstStyle/>
                    <a:p>
                      <a:pPr algn="ctr"/>
                      <a:r>
                        <a:rPr lang="en-GB" sz="1200" dirty="0"/>
                        <a:t>0</a:t>
                      </a:r>
                    </a:p>
                  </a:txBody>
                  <a:tcPr/>
                </a:tc>
                <a:tc>
                  <a:txBody>
                    <a:bodyPr/>
                    <a:lstStyle/>
                    <a:p>
                      <a:pPr algn="ctr"/>
                      <a:r>
                        <a:rPr lang="en-GB" sz="1200" dirty="0"/>
                        <a:t>0</a:t>
                      </a:r>
                    </a:p>
                  </a:txBody>
                  <a:tcPr/>
                </a:tc>
                <a:tc>
                  <a:txBody>
                    <a:bodyPr/>
                    <a:lstStyle/>
                    <a:p>
                      <a:pPr algn="ctr"/>
                      <a:r>
                        <a:rPr lang="en-GB" sz="1200" dirty="0"/>
                        <a:t>1</a:t>
                      </a:r>
                    </a:p>
                  </a:txBody>
                  <a:tcPr/>
                </a:tc>
                <a:tc>
                  <a:txBody>
                    <a:bodyPr/>
                    <a:lstStyle/>
                    <a:p>
                      <a:pPr algn="ctr"/>
                      <a:r>
                        <a:rPr lang="en-GB" sz="1200" dirty="0"/>
                        <a:t>0</a:t>
                      </a:r>
                    </a:p>
                  </a:txBody>
                  <a:tcPr/>
                </a:tc>
                <a:tc>
                  <a:txBody>
                    <a:bodyPr/>
                    <a:lstStyle/>
                    <a:p>
                      <a:pPr algn="ctr"/>
                      <a:r>
                        <a:rPr lang="en-GB" sz="1200" dirty="0"/>
                        <a:t>0</a:t>
                      </a:r>
                    </a:p>
                  </a:txBody>
                  <a:tcPr/>
                </a:tc>
                <a:tc>
                  <a:txBody>
                    <a:bodyPr/>
                    <a:lstStyle/>
                    <a:p>
                      <a:pPr algn="ctr"/>
                      <a:r>
                        <a:rPr lang="en-GB" sz="1200" dirty="0"/>
                        <a:t>0</a:t>
                      </a:r>
                    </a:p>
                  </a:txBody>
                  <a:tcPr/>
                </a:tc>
                <a:extLst>
                  <a:ext uri="{0D108BD9-81ED-4DB2-BD59-A6C34878D82A}">
                    <a16:rowId xmlns:a16="http://schemas.microsoft.com/office/drawing/2014/main" val="3011472810"/>
                  </a:ext>
                </a:extLst>
              </a:tr>
              <a:tr h="342358">
                <a:tc>
                  <a:txBody>
                    <a:bodyPr/>
                    <a:lstStyle/>
                    <a:p>
                      <a:pPr algn="ctr"/>
                      <a:r>
                        <a:rPr lang="en-GB" sz="1200" dirty="0"/>
                        <a:t>0</a:t>
                      </a:r>
                    </a:p>
                  </a:txBody>
                  <a:tcPr/>
                </a:tc>
                <a:tc>
                  <a:txBody>
                    <a:bodyPr/>
                    <a:lstStyle/>
                    <a:p>
                      <a:pPr algn="ctr"/>
                      <a:r>
                        <a:rPr lang="en-GB" sz="1200" dirty="0"/>
                        <a:t>0</a:t>
                      </a:r>
                    </a:p>
                  </a:txBody>
                  <a:tcPr/>
                </a:tc>
                <a:tc>
                  <a:txBody>
                    <a:bodyPr/>
                    <a:lstStyle/>
                    <a:p>
                      <a:pPr algn="ctr"/>
                      <a:r>
                        <a:rPr lang="en-GB" sz="1200" dirty="0"/>
                        <a:t>1</a:t>
                      </a:r>
                    </a:p>
                  </a:txBody>
                  <a:tcPr/>
                </a:tc>
                <a:tc>
                  <a:txBody>
                    <a:bodyPr/>
                    <a:lstStyle/>
                    <a:p>
                      <a:pPr algn="ctr"/>
                      <a:r>
                        <a:rPr lang="en-GB" sz="1200" dirty="0"/>
                        <a:t>0</a:t>
                      </a:r>
                    </a:p>
                  </a:txBody>
                  <a:tcPr/>
                </a:tc>
                <a:tc>
                  <a:txBody>
                    <a:bodyPr/>
                    <a:lstStyle/>
                    <a:p>
                      <a:pPr algn="ctr"/>
                      <a:r>
                        <a:rPr lang="en-GB" sz="1200" dirty="0"/>
                        <a:t>0</a:t>
                      </a:r>
                    </a:p>
                  </a:txBody>
                  <a:tcPr/>
                </a:tc>
                <a:tc>
                  <a:txBody>
                    <a:bodyPr/>
                    <a:lstStyle/>
                    <a:p>
                      <a:pPr algn="ctr"/>
                      <a:r>
                        <a:rPr lang="en-GB" sz="1200" dirty="0"/>
                        <a:t>0</a:t>
                      </a:r>
                    </a:p>
                  </a:txBody>
                  <a:tcPr/>
                </a:tc>
                <a:tc>
                  <a:txBody>
                    <a:bodyPr/>
                    <a:lstStyle/>
                    <a:p>
                      <a:pPr algn="ctr"/>
                      <a:r>
                        <a:rPr lang="en-GB" sz="1200" dirty="0"/>
                        <a:t>0</a:t>
                      </a:r>
                    </a:p>
                  </a:txBody>
                  <a:tcPr/>
                </a:tc>
                <a:extLst>
                  <a:ext uri="{0D108BD9-81ED-4DB2-BD59-A6C34878D82A}">
                    <a16:rowId xmlns:a16="http://schemas.microsoft.com/office/drawing/2014/main" val="3271867947"/>
                  </a:ext>
                </a:extLst>
              </a:tr>
              <a:tr h="342358">
                <a:tc>
                  <a:txBody>
                    <a:bodyPr/>
                    <a:lstStyle/>
                    <a:p>
                      <a:pPr algn="ctr"/>
                      <a:r>
                        <a:rPr lang="en-GB" sz="1200" dirty="0"/>
                        <a:t>0</a:t>
                      </a:r>
                    </a:p>
                  </a:txBody>
                  <a:tcPr/>
                </a:tc>
                <a:tc>
                  <a:txBody>
                    <a:bodyPr/>
                    <a:lstStyle/>
                    <a:p>
                      <a:pPr algn="ctr"/>
                      <a:r>
                        <a:rPr lang="en-GB" sz="1200" dirty="0"/>
                        <a:t>0</a:t>
                      </a:r>
                    </a:p>
                  </a:txBody>
                  <a:tcPr/>
                </a:tc>
                <a:tc>
                  <a:txBody>
                    <a:bodyPr/>
                    <a:lstStyle/>
                    <a:p>
                      <a:pPr algn="ctr"/>
                      <a:r>
                        <a:rPr lang="en-GB" sz="1200" dirty="0"/>
                        <a:t>1</a:t>
                      </a:r>
                    </a:p>
                  </a:txBody>
                  <a:tcPr/>
                </a:tc>
                <a:tc>
                  <a:txBody>
                    <a:bodyPr/>
                    <a:lstStyle/>
                    <a:p>
                      <a:pPr algn="ctr"/>
                      <a:r>
                        <a:rPr lang="en-GB" sz="1200" dirty="0"/>
                        <a:t>1</a:t>
                      </a:r>
                    </a:p>
                  </a:txBody>
                  <a:tcPr/>
                </a:tc>
                <a:tc>
                  <a:txBody>
                    <a:bodyPr/>
                    <a:lstStyle/>
                    <a:p>
                      <a:pPr algn="ctr"/>
                      <a:r>
                        <a:rPr lang="en-GB" sz="1200" dirty="0"/>
                        <a:t>0</a:t>
                      </a:r>
                    </a:p>
                  </a:txBody>
                  <a:tcPr/>
                </a:tc>
                <a:tc>
                  <a:txBody>
                    <a:bodyPr/>
                    <a:lstStyle/>
                    <a:p>
                      <a:pPr algn="ctr"/>
                      <a:r>
                        <a:rPr lang="en-GB" sz="1200" dirty="0"/>
                        <a:t>1</a:t>
                      </a:r>
                    </a:p>
                  </a:txBody>
                  <a:tcPr/>
                </a:tc>
                <a:tc>
                  <a:txBody>
                    <a:bodyPr/>
                    <a:lstStyle/>
                    <a:p>
                      <a:pPr algn="ctr"/>
                      <a:r>
                        <a:rPr lang="en-GB" sz="1200" dirty="0"/>
                        <a:t>0</a:t>
                      </a:r>
                    </a:p>
                  </a:txBody>
                  <a:tcPr/>
                </a:tc>
                <a:extLst>
                  <a:ext uri="{0D108BD9-81ED-4DB2-BD59-A6C34878D82A}">
                    <a16:rowId xmlns:a16="http://schemas.microsoft.com/office/drawing/2014/main" val="2448178837"/>
                  </a:ext>
                </a:extLst>
              </a:tr>
              <a:tr h="342358">
                <a:tc>
                  <a:txBody>
                    <a:bodyPr/>
                    <a:lstStyle/>
                    <a:p>
                      <a:pPr algn="ctr"/>
                      <a:r>
                        <a:rPr lang="en-GB" sz="1200" dirty="0"/>
                        <a:t>0</a:t>
                      </a:r>
                    </a:p>
                  </a:txBody>
                  <a:tcPr/>
                </a:tc>
                <a:tc>
                  <a:txBody>
                    <a:bodyPr/>
                    <a:lstStyle/>
                    <a:p>
                      <a:pPr algn="ctr"/>
                      <a:r>
                        <a:rPr lang="en-GB" sz="1200" dirty="0"/>
                        <a:t>1</a:t>
                      </a:r>
                    </a:p>
                  </a:txBody>
                  <a:tcPr/>
                </a:tc>
                <a:tc>
                  <a:txBody>
                    <a:bodyPr/>
                    <a:lstStyle/>
                    <a:p>
                      <a:pPr algn="ctr"/>
                      <a:r>
                        <a:rPr lang="en-GB" sz="1200" dirty="0"/>
                        <a:t>0</a:t>
                      </a:r>
                    </a:p>
                  </a:txBody>
                  <a:tcPr/>
                </a:tc>
                <a:tc>
                  <a:txBody>
                    <a:bodyPr/>
                    <a:lstStyle/>
                    <a:p>
                      <a:pPr algn="ctr"/>
                      <a:r>
                        <a:rPr lang="en-GB" sz="1200" dirty="0"/>
                        <a:t>0</a:t>
                      </a:r>
                    </a:p>
                  </a:txBody>
                  <a:tcPr/>
                </a:tc>
                <a:tc>
                  <a:txBody>
                    <a:bodyPr/>
                    <a:lstStyle/>
                    <a:p>
                      <a:pPr algn="ctr"/>
                      <a:r>
                        <a:rPr lang="en-GB" sz="1200" dirty="0"/>
                        <a:t>1</a:t>
                      </a:r>
                    </a:p>
                  </a:txBody>
                  <a:tcPr/>
                </a:tc>
                <a:tc>
                  <a:txBody>
                    <a:bodyPr/>
                    <a:lstStyle/>
                    <a:p>
                      <a:pPr algn="ctr"/>
                      <a:r>
                        <a:rPr lang="en-GB" sz="1200" dirty="0"/>
                        <a:t>0</a:t>
                      </a:r>
                    </a:p>
                  </a:txBody>
                  <a:tcPr/>
                </a:tc>
                <a:tc>
                  <a:txBody>
                    <a:bodyPr/>
                    <a:lstStyle/>
                    <a:p>
                      <a:pPr algn="ctr"/>
                      <a:r>
                        <a:rPr lang="en-GB" sz="1200" dirty="0"/>
                        <a:t>0</a:t>
                      </a:r>
                    </a:p>
                  </a:txBody>
                  <a:tcPr/>
                </a:tc>
                <a:extLst>
                  <a:ext uri="{0D108BD9-81ED-4DB2-BD59-A6C34878D82A}">
                    <a16:rowId xmlns:a16="http://schemas.microsoft.com/office/drawing/2014/main" val="3416033505"/>
                  </a:ext>
                </a:extLst>
              </a:tr>
              <a:tr h="342358">
                <a:tc>
                  <a:txBody>
                    <a:bodyPr/>
                    <a:lstStyle/>
                    <a:p>
                      <a:pPr algn="ctr"/>
                      <a:r>
                        <a:rPr lang="en-GB" sz="1200" dirty="0"/>
                        <a:t>0</a:t>
                      </a:r>
                    </a:p>
                  </a:txBody>
                  <a:tcPr/>
                </a:tc>
                <a:tc>
                  <a:txBody>
                    <a:bodyPr/>
                    <a:lstStyle/>
                    <a:p>
                      <a:pPr algn="ctr"/>
                      <a:r>
                        <a:rPr lang="en-GB" sz="1200" dirty="0"/>
                        <a:t>1</a:t>
                      </a:r>
                    </a:p>
                  </a:txBody>
                  <a:tcPr/>
                </a:tc>
                <a:tc>
                  <a:txBody>
                    <a:bodyPr/>
                    <a:lstStyle/>
                    <a:p>
                      <a:pPr algn="ctr"/>
                      <a:r>
                        <a:rPr lang="en-GB" sz="1200" dirty="0"/>
                        <a:t>0</a:t>
                      </a:r>
                    </a:p>
                  </a:txBody>
                  <a:tcPr/>
                </a:tc>
                <a:tc>
                  <a:txBody>
                    <a:bodyPr/>
                    <a:lstStyle/>
                    <a:p>
                      <a:pPr algn="ctr"/>
                      <a:r>
                        <a:rPr lang="en-GB" sz="1200" dirty="0"/>
                        <a:t>1</a:t>
                      </a:r>
                    </a:p>
                  </a:txBody>
                  <a:tcPr/>
                </a:tc>
                <a:tc>
                  <a:txBody>
                    <a:bodyPr/>
                    <a:lstStyle/>
                    <a:p>
                      <a:pPr algn="ctr"/>
                      <a:r>
                        <a:rPr lang="en-GB" sz="1200" dirty="0"/>
                        <a:t>1</a:t>
                      </a:r>
                    </a:p>
                  </a:txBody>
                  <a:tcPr/>
                </a:tc>
                <a:tc>
                  <a:txBody>
                    <a:bodyPr/>
                    <a:lstStyle/>
                    <a:p>
                      <a:pPr algn="ctr"/>
                      <a:r>
                        <a:rPr lang="en-GB" sz="1200" dirty="0"/>
                        <a:t>0</a:t>
                      </a:r>
                    </a:p>
                  </a:txBody>
                  <a:tcPr/>
                </a:tc>
                <a:tc>
                  <a:txBody>
                    <a:bodyPr/>
                    <a:lstStyle/>
                    <a:p>
                      <a:pPr algn="ctr"/>
                      <a:r>
                        <a:rPr lang="en-GB" sz="1200" dirty="0"/>
                        <a:t>0</a:t>
                      </a:r>
                    </a:p>
                  </a:txBody>
                  <a:tcPr/>
                </a:tc>
                <a:extLst>
                  <a:ext uri="{0D108BD9-81ED-4DB2-BD59-A6C34878D82A}">
                    <a16:rowId xmlns:a16="http://schemas.microsoft.com/office/drawing/2014/main" val="2911038159"/>
                  </a:ext>
                </a:extLst>
              </a:tr>
              <a:tr h="342358">
                <a:tc>
                  <a:txBody>
                    <a:bodyPr/>
                    <a:lstStyle/>
                    <a:p>
                      <a:pPr algn="ctr"/>
                      <a:r>
                        <a:rPr lang="en-GB" sz="1200" dirty="0"/>
                        <a:t>0</a:t>
                      </a:r>
                    </a:p>
                  </a:txBody>
                  <a:tcPr/>
                </a:tc>
                <a:tc>
                  <a:txBody>
                    <a:bodyPr/>
                    <a:lstStyle/>
                    <a:p>
                      <a:pPr algn="ctr"/>
                      <a:r>
                        <a:rPr lang="en-GB" sz="1200" dirty="0"/>
                        <a:t>1</a:t>
                      </a:r>
                    </a:p>
                  </a:txBody>
                  <a:tcPr/>
                </a:tc>
                <a:tc>
                  <a:txBody>
                    <a:bodyPr/>
                    <a:lstStyle/>
                    <a:p>
                      <a:pPr algn="ctr"/>
                      <a:r>
                        <a:rPr lang="en-GB" sz="1200" dirty="0"/>
                        <a:t>1</a:t>
                      </a:r>
                    </a:p>
                  </a:txBody>
                  <a:tcPr/>
                </a:tc>
                <a:tc>
                  <a:txBody>
                    <a:bodyPr/>
                    <a:lstStyle/>
                    <a:p>
                      <a:pPr algn="ctr"/>
                      <a:r>
                        <a:rPr lang="en-GB" sz="1200" dirty="0"/>
                        <a:t>0</a:t>
                      </a:r>
                    </a:p>
                  </a:txBody>
                  <a:tcPr/>
                </a:tc>
                <a:tc>
                  <a:txBody>
                    <a:bodyPr/>
                    <a:lstStyle/>
                    <a:p>
                      <a:pPr algn="ctr"/>
                      <a:r>
                        <a:rPr lang="en-GB" sz="1200" dirty="0"/>
                        <a:t>1</a:t>
                      </a:r>
                    </a:p>
                  </a:txBody>
                  <a:tcPr/>
                </a:tc>
                <a:tc>
                  <a:txBody>
                    <a:bodyPr/>
                    <a:lstStyle/>
                    <a:p>
                      <a:pPr algn="ctr"/>
                      <a:r>
                        <a:rPr lang="en-GB" sz="1200" dirty="0"/>
                        <a:t>0</a:t>
                      </a:r>
                    </a:p>
                  </a:txBody>
                  <a:tcPr/>
                </a:tc>
                <a:tc>
                  <a:txBody>
                    <a:bodyPr/>
                    <a:lstStyle/>
                    <a:p>
                      <a:pPr algn="ctr"/>
                      <a:r>
                        <a:rPr lang="en-GB" sz="1200" dirty="0"/>
                        <a:t>0</a:t>
                      </a:r>
                    </a:p>
                  </a:txBody>
                  <a:tcPr/>
                </a:tc>
                <a:extLst>
                  <a:ext uri="{0D108BD9-81ED-4DB2-BD59-A6C34878D82A}">
                    <a16:rowId xmlns:a16="http://schemas.microsoft.com/office/drawing/2014/main" val="3515936165"/>
                  </a:ext>
                </a:extLst>
              </a:tr>
              <a:tr h="342358">
                <a:tc>
                  <a:txBody>
                    <a:bodyPr/>
                    <a:lstStyle/>
                    <a:p>
                      <a:pPr algn="ctr"/>
                      <a:r>
                        <a:rPr lang="en-GB" sz="1200" dirty="0"/>
                        <a:t>0</a:t>
                      </a:r>
                    </a:p>
                  </a:txBody>
                  <a:tcPr/>
                </a:tc>
                <a:tc>
                  <a:txBody>
                    <a:bodyPr/>
                    <a:lstStyle/>
                    <a:p>
                      <a:pPr algn="ctr"/>
                      <a:r>
                        <a:rPr lang="en-GB" sz="1200" dirty="0"/>
                        <a:t>1</a:t>
                      </a:r>
                    </a:p>
                  </a:txBody>
                  <a:tcPr/>
                </a:tc>
                <a:tc>
                  <a:txBody>
                    <a:bodyPr/>
                    <a:lstStyle/>
                    <a:p>
                      <a:pPr algn="ctr"/>
                      <a:r>
                        <a:rPr lang="en-GB" sz="1200" dirty="0"/>
                        <a:t>1</a:t>
                      </a:r>
                    </a:p>
                  </a:txBody>
                  <a:tcPr/>
                </a:tc>
                <a:tc>
                  <a:txBody>
                    <a:bodyPr/>
                    <a:lstStyle/>
                    <a:p>
                      <a:pPr algn="ctr"/>
                      <a:r>
                        <a:rPr lang="en-GB" sz="1200" dirty="0"/>
                        <a:t>1</a:t>
                      </a:r>
                    </a:p>
                  </a:txBody>
                  <a:tcPr/>
                </a:tc>
                <a:tc>
                  <a:txBody>
                    <a:bodyPr/>
                    <a:lstStyle/>
                    <a:p>
                      <a:pPr algn="ctr"/>
                      <a:r>
                        <a:rPr lang="en-GB" sz="1200" dirty="0"/>
                        <a:t>1</a:t>
                      </a:r>
                    </a:p>
                  </a:txBody>
                  <a:tcPr/>
                </a:tc>
                <a:tc>
                  <a:txBody>
                    <a:bodyPr/>
                    <a:lstStyle/>
                    <a:p>
                      <a:pPr algn="ctr"/>
                      <a:r>
                        <a:rPr lang="en-GB" sz="1200" dirty="0"/>
                        <a:t>1</a:t>
                      </a:r>
                    </a:p>
                  </a:txBody>
                  <a:tcPr/>
                </a:tc>
                <a:tc>
                  <a:txBody>
                    <a:bodyPr/>
                    <a:lstStyle/>
                    <a:p>
                      <a:pPr algn="ctr"/>
                      <a:r>
                        <a:rPr lang="en-GB" sz="1200" dirty="0"/>
                        <a:t>1</a:t>
                      </a:r>
                    </a:p>
                  </a:txBody>
                  <a:tcPr/>
                </a:tc>
                <a:extLst>
                  <a:ext uri="{0D108BD9-81ED-4DB2-BD59-A6C34878D82A}">
                    <a16:rowId xmlns:a16="http://schemas.microsoft.com/office/drawing/2014/main" val="3013041704"/>
                  </a:ext>
                </a:extLst>
              </a:tr>
              <a:tr h="342358">
                <a:tc>
                  <a:txBody>
                    <a:bodyPr/>
                    <a:lstStyle/>
                    <a:p>
                      <a:pPr algn="ctr"/>
                      <a:r>
                        <a:rPr lang="en-GB" sz="1200" dirty="0"/>
                        <a:t>1</a:t>
                      </a:r>
                    </a:p>
                  </a:txBody>
                  <a:tcPr/>
                </a:tc>
                <a:tc>
                  <a:txBody>
                    <a:bodyPr/>
                    <a:lstStyle/>
                    <a:p>
                      <a:pPr algn="ctr"/>
                      <a:r>
                        <a:rPr lang="en-GB" sz="1200" dirty="0"/>
                        <a:t>0</a:t>
                      </a:r>
                    </a:p>
                  </a:txBody>
                  <a:tcPr/>
                </a:tc>
                <a:tc>
                  <a:txBody>
                    <a:bodyPr/>
                    <a:lstStyle/>
                    <a:p>
                      <a:pPr algn="ctr"/>
                      <a:r>
                        <a:rPr lang="en-GB" sz="1200" dirty="0"/>
                        <a:t>0</a:t>
                      </a:r>
                    </a:p>
                  </a:txBody>
                  <a:tcPr/>
                </a:tc>
                <a:tc>
                  <a:txBody>
                    <a:bodyPr/>
                    <a:lstStyle/>
                    <a:p>
                      <a:pPr algn="ctr"/>
                      <a:r>
                        <a:rPr lang="en-GB" sz="1200" dirty="0"/>
                        <a:t>0</a:t>
                      </a:r>
                    </a:p>
                  </a:txBody>
                  <a:tcPr/>
                </a:tc>
                <a:tc>
                  <a:txBody>
                    <a:bodyPr/>
                    <a:lstStyle/>
                    <a:p>
                      <a:pPr algn="ctr"/>
                      <a:r>
                        <a:rPr lang="en-GB" sz="1200" dirty="0"/>
                        <a:t>1</a:t>
                      </a:r>
                    </a:p>
                  </a:txBody>
                  <a:tcPr/>
                </a:tc>
                <a:tc>
                  <a:txBody>
                    <a:bodyPr/>
                    <a:lstStyle/>
                    <a:p>
                      <a:pPr algn="ctr"/>
                      <a:r>
                        <a:rPr lang="en-GB" sz="1200" dirty="0"/>
                        <a:t>0</a:t>
                      </a:r>
                    </a:p>
                  </a:txBody>
                  <a:tcPr/>
                </a:tc>
                <a:tc>
                  <a:txBody>
                    <a:bodyPr/>
                    <a:lstStyle/>
                    <a:p>
                      <a:pPr algn="ctr"/>
                      <a:r>
                        <a:rPr lang="en-GB" sz="1200" dirty="0"/>
                        <a:t>0</a:t>
                      </a:r>
                    </a:p>
                  </a:txBody>
                  <a:tcPr/>
                </a:tc>
                <a:extLst>
                  <a:ext uri="{0D108BD9-81ED-4DB2-BD59-A6C34878D82A}">
                    <a16:rowId xmlns:a16="http://schemas.microsoft.com/office/drawing/2014/main" val="4212419681"/>
                  </a:ext>
                </a:extLst>
              </a:tr>
              <a:tr h="342358">
                <a:tc>
                  <a:txBody>
                    <a:bodyPr/>
                    <a:lstStyle/>
                    <a:p>
                      <a:pPr algn="ctr"/>
                      <a:r>
                        <a:rPr lang="en-GB" sz="1200" dirty="0"/>
                        <a:t>1</a:t>
                      </a:r>
                    </a:p>
                  </a:txBody>
                  <a:tcPr/>
                </a:tc>
                <a:tc>
                  <a:txBody>
                    <a:bodyPr/>
                    <a:lstStyle/>
                    <a:p>
                      <a:pPr algn="ctr"/>
                      <a:r>
                        <a:rPr lang="en-GB" sz="1200" dirty="0"/>
                        <a:t>0</a:t>
                      </a:r>
                    </a:p>
                  </a:txBody>
                  <a:tcPr/>
                </a:tc>
                <a:tc>
                  <a:txBody>
                    <a:bodyPr/>
                    <a:lstStyle/>
                    <a:p>
                      <a:pPr algn="ctr"/>
                      <a:r>
                        <a:rPr lang="en-GB" sz="1200" dirty="0"/>
                        <a:t>0</a:t>
                      </a:r>
                    </a:p>
                  </a:txBody>
                  <a:tcPr/>
                </a:tc>
                <a:tc>
                  <a:txBody>
                    <a:bodyPr/>
                    <a:lstStyle/>
                    <a:p>
                      <a:pPr algn="ctr"/>
                      <a:r>
                        <a:rPr lang="en-GB" sz="1200" dirty="0"/>
                        <a:t>1</a:t>
                      </a:r>
                    </a:p>
                  </a:txBody>
                  <a:tcPr/>
                </a:tc>
                <a:tc>
                  <a:txBody>
                    <a:bodyPr/>
                    <a:lstStyle/>
                    <a:p>
                      <a:pPr algn="ctr"/>
                      <a:r>
                        <a:rPr lang="en-GB" sz="1200" dirty="0"/>
                        <a:t>1</a:t>
                      </a:r>
                    </a:p>
                  </a:txBody>
                  <a:tcPr/>
                </a:tc>
                <a:tc>
                  <a:txBody>
                    <a:bodyPr/>
                    <a:lstStyle/>
                    <a:p>
                      <a:pPr algn="ctr"/>
                      <a:r>
                        <a:rPr lang="en-GB" sz="1200" dirty="0"/>
                        <a:t>0</a:t>
                      </a:r>
                    </a:p>
                  </a:txBody>
                  <a:tcPr/>
                </a:tc>
                <a:tc>
                  <a:txBody>
                    <a:bodyPr/>
                    <a:lstStyle/>
                    <a:p>
                      <a:pPr algn="ctr"/>
                      <a:r>
                        <a:rPr lang="en-GB" sz="1200" dirty="0"/>
                        <a:t>0</a:t>
                      </a:r>
                    </a:p>
                  </a:txBody>
                  <a:tcPr/>
                </a:tc>
                <a:extLst>
                  <a:ext uri="{0D108BD9-81ED-4DB2-BD59-A6C34878D82A}">
                    <a16:rowId xmlns:a16="http://schemas.microsoft.com/office/drawing/2014/main" val="2121239252"/>
                  </a:ext>
                </a:extLst>
              </a:tr>
              <a:tr h="342358">
                <a:tc>
                  <a:txBody>
                    <a:bodyPr/>
                    <a:lstStyle/>
                    <a:p>
                      <a:pPr algn="ctr"/>
                      <a:r>
                        <a:rPr lang="en-GB" sz="1200" dirty="0"/>
                        <a:t>1</a:t>
                      </a:r>
                    </a:p>
                  </a:txBody>
                  <a:tcPr/>
                </a:tc>
                <a:tc>
                  <a:txBody>
                    <a:bodyPr/>
                    <a:lstStyle/>
                    <a:p>
                      <a:pPr algn="ctr"/>
                      <a:r>
                        <a:rPr lang="en-GB" sz="1200" dirty="0"/>
                        <a:t>0</a:t>
                      </a:r>
                    </a:p>
                  </a:txBody>
                  <a:tcPr/>
                </a:tc>
                <a:tc>
                  <a:txBody>
                    <a:bodyPr/>
                    <a:lstStyle/>
                    <a:p>
                      <a:pPr algn="ctr"/>
                      <a:r>
                        <a:rPr lang="en-GB" sz="1200" dirty="0"/>
                        <a:t>1</a:t>
                      </a:r>
                    </a:p>
                  </a:txBody>
                  <a:tcPr/>
                </a:tc>
                <a:tc>
                  <a:txBody>
                    <a:bodyPr/>
                    <a:lstStyle/>
                    <a:p>
                      <a:pPr algn="ctr"/>
                      <a:r>
                        <a:rPr lang="en-GB" sz="1200" dirty="0"/>
                        <a:t>0</a:t>
                      </a:r>
                    </a:p>
                  </a:txBody>
                  <a:tcPr/>
                </a:tc>
                <a:tc>
                  <a:txBody>
                    <a:bodyPr/>
                    <a:lstStyle/>
                    <a:p>
                      <a:pPr algn="ctr"/>
                      <a:r>
                        <a:rPr lang="en-GB" sz="1200" dirty="0"/>
                        <a:t>1</a:t>
                      </a:r>
                    </a:p>
                  </a:txBody>
                  <a:tcPr/>
                </a:tc>
                <a:tc>
                  <a:txBody>
                    <a:bodyPr/>
                    <a:lstStyle/>
                    <a:p>
                      <a:pPr algn="ctr"/>
                      <a:r>
                        <a:rPr lang="en-GB" sz="1200" dirty="0"/>
                        <a:t>0</a:t>
                      </a:r>
                    </a:p>
                  </a:txBody>
                  <a:tcPr/>
                </a:tc>
                <a:tc>
                  <a:txBody>
                    <a:bodyPr/>
                    <a:lstStyle/>
                    <a:p>
                      <a:pPr algn="ctr"/>
                      <a:r>
                        <a:rPr lang="en-GB" sz="1200" dirty="0"/>
                        <a:t>0</a:t>
                      </a:r>
                    </a:p>
                  </a:txBody>
                  <a:tcPr/>
                </a:tc>
                <a:extLst>
                  <a:ext uri="{0D108BD9-81ED-4DB2-BD59-A6C34878D82A}">
                    <a16:rowId xmlns:a16="http://schemas.microsoft.com/office/drawing/2014/main" val="1175812843"/>
                  </a:ext>
                </a:extLst>
              </a:tr>
              <a:tr h="342358">
                <a:tc>
                  <a:txBody>
                    <a:bodyPr/>
                    <a:lstStyle/>
                    <a:p>
                      <a:pPr algn="ctr"/>
                      <a:r>
                        <a:rPr lang="en-GB" sz="1200" dirty="0"/>
                        <a:t>1</a:t>
                      </a:r>
                    </a:p>
                  </a:txBody>
                  <a:tcPr/>
                </a:tc>
                <a:tc>
                  <a:txBody>
                    <a:bodyPr/>
                    <a:lstStyle/>
                    <a:p>
                      <a:pPr algn="ctr"/>
                      <a:r>
                        <a:rPr lang="en-GB" sz="1200" dirty="0"/>
                        <a:t>0</a:t>
                      </a:r>
                    </a:p>
                  </a:txBody>
                  <a:tcPr/>
                </a:tc>
                <a:tc>
                  <a:txBody>
                    <a:bodyPr/>
                    <a:lstStyle/>
                    <a:p>
                      <a:pPr algn="ctr"/>
                      <a:r>
                        <a:rPr lang="en-GB" sz="1200" dirty="0"/>
                        <a:t>1</a:t>
                      </a:r>
                    </a:p>
                  </a:txBody>
                  <a:tcPr/>
                </a:tc>
                <a:tc>
                  <a:txBody>
                    <a:bodyPr/>
                    <a:lstStyle/>
                    <a:p>
                      <a:pPr algn="ctr"/>
                      <a:r>
                        <a:rPr lang="en-GB" sz="1200" dirty="0"/>
                        <a:t>1</a:t>
                      </a:r>
                    </a:p>
                  </a:txBody>
                  <a:tcPr/>
                </a:tc>
                <a:tc>
                  <a:txBody>
                    <a:bodyPr/>
                    <a:lstStyle/>
                    <a:p>
                      <a:pPr algn="ctr"/>
                      <a:r>
                        <a:rPr lang="en-GB" sz="1200" dirty="0"/>
                        <a:t>1</a:t>
                      </a:r>
                    </a:p>
                  </a:txBody>
                  <a:tcPr/>
                </a:tc>
                <a:tc>
                  <a:txBody>
                    <a:bodyPr/>
                    <a:lstStyle/>
                    <a:p>
                      <a:pPr algn="ctr"/>
                      <a:r>
                        <a:rPr lang="en-GB" sz="1200" dirty="0"/>
                        <a:t>1</a:t>
                      </a:r>
                    </a:p>
                  </a:txBody>
                  <a:tcPr/>
                </a:tc>
                <a:tc>
                  <a:txBody>
                    <a:bodyPr/>
                    <a:lstStyle/>
                    <a:p>
                      <a:pPr algn="ctr"/>
                      <a:r>
                        <a:rPr lang="en-GB" sz="1200" dirty="0"/>
                        <a:t>1</a:t>
                      </a:r>
                    </a:p>
                  </a:txBody>
                  <a:tcPr/>
                </a:tc>
                <a:extLst>
                  <a:ext uri="{0D108BD9-81ED-4DB2-BD59-A6C34878D82A}">
                    <a16:rowId xmlns:a16="http://schemas.microsoft.com/office/drawing/2014/main" val="3153734724"/>
                  </a:ext>
                </a:extLst>
              </a:tr>
              <a:tr h="342358">
                <a:tc>
                  <a:txBody>
                    <a:bodyPr/>
                    <a:lstStyle/>
                    <a:p>
                      <a:pPr algn="ctr"/>
                      <a:r>
                        <a:rPr lang="en-GB" sz="1200" dirty="0"/>
                        <a:t>1</a:t>
                      </a:r>
                    </a:p>
                  </a:txBody>
                  <a:tcPr/>
                </a:tc>
                <a:tc>
                  <a:txBody>
                    <a:bodyPr/>
                    <a:lstStyle/>
                    <a:p>
                      <a:pPr algn="ctr"/>
                      <a:r>
                        <a:rPr lang="en-GB" sz="1200" dirty="0"/>
                        <a:t>1</a:t>
                      </a:r>
                    </a:p>
                  </a:txBody>
                  <a:tcPr/>
                </a:tc>
                <a:tc>
                  <a:txBody>
                    <a:bodyPr/>
                    <a:lstStyle/>
                    <a:p>
                      <a:pPr algn="ctr"/>
                      <a:r>
                        <a:rPr lang="en-GB" sz="1200" dirty="0"/>
                        <a:t>0</a:t>
                      </a:r>
                    </a:p>
                  </a:txBody>
                  <a:tcPr/>
                </a:tc>
                <a:tc>
                  <a:txBody>
                    <a:bodyPr/>
                    <a:lstStyle/>
                    <a:p>
                      <a:pPr algn="ctr"/>
                      <a:r>
                        <a:rPr lang="en-GB" sz="1200" dirty="0"/>
                        <a:t>0</a:t>
                      </a:r>
                    </a:p>
                  </a:txBody>
                  <a:tcPr/>
                </a:tc>
                <a:tc>
                  <a:txBody>
                    <a:bodyPr/>
                    <a:lstStyle/>
                    <a:p>
                      <a:pPr algn="ctr"/>
                      <a:r>
                        <a:rPr lang="en-GB" sz="1200" dirty="0"/>
                        <a:t>1</a:t>
                      </a:r>
                    </a:p>
                  </a:txBody>
                  <a:tcPr/>
                </a:tc>
                <a:tc>
                  <a:txBody>
                    <a:bodyPr/>
                    <a:lstStyle/>
                    <a:p>
                      <a:pPr algn="ctr"/>
                      <a:r>
                        <a:rPr lang="en-GB" sz="1200" dirty="0"/>
                        <a:t>0</a:t>
                      </a:r>
                    </a:p>
                  </a:txBody>
                  <a:tcPr/>
                </a:tc>
                <a:tc>
                  <a:txBody>
                    <a:bodyPr/>
                    <a:lstStyle/>
                    <a:p>
                      <a:pPr algn="ctr"/>
                      <a:r>
                        <a:rPr lang="en-GB" sz="1200" dirty="0"/>
                        <a:t>0</a:t>
                      </a:r>
                    </a:p>
                  </a:txBody>
                  <a:tcPr/>
                </a:tc>
                <a:extLst>
                  <a:ext uri="{0D108BD9-81ED-4DB2-BD59-A6C34878D82A}">
                    <a16:rowId xmlns:a16="http://schemas.microsoft.com/office/drawing/2014/main" val="1497035158"/>
                  </a:ext>
                </a:extLst>
              </a:tr>
              <a:tr h="342358">
                <a:tc>
                  <a:txBody>
                    <a:bodyPr/>
                    <a:lstStyle/>
                    <a:p>
                      <a:pPr algn="ctr"/>
                      <a:r>
                        <a:rPr lang="en-GB" sz="1200" dirty="0"/>
                        <a:t>1</a:t>
                      </a:r>
                    </a:p>
                  </a:txBody>
                  <a:tcPr/>
                </a:tc>
                <a:tc>
                  <a:txBody>
                    <a:bodyPr/>
                    <a:lstStyle/>
                    <a:p>
                      <a:pPr algn="ctr"/>
                      <a:r>
                        <a:rPr lang="en-GB" sz="1200" dirty="0"/>
                        <a:t>1</a:t>
                      </a:r>
                    </a:p>
                  </a:txBody>
                  <a:tcPr/>
                </a:tc>
                <a:tc>
                  <a:txBody>
                    <a:bodyPr/>
                    <a:lstStyle/>
                    <a:p>
                      <a:pPr algn="ctr"/>
                      <a:r>
                        <a:rPr lang="en-GB" sz="1200" dirty="0"/>
                        <a:t>0</a:t>
                      </a:r>
                    </a:p>
                  </a:txBody>
                  <a:tcPr/>
                </a:tc>
                <a:tc>
                  <a:txBody>
                    <a:bodyPr/>
                    <a:lstStyle/>
                    <a:p>
                      <a:pPr algn="ctr"/>
                      <a:r>
                        <a:rPr lang="en-GB" sz="1200" dirty="0"/>
                        <a:t>1</a:t>
                      </a:r>
                    </a:p>
                  </a:txBody>
                  <a:tcPr/>
                </a:tc>
                <a:tc>
                  <a:txBody>
                    <a:bodyPr/>
                    <a:lstStyle/>
                    <a:p>
                      <a:pPr algn="ctr"/>
                      <a:r>
                        <a:rPr lang="en-GB" sz="1200" dirty="0"/>
                        <a:t>1</a:t>
                      </a:r>
                    </a:p>
                  </a:txBody>
                  <a:tcPr/>
                </a:tc>
                <a:tc>
                  <a:txBody>
                    <a:bodyPr/>
                    <a:lstStyle/>
                    <a:p>
                      <a:pPr algn="ctr"/>
                      <a:r>
                        <a:rPr lang="en-GB" sz="1200" dirty="0"/>
                        <a:t>0</a:t>
                      </a:r>
                    </a:p>
                  </a:txBody>
                  <a:tcPr/>
                </a:tc>
                <a:tc>
                  <a:txBody>
                    <a:bodyPr/>
                    <a:lstStyle/>
                    <a:p>
                      <a:pPr algn="ctr"/>
                      <a:r>
                        <a:rPr lang="en-GB" sz="1200" dirty="0"/>
                        <a:t>0</a:t>
                      </a:r>
                    </a:p>
                  </a:txBody>
                  <a:tcPr/>
                </a:tc>
                <a:extLst>
                  <a:ext uri="{0D108BD9-81ED-4DB2-BD59-A6C34878D82A}">
                    <a16:rowId xmlns:a16="http://schemas.microsoft.com/office/drawing/2014/main" val="2802587357"/>
                  </a:ext>
                </a:extLst>
              </a:tr>
              <a:tr h="342358">
                <a:tc>
                  <a:txBody>
                    <a:bodyPr/>
                    <a:lstStyle/>
                    <a:p>
                      <a:pPr algn="ctr"/>
                      <a:r>
                        <a:rPr lang="en-GB" sz="1200" dirty="0"/>
                        <a:t>1</a:t>
                      </a:r>
                    </a:p>
                  </a:txBody>
                  <a:tcPr/>
                </a:tc>
                <a:tc>
                  <a:txBody>
                    <a:bodyPr/>
                    <a:lstStyle/>
                    <a:p>
                      <a:pPr algn="ctr"/>
                      <a:r>
                        <a:rPr lang="en-GB" sz="1200" dirty="0"/>
                        <a:t>1</a:t>
                      </a:r>
                    </a:p>
                  </a:txBody>
                  <a:tcPr/>
                </a:tc>
                <a:tc>
                  <a:txBody>
                    <a:bodyPr/>
                    <a:lstStyle/>
                    <a:p>
                      <a:pPr algn="ctr"/>
                      <a:r>
                        <a:rPr lang="en-GB" sz="1200" dirty="0"/>
                        <a:t>1</a:t>
                      </a:r>
                    </a:p>
                  </a:txBody>
                  <a:tcPr/>
                </a:tc>
                <a:tc>
                  <a:txBody>
                    <a:bodyPr/>
                    <a:lstStyle/>
                    <a:p>
                      <a:pPr algn="ctr"/>
                      <a:r>
                        <a:rPr lang="en-GB" sz="1200" dirty="0"/>
                        <a:t>0</a:t>
                      </a:r>
                    </a:p>
                  </a:txBody>
                  <a:tcPr/>
                </a:tc>
                <a:tc>
                  <a:txBody>
                    <a:bodyPr/>
                    <a:lstStyle/>
                    <a:p>
                      <a:pPr algn="ctr"/>
                      <a:r>
                        <a:rPr lang="en-GB" sz="1200" dirty="0"/>
                        <a:t>1</a:t>
                      </a:r>
                    </a:p>
                  </a:txBody>
                  <a:tcPr/>
                </a:tc>
                <a:tc>
                  <a:txBody>
                    <a:bodyPr/>
                    <a:lstStyle/>
                    <a:p>
                      <a:pPr algn="ctr"/>
                      <a:r>
                        <a:rPr lang="en-GB" sz="1200" dirty="0"/>
                        <a:t>0</a:t>
                      </a:r>
                    </a:p>
                  </a:txBody>
                  <a:tcPr/>
                </a:tc>
                <a:tc>
                  <a:txBody>
                    <a:bodyPr/>
                    <a:lstStyle/>
                    <a:p>
                      <a:pPr algn="ctr"/>
                      <a:r>
                        <a:rPr lang="en-GB" sz="1200" dirty="0"/>
                        <a:t>0</a:t>
                      </a:r>
                    </a:p>
                  </a:txBody>
                  <a:tcPr/>
                </a:tc>
                <a:extLst>
                  <a:ext uri="{0D108BD9-81ED-4DB2-BD59-A6C34878D82A}">
                    <a16:rowId xmlns:a16="http://schemas.microsoft.com/office/drawing/2014/main" val="3402343041"/>
                  </a:ext>
                </a:extLst>
              </a:tr>
              <a:tr h="342358">
                <a:tc>
                  <a:txBody>
                    <a:bodyPr/>
                    <a:lstStyle/>
                    <a:p>
                      <a:pPr algn="ctr"/>
                      <a:r>
                        <a:rPr lang="en-GB" sz="1200" dirty="0"/>
                        <a:t>1</a:t>
                      </a:r>
                    </a:p>
                  </a:txBody>
                  <a:tcPr/>
                </a:tc>
                <a:tc>
                  <a:txBody>
                    <a:bodyPr/>
                    <a:lstStyle/>
                    <a:p>
                      <a:pPr algn="ctr"/>
                      <a:r>
                        <a:rPr lang="en-GB" sz="1200" dirty="0"/>
                        <a:t>1</a:t>
                      </a:r>
                    </a:p>
                  </a:txBody>
                  <a:tcPr/>
                </a:tc>
                <a:tc>
                  <a:txBody>
                    <a:bodyPr/>
                    <a:lstStyle/>
                    <a:p>
                      <a:pPr algn="ctr"/>
                      <a:r>
                        <a:rPr lang="en-GB" sz="1200" dirty="0"/>
                        <a:t>1</a:t>
                      </a:r>
                    </a:p>
                  </a:txBody>
                  <a:tcPr/>
                </a:tc>
                <a:tc>
                  <a:txBody>
                    <a:bodyPr/>
                    <a:lstStyle/>
                    <a:p>
                      <a:pPr algn="ctr"/>
                      <a:r>
                        <a:rPr lang="en-GB" sz="1200" dirty="0"/>
                        <a:t>1</a:t>
                      </a:r>
                    </a:p>
                  </a:txBody>
                  <a:tcPr/>
                </a:tc>
                <a:tc>
                  <a:txBody>
                    <a:bodyPr/>
                    <a:lstStyle/>
                    <a:p>
                      <a:pPr algn="ctr"/>
                      <a:r>
                        <a:rPr lang="en-GB" sz="1200" dirty="0"/>
                        <a:t>1</a:t>
                      </a:r>
                    </a:p>
                  </a:txBody>
                  <a:tcPr/>
                </a:tc>
                <a:tc>
                  <a:txBody>
                    <a:bodyPr/>
                    <a:lstStyle/>
                    <a:p>
                      <a:pPr algn="ctr"/>
                      <a:r>
                        <a:rPr lang="en-GB" sz="1200" dirty="0"/>
                        <a:t>1</a:t>
                      </a:r>
                    </a:p>
                  </a:txBody>
                  <a:tcPr/>
                </a:tc>
                <a:tc>
                  <a:txBody>
                    <a:bodyPr/>
                    <a:lstStyle/>
                    <a:p>
                      <a:pPr algn="ctr"/>
                      <a:r>
                        <a:rPr lang="en-GB" sz="1200" dirty="0"/>
                        <a:t>1</a:t>
                      </a:r>
                    </a:p>
                  </a:txBody>
                  <a:tcPr/>
                </a:tc>
                <a:extLst>
                  <a:ext uri="{0D108BD9-81ED-4DB2-BD59-A6C34878D82A}">
                    <a16:rowId xmlns:a16="http://schemas.microsoft.com/office/drawing/2014/main" val="2747180298"/>
                  </a:ext>
                </a:extLst>
              </a:tr>
            </a:tbl>
          </a:graphicData>
        </a:graphic>
      </p:graphicFrame>
      <p:sp>
        <p:nvSpPr>
          <p:cNvPr id="22" name="TextBox 21"/>
          <p:cNvSpPr txBox="1"/>
          <p:nvPr/>
        </p:nvSpPr>
        <p:spPr>
          <a:xfrm>
            <a:off x="6379582" y="3072727"/>
            <a:ext cx="330540" cy="369332"/>
          </a:xfrm>
          <a:prstGeom prst="rect">
            <a:avLst/>
          </a:prstGeom>
          <a:noFill/>
        </p:spPr>
        <p:txBody>
          <a:bodyPr wrap="none" rtlCol="0">
            <a:spAutoFit/>
          </a:bodyPr>
          <a:lstStyle/>
          <a:p>
            <a:r>
              <a:rPr lang="en-GB" dirty="0"/>
              <a:t>G</a:t>
            </a:r>
          </a:p>
        </p:txBody>
      </p:sp>
      <p:sp>
        <p:nvSpPr>
          <p:cNvPr id="24" name="TextBox 23"/>
          <p:cNvSpPr txBox="1"/>
          <p:nvPr/>
        </p:nvSpPr>
        <p:spPr>
          <a:xfrm>
            <a:off x="3035984" y="2073908"/>
            <a:ext cx="296876" cy="369332"/>
          </a:xfrm>
          <a:prstGeom prst="rect">
            <a:avLst/>
          </a:prstGeom>
          <a:noFill/>
        </p:spPr>
        <p:txBody>
          <a:bodyPr wrap="none" rtlCol="0">
            <a:spAutoFit/>
          </a:bodyPr>
          <a:lstStyle/>
          <a:p>
            <a:r>
              <a:rPr lang="en-GB" dirty="0"/>
              <a:t>E</a:t>
            </a:r>
          </a:p>
        </p:txBody>
      </p:sp>
      <p:sp>
        <p:nvSpPr>
          <p:cNvPr id="25" name="TextBox 24"/>
          <p:cNvSpPr txBox="1"/>
          <p:nvPr/>
        </p:nvSpPr>
        <p:spPr>
          <a:xfrm>
            <a:off x="3031539" y="3613692"/>
            <a:ext cx="290464" cy="369332"/>
          </a:xfrm>
          <a:prstGeom prst="rect">
            <a:avLst/>
          </a:prstGeom>
          <a:noFill/>
        </p:spPr>
        <p:txBody>
          <a:bodyPr wrap="none" rtlCol="0">
            <a:spAutoFit/>
          </a:bodyPr>
          <a:lstStyle/>
          <a:p>
            <a:r>
              <a:rPr lang="en-GB" dirty="0"/>
              <a:t>F</a:t>
            </a:r>
          </a:p>
        </p:txBody>
      </p:sp>
      <p:cxnSp>
        <p:nvCxnSpPr>
          <p:cNvPr id="27" name="Straight Connector 26"/>
          <p:cNvCxnSpPr/>
          <p:nvPr/>
        </p:nvCxnSpPr>
        <p:spPr>
          <a:xfrm flipV="1">
            <a:off x="3323948" y="2536354"/>
            <a:ext cx="596129" cy="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flipV="1">
            <a:off x="3323948" y="4073359"/>
            <a:ext cx="596129" cy="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3920077" y="2536354"/>
            <a:ext cx="0" cy="42830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3920077" y="3586529"/>
            <a:ext cx="0" cy="48683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915222" y="2509308"/>
            <a:ext cx="2464360" cy="1384149"/>
          </a:xfrm>
          <a:prstGeom prst="rect">
            <a:avLst/>
          </a:prstGeom>
        </p:spPr>
      </p:pic>
      <p:sp>
        <p:nvSpPr>
          <p:cNvPr id="18" name="TextBox 17"/>
          <p:cNvSpPr txBox="1"/>
          <p:nvPr/>
        </p:nvSpPr>
        <p:spPr>
          <a:xfrm>
            <a:off x="553263" y="2642311"/>
            <a:ext cx="317716" cy="369332"/>
          </a:xfrm>
          <a:prstGeom prst="rect">
            <a:avLst/>
          </a:prstGeom>
          <a:noFill/>
        </p:spPr>
        <p:txBody>
          <a:bodyPr wrap="none" rtlCol="0">
            <a:spAutoFit/>
          </a:bodyPr>
          <a:lstStyle/>
          <a:p>
            <a:r>
              <a:rPr lang="en-GB" dirty="0"/>
              <a:t>B</a:t>
            </a:r>
          </a:p>
        </p:txBody>
      </p:sp>
    </p:spTree>
    <p:extLst>
      <p:ext uri="{BB962C8B-B14F-4D97-AF65-F5344CB8AC3E}">
        <p14:creationId xmlns:p14="http://schemas.microsoft.com/office/powerpoint/2010/main" val="18097818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1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919821" y="2509308"/>
            <a:ext cx="2464360" cy="1384149"/>
          </a:xfrm>
          <a:prstGeom prst="rect">
            <a:avLst/>
          </a:prstGeom>
        </p:spPr>
      </p:pic>
      <p:pic>
        <p:nvPicPr>
          <p:cNvPr id="23" name="Picture 2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64187" y="3307650"/>
            <a:ext cx="2464360" cy="1384149"/>
          </a:xfrm>
          <a:prstGeom prst="rect">
            <a:avLst/>
          </a:prstGeom>
        </p:spPr>
      </p:pic>
      <p:sp>
        <p:nvSpPr>
          <p:cNvPr id="2" name="Title 1"/>
          <p:cNvSpPr>
            <a:spLocks noGrp="1"/>
          </p:cNvSpPr>
          <p:nvPr>
            <p:ph type="title"/>
          </p:nvPr>
        </p:nvSpPr>
        <p:spPr>
          <a:xfrm>
            <a:off x="319178" y="757239"/>
            <a:ext cx="9238890" cy="512761"/>
          </a:xfrm>
        </p:spPr>
        <p:txBody>
          <a:bodyPr/>
          <a:lstStyle/>
          <a:p>
            <a:r>
              <a:rPr lang="en-GB" dirty="0"/>
              <a:t>Applying logical operators in truth tables to solve problems</a:t>
            </a:r>
          </a:p>
        </p:txBody>
      </p:sp>
      <p:sp>
        <p:nvSpPr>
          <p:cNvPr id="10" name="TextBox 9"/>
          <p:cNvSpPr txBox="1"/>
          <p:nvPr/>
        </p:nvSpPr>
        <p:spPr>
          <a:xfrm>
            <a:off x="553263" y="2029907"/>
            <a:ext cx="317716" cy="369332"/>
          </a:xfrm>
          <a:prstGeom prst="rect">
            <a:avLst/>
          </a:prstGeom>
          <a:noFill/>
        </p:spPr>
        <p:txBody>
          <a:bodyPr wrap="none" rtlCol="0">
            <a:spAutoFit/>
          </a:bodyPr>
          <a:lstStyle/>
          <a:p>
            <a:r>
              <a:rPr lang="en-GB" dirty="0"/>
              <a:t>A</a:t>
            </a:r>
          </a:p>
        </p:txBody>
      </p:sp>
      <p:sp>
        <p:nvSpPr>
          <p:cNvPr id="11" name="TextBox 10"/>
          <p:cNvSpPr txBox="1"/>
          <p:nvPr/>
        </p:nvSpPr>
        <p:spPr>
          <a:xfrm>
            <a:off x="540563" y="3554845"/>
            <a:ext cx="317716" cy="369332"/>
          </a:xfrm>
          <a:prstGeom prst="rect">
            <a:avLst/>
          </a:prstGeom>
          <a:noFill/>
        </p:spPr>
        <p:txBody>
          <a:bodyPr wrap="none" rtlCol="0">
            <a:spAutoFit/>
          </a:bodyPr>
          <a:lstStyle/>
          <a:p>
            <a:r>
              <a:rPr lang="en-GB" dirty="0"/>
              <a:t>C</a:t>
            </a:r>
          </a:p>
        </p:txBody>
      </p:sp>
      <p:sp>
        <p:nvSpPr>
          <p:cNvPr id="12" name="TextBox 11"/>
          <p:cNvSpPr txBox="1"/>
          <p:nvPr/>
        </p:nvSpPr>
        <p:spPr>
          <a:xfrm>
            <a:off x="523392" y="4188494"/>
            <a:ext cx="327334" cy="369332"/>
          </a:xfrm>
          <a:prstGeom prst="rect">
            <a:avLst/>
          </a:prstGeom>
          <a:noFill/>
        </p:spPr>
        <p:txBody>
          <a:bodyPr wrap="none" rtlCol="0">
            <a:spAutoFit/>
          </a:bodyPr>
          <a:lstStyle/>
          <a:p>
            <a:r>
              <a:rPr lang="en-GB" dirty="0"/>
              <a:t>D</a:t>
            </a:r>
          </a:p>
        </p:txBody>
      </p:sp>
      <p:graphicFrame>
        <p:nvGraphicFramePr>
          <p:cNvPr id="14" name="Table 13"/>
          <p:cNvGraphicFramePr>
            <a:graphicFrameLocks noGrp="1"/>
          </p:cNvGraphicFramePr>
          <p:nvPr>
            <p:extLst>
              <p:ext uri="{D42A27DB-BD31-4B8C-83A1-F6EECF244321}">
                <p14:modId xmlns:p14="http://schemas.microsoft.com/office/powerpoint/2010/main" val="2756862338"/>
              </p:ext>
            </p:extLst>
          </p:nvPr>
        </p:nvGraphicFramePr>
        <p:xfrm>
          <a:off x="6832599" y="859426"/>
          <a:ext cx="2725467" cy="5820086"/>
        </p:xfrm>
        <a:graphic>
          <a:graphicData uri="http://schemas.openxmlformats.org/drawingml/2006/table">
            <a:tbl>
              <a:tblPr firstRow="1" bandRow="1">
                <a:tableStyleId>{5C22544A-7EE6-4342-B048-85BDC9FD1C3A}</a:tableStyleId>
              </a:tblPr>
              <a:tblGrid>
                <a:gridCol w="439139">
                  <a:extLst>
                    <a:ext uri="{9D8B030D-6E8A-4147-A177-3AD203B41FA5}">
                      <a16:colId xmlns:a16="http://schemas.microsoft.com/office/drawing/2014/main" val="95620965"/>
                    </a:ext>
                  </a:extLst>
                </a:gridCol>
                <a:gridCol w="427938">
                  <a:extLst>
                    <a:ext uri="{9D8B030D-6E8A-4147-A177-3AD203B41FA5}">
                      <a16:colId xmlns:a16="http://schemas.microsoft.com/office/drawing/2014/main" val="4274499438"/>
                    </a:ext>
                  </a:extLst>
                </a:gridCol>
                <a:gridCol w="371678">
                  <a:extLst>
                    <a:ext uri="{9D8B030D-6E8A-4147-A177-3AD203B41FA5}">
                      <a16:colId xmlns:a16="http://schemas.microsoft.com/office/drawing/2014/main" val="2471612380"/>
                    </a:ext>
                  </a:extLst>
                </a:gridCol>
                <a:gridCol w="371678">
                  <a:extLst>
                    <a:ext uri="{9D8B030D-6E8A-4147-A177-3AD203B41FA5}">
                      <a16:colId xmlns:a16="http://schemas.microsoft.com/office/drawing/2014/main" val="2926582459"/>
                    </a:ext>
                  </a:extLst>
                </a:gridCol>
                <a:gridCol w="371678">
                  <a:extLst>
                    <a:ext uri="{9D8B030D-6E8A-4147-A177-3AD203B41FA5}">
                      <a16:colId xmlns:a16="http://schemas.microsoft.com/office/drawing/2014/main" val="3741174668"/>
                    </a:ext>
                  </a:extLst>
                </a:gridCol>
                <a:gridCol w="371678">
                  <a:extLst>
                    <a:ext uri="{9D8B030D-6E8A-4147-A177-3AD203B41FA5}">
                      <a16:colId xmlns:a16="http://schemas.microsoft.com/office/drawing/2014/main" val="783461155"/>
                    </a:ext>
                  </a:extLst>
                </a:gridCol>
                <a:gridCol w="371678">
                  <a:extLst>
                    <a:ext uri="{9D8B030D-6E8A-4147-A177-3AD203B41FA5}">
                      <a16:colId xmlns:a16="http://schemas.microsoft.com/office/drawing/2014/main" val="3150523266"/>
                    </a:ext>
                  </a:extLst>
                </a:gridCol>
              </a:tblGrid>
              <a:tr h="342358">
                <a:tc>
                  <a:txBody>
                    <a:bodyPr/>
                    <a:lstStyle/>
                    <a:p>
                      <a:pPr algn="ctr"/>
                      <a:r>
                        <a:rPr lang="en-GB" sz="1200" dirty="0"/>
                        <a:t>A</a:t>
                      </a:r>
                    </a:p>
                  </a:txBody>
                  <a:tcPr/>
                </a:tc>
                <a:tc>
                  <a:txBody>
                    <a:bodyPr/>
                    <a:lstStyle/>
                    <a:p>
                      <a:pPr algn="ctr"/>
                      <a:r>
                        <a:rPr lang="en-GB" sz="1200" dirty="0"/>
                        <a:t>B</a:t>
                      </a:r>
                    </a:p>
                  </a:txBody>
                  <a:tcPr/>
                </a:tc>
                <a:tc>
                  <a:txBody>
                    <a:bodyPr/>
                    <a:lstStyle/>
                    <a:p>
                      <a:pPr algn="ctr"/>
                      <a:r>
                        <a:rPr lang="en-GB" sz="1200" dirty="0"/>
                        <a:t>C</a:t>
                      </a:r>
                    </a:p>
                  </a:txBody>
                  <a:tcPr/>
                </a:tc>
                <a:tc>
                  <a:txBody>
                    <a:bodyPr/>
                    <a:lstStyle/>
                    <a:p>
                      <a:pPr algn="ctr"/>
                      <a:r>
                        <a:rPr lang="en-GB" sz="1200" dirty="0"/>
                        <a:t>D</a:t>
                      </a:r>
                    </a:p>
                  </a:txBody>
                  <a:tcPr/>
                </a:tc>
                <a:tc>
                  <a:txBody>
                    <a:bodyPr/>
                    <a:lstStyle/>
                    <a:p>
                      <a:pPr algn="ctr"/>
                      <a:r>
                        <a:rPr lang="en-GB" sz="1200" dirty="0"/>
                        <a:t>E</a:t>
                      </a:r>
                    </a:p>
                  </a:txBody>
                  <a:tcPr/>
                </a:tc>
                <a:tc>
                  <a:txBody>
                    <a:bodyPr/>
                    <a:lstStyle/>
                    <a:p>
                      <a:pPr algn="ctr"/>
                      <a:r>
                        <a:rPr lang="en-GB" sz="1200" dirty="0"/>
                        <a:t>F</a:t>
                      </a:r>
                    </a:p>
                  </a:txBody>
                  <a:tcPr/>
                </a:tc>
                <a:tc>
                  <a:txBody>
                    <a:bodyPr/>
                    <a:lstStyle/>
                    <a:p>
                      <a:pPr algn="ctr"/>
                      <a:r>
                        <a:rPr lang="en-GB" sz="1200" dirty="0"/>
                        <a:t>G</a:t>
                      </a:r>
                    </a:p>
                  </a:txBody>
                  <a:tcPr/>
                </a:tc>
                <a:extLst>
                  <a:ext uri="{0D108BD9-81ED-4DB2-BD59-A6C34878D82A}">
                    <a16:rowId xmlns:a16="http://schemas.microsoft.com/office/drawing/2014/main" val="3813691065"/>
                  </a:ext>
                </a:extLst>
              </a:tr>
              <a:tr h="342358">
                <a:tc>
                  <a:txBody>
                    <a:bodyPr/>
                    <a:lstStyle/>
                    <a:p>
                      <a:pPr algn="ctr"/>
                      <a:r>
                        <a:rPr lang="en-GB" sz="1200" dirty="0"/>
                        <a:t>0</a:t>
                      </a:r>
                    </a:p>
                  </a:txBody>
                  <a:tcPr/>
                </a:tc>
                <a:tc>
                  <a:txBody>
                    <a:bodyPr/>
                    <a:lstStyle/>
                    <a:p>
                      <a:pPr algn="ctr"/>
                      <a:r>
                        <a:rPr lang="en-GB" sz="1200" dirty="0"/>
                        <a:t>0</a:t>
                      </a:r>
                    </a:p>
                  </a:txBody>
                  <a:tcPr/>
                </a:tc>
                <a:tc>
                  <a:txBody>
                    <a:bodyPr/>
                    <a:lstStyle/>
                    <a:p>
                      <a:pPr algn="ctr"/>
                      <a:r>
                        <a:rPr lang="en-GB" sz="1200" dirty="0"/>
                        <a:t>0</a:t>
                      </a:r>
                    </a:p>
                  </a:txBody>
                  <a:tcPr/>
                </a:tc>
                <a:tc>
                  <a:txBody>
                    <a:bodyPr/>
                    <a:lstStyle/>
                    <a:p>
                      <a:pPr algn="ctr"/>
                      <a:r>
                        <a:rPr lang="en-GB" sz="1200" dirty="0"/>
                        <a:t>0</a:t>
                      </a:r>
                    </a:p>
                  </a:txBody>
                  <a:tcPr/>
                </a:tc>
                <a:tc>
                  <a:txBody>
                    <a:bodyPr/>
                    <a:lstStyle/>
                    <a:p>
                      <a:pPr algn="ctr"/>
                      <a:r>
                        <a:rPr lang="en-GB" sz="1200" dirty="0"/>
                        <a:t>0</a:t>
                      </a:r>
                    </a:p>
                  </a:txBody>
                  <a:tcPr/>
                </a:tc>
                <a:tc>
                  <a:txBody>
                    <a:bodyPr/>
                    <a:lstStyle/>
                    <a:p>
                      <a:pPr algn="ctr"/>
                      <a:r>
                        <a:rPr lang="en-GB" sz="1200" dirty="0"/>
                        <a:t>0</a:t>
                      </a:r>
                    </a:p>
                  </a:txBody>
                  <a:tcPr/>
                </a:tc>
                <a:tc>
                  <a:txBody>
                    <a:bodyPr/>
                    <a:lstStyle/>
                    <a:p>
                      <a:pPr algn="ctr"/>
                      <a:r>
                        <a:rPr lang="en-GB" sz="1200" dirty="0"/>
                        <a:t>0</a:t>
                      </a:r>
                    </a:p>
                  </a:txBody>
                  <a:tcPr/>
                </a:tc>
                <a:extLst>
                  <a:ext uri="{0D108BD9-81ED-4DB2-BD59-A6C34878D82A}">
                    <a16:rowId xmlns:a16="http://schemas.microsoft.com/office/drawing/2014/main" val="3596266093"/>
                  </a:ext>
                </a:extLst>
              </a:tr>
              <a:tr h="342358">
                <a:tc>
                  <a:txBody>
                    <a:bodyPr/>
                    <a:lstStyle/>
                    <a:p>
                      <a:pPr algn="ctr"/>
                      <a:r>
                        <a:rPr lang="en-GB" sz="1200" dirty="0"/>
                        <a:t>0</a:t>
                      </a:r>
                    </a:p>
                  </a:txBody>
                  <a:tcPr/>
                </a:tc>
                <a:tc>
                  <a:txBody>
                    <a:bodyPr/>
                    <a:lstStyle/>
                    <a:p>
                      <a:pPr algn="ctr"/>
                      <a:r>
                        <a:rPr lang="en-GB" sz="1200" dirty="0"/>
                        <a:t>0</a:t>
                      </a:r>
                    </a:p>
                  </a:txBody>
                  <a:tcPr/>
                </a:tc>
                <a:tc>
                  <a:txBody>
                    <a:bodyPr/>
                    <a:lstStyle/>
                    <a:p>
                      <a:pPr algn="ctr"/>
                      <a:r>
                        <a:rPr lang="en-GB" sz="1200" dirty="0"/>
                        <a:t>0</a:t>
                      </a:r>
                    </a:p>
                  </a:txBody>
                  <a:tcPr/>
                </a:tc>
                <a:tc>
                  <a:txBody>
                    <a:bodyPr/>
                    <a:lstStyle/>
                    <a:p>
                      <a:pPr algn="ctr"/>
                      <a:r>
                        <a:rPr lang="en-GB" sz="1200" dirty="0"/>
                        <a:t>1</a:t>
                      </a:r>
                    </a:p>
                  </a:txBody>
                  <a:tcPr/>
                </a:tc>
                <a:tc>
                  <a:txBody>
                    <a:bodyPr/>
                    <a:lstStyle/>
                    <a:p>
                      <a:pPr algn="ctr"/>
                      <a:r>
                        <a:rPr lang="en-GB" sz="1200" dirty="0"/>
                        <a:t>0</a:t>
                      </a:r>
                    </a:p>
                  </a:txBody>
                  <a:tcPr/>
                </a:tc>
                <a:tc>
                  <a:txBody>
                    <a:bodyPr/>
                    <a:lstStyle/>
                    <a:p>
                      <a:pPr algn="ctr"/>
                      <a:r>
                        <a:rPr lang="en-GB" sz="1200" dirty="0"/>
                        <a:t>0</a:t>
                      </a:r>
                    </a:p>
                  </a:txBody>
                  <a:tcPr/>
                </a:tc>
                <a:tc>
                  <a:txBody>
                    <a:bodyPr/>
                    <a:lstStyle/>
                    <a:p>
                      <a:pPr algn="ctr"/>
                      <a:r>
                        <a:rPr lang="en-GB" sz="1200" dirty="0"/>
                        <a:t>0</a:t>
                      </a:r>
                    </a:p>
                  </a:txBody>
                  <a:tcPr/>
                </a:tc>
                <a:extLst>
                  <a:ext uri="{0D108BD9-81ED-4DB2-BD59-A6C34878D82A}">
                    <a16:rowId xmlns:a16="http://schemas.microsoft.com/office/drawing/2014/main" val="3011472810"/>
                  </a:ext>
                </a:extLst>
              </a:tr>
              <a:tr h="342358">
                <a:tc>
                  <a:txBody>
                    <a:bodyPr/>
                    <a:lstStyle/>
                    <a:p>
                      <a:pPr algn="ctr"/>
                      <a:r>
                        <a:rPr lang="en-GB" sz="1200" dirty="0"/>
                        <a:t>0</a:t>
                      </a:r>
                    </a:p>
                  </a:txBody>
                  <a:tcPr/>
                </a:tc>
                <a:tc>
                  <a:txBody>
                    <a:bodyPr/>
                    <a:lstStyle/>
                    <a:p>
                      <a:pPr algn="ctr"/>
                      <a:r>
                        <a:rPr lang="en-GB" sz="1200" dirty="0"/>
                        <a:t>0</a:t>
                      </a:r>
                    </a:p>
                  </a:txBody>
                  <a:tcPr/>
                </a:tc>
                <a:tc>
                  <a:txBody>
                    <a:bodyPr/>
                    <a:lstStyle/>
                    <a:p>
                      <a:pPr algn="ctr"/>
                      <a:r>
                        <a:rPr lang="en-GB" sz="1200" dirty="0"/>
                        <a:t>1</a:t>
                      </a:r>
                    </a:p>
                  </a:txBody>
                  <a:tcPr/>
                </a:tc>
                <a:tc>
                  <a:txBody>
                    <a:bodyPr/>
                    <a:lstStyle/>
                    <a:p>
                      <a:pPr algn="ctr"/>
                      <a:r>
                        <a:rPr lang="en-GB" sz="1200" dirty="0"/>
                        <a:t>0</a:t>
                      </a:r>
                    </a:p>
                  </a:txBody>
                  <a:tcPr/>
                </a:tc>
                <a:tc>
                  <a:txBody>
                    <a:bodyPr/>
                    <a:lstStyle/>
                    <a:p>
                      <a:pPr algn="ctr"/>
                      <a:r>
                        <a:rPr lang="en-GB" sz="1200" dirty="0"/>
                        <a:t>0</a:t>
                      </a:r>
                    </a:p>
                  </a:txBody>
                  <a:tcPr/>
                </a:tc>
                <a:tc>
                  <a:txBody>
                    <a:bodyPr/>
                    <a:lstStyle/>
                    <a:p>
                      <a:pPr algn="ctr"/>
                      <a:r>
                        <a:rPr lang="en-GB" sz="1200" dirty="0"/>
                        <a:t>0</a:t>
                      </a:r>
                    </a:p>
                  </a:txBody>
                  <a:tcPr/>
                </a:tc>
                <a:tc>
                  <a:txBody>
                    <a:bodyPr/>
                    <a:lstStyle/>
                    <a:p>
                      <a:pPr algn="ctr"/>
                      <a:r>
                        <a:rPr lang="en-GB" sz="1200" dirty="0"/>
                        <a:t>0</a:t>
                      </a:r>
                    </a:p>
                  </a:txBody>
                  <a:tcPr/>
                </a:tc>
                <a:extLst>
                  <a:ext uri="{0D108BD9-81ED-4DB2-BD59-A6C34878D82A}">
                    <a16:rowId xmlns:a16="http://schemas.microsoft.com/office/drawing/2014/main" val="3271867947"/>
                  </a:ext>
                </a:extLst>
              </a:tr>
              <a:tr h="342358">
                <a:tc>
                  <a:txBody>
                    <a:bodyPr/>
                    <a:lstStyle/>
                    <a:p>
                      <a:pPr algn="ctr"/>
                      <a:r>
                        <a:rPr lang="en-GB" sz="1200" dirty="0"/>
                        <a:t>0</a:t>
                      </a:r>
                    </a:p>
                  </a:txBody>
                  <a:tcPr/>
                </a:tc>
                <a:tc>
                  <a:txBody>
                    <a:bodyPr/>
                    <a:lstStyle/>
                    <a:p>
                      <a:pPr algn="ctr"/>
                      <a:r>
                        <a:rPr lang="en-GB" sz="1200" dirty="0"/>
                        <a:t>0</a:t>
                      </a:r>
                    </a:p>
                  </a:txBody>
                  <a:tcPr/>
                </a:tc>
                <a:tc>
                  <a:txBody>
                    <a:bodyPr/>
                    <a:lstStyle/>
                    <a:p>
                      <a:pPr algn="ctr"/>
                      <a:r>
                        <a:rPr lang="en-GB" sz="1200" dirty="0"/>
                        <a:t>1</a:t>
                      </a:r>
                    </a:p>
                  </a:txBody>
                  <a:tcPr/>
                </a:tc>
                <a:tc>
                  <a:txBody>
                    <a:bodyPr/>
                    <a:lstStyle/>
                    <a:p>
                      <a:pPr algn="ctr"/>
                      <a:r>
                        <a:rPr lang="en-GB" sz="1200" dirty="0"/>
                        <a:t>1</a:t>
                      </a:r>
                    </a:p>
                  </a:txBody>
                  <a:tcPr/>
                </a:tc>
                <a:tc>
                  <a:txBody>
                    <a:bodyPr/>
                    <a:lstStyle/>
                    <a:p>
                      <a:pPr algn="ctr"/>
                      <a:r>
                        <a:rPr lang="en-GB" sz="1200" dirty="0"/>
                        <a:t>0</a:t>
                      </a:r>
                    </a:p>
                  </a:txBody>
                  <a:tcPr/>
                </a:tc>
                <a:tc>
                  <a:txBody>
                    <a:bodyPr/>
                    <a:lstStyle/>
                    <a:p>
                      <a:pPr algn="ctr"/>
                      <a:r>
                        <a:rPr lang="en-GB" sz="1200" dirty="0"/>
                        <a:t>1</a:t>
                      </a:r>
                    </a:p>
                  </a:txBody>
                  <a:tcPr/>
                </a:tc>
                <a:tc>
                  <a:txBody>
                    <a:bodyPr/>
                    <a:lstStyle/>
                    <a:p>
                      <a:pPr algn="ctr"/>
                      <a:r>
                        <a:rPr lang="en-GB" sz="1200" dirty="0"/>
                        <a:t>1</a:t>
                      </a:r>
                    </a:p>
                  </a:txBody>
                  <a:tcPr/>
                </a:tc>
                <a:extLst>
                  <a:ext uri="{0D108BD9-81ED-4DB2-BD59-A6C34878D82A}">
                    <a16:rowId xmlns:a16="http://schemas.microsoft.com/office/drawing/2014/main" val="2448178837"/>
                  </a:ext>
                </a:extLst>
              </a:tr>
              <a:tr h="342358">
                <a:tc>
                  <a:txBody>
                    <a:bodyPr/>
                    <a:lstStyle/>
                    <a:p>
                      <a:pPr algn="ctr"/>
                      <a:r>
                        <a:rPr lang="en-GB" sz="1200" dirty="0"/>
                        <a:t>0</a:t>
                      </a:r>
                    </a:p>
                  </a:txBody>
                  <a:tcPr/>
                </a:tc>
                <a:tc>
                  <a:txBody>
                    <a:bodyPr/>
                    <a:lstStyle/>
                    <a:p>
                      <a:pPr algn="ctr"/>
                      <a:r>
                        <a:rPr lang="en-GB" sz="1200" dirty="0"/>
                        <a:t>1</a:t>
                      </a:r>
                    </a:p>
                  </a:txBody>
                  <a:tcPr/>
                </a:tc>
                <a:tc>
                  <a:txBody>
                    <a:bodyPr/>
                    <a:lstStyle/>
                    <a:p>
                      <a:pPr algn="ctr"/>
                      <a:r>
                        <a:rPr lang="en-GB" sz="1200" dirty="0"/>
                        <a:t>0</a:t>
                      </a:r>
                    </a:p>
                  </a:txBody>
                  <a:tcPr/>
                </a:tc>
                <a:tc>
                  <a:txBody>
                    <a:bodyPr/>
                    <a:lstStyle/>
                    <a:p>
                      <a:pPr algn="ctr"/>
                      <a:r>
                        <a:rPr lang="en-GB" sz="1200" dirty="0"/>
                        <a:t>0</a:t>
                      </a:r>
                    </a:p>
                  </a:txBody>
                  <a:tcPr/>
                </a:tc>
                <a:tc>
                  <a:txBody>
                    <a:bodyPr/>
                    <a:lstStyle/>
                    <a:p>
                      <a:pPr algn="ctr"/>
                      <a:r>
                        <a:rPr lang="en-GB" sz="1200" dirty="0"/>
                        <a:t>0</a:t>
                      </a:r>
                    </a:p>
                  </a:txBody>
                  <a:tcPr/>
                </a:tc>
                <a:tc>
                  <a:txBody>
                    <a:bodyPr/>
                    <a:lstStyle/>
                    <a:p>
                      <a:pPr algn="ctr"/>
                      <a:r>
                        <a:rPr lang="en-GB" sz="1200" dirty="0"/>
                        <a:t>0</a:t>
                      </a:r>
                    </a:p>
                  </a:txBody>
                  <a:tcPr/>
                </a:tc>
                <a:tc>
                  <a:txBody>
                    <a:bodyPr/>
                    <a:lstStyle/>
                    <a:p>
                      <a:pPr algn="ctr"/>
                      <a:r>
                        <a:rPr lang="en-GB" sz="1200" dirty="0"/>
                        <a:t>0</a:t>
                      </a:r>
                    </a:p>
                  </a:txBody>
                  <a:tcPr/>
                </a:tc>
                <a:extLst>
                  <a:ext uri="{0D108BD9-81ED-4DB2-BD59-A6C34878D82A}">
                    <a16:rowId xmlns:a16="http://schemas.microsoft.com/office/drawing/2014/main" val="3416033505"/>
                  </a:ext>
                </a:extLst>
              </a:tr>
              <a:tr h="342358">
                <a:tc>
                  <a:txBody>
                    <a:bodyPr/>
                    <a:lstStyle/>
                    <a:p>
                      <a:pPr algn="ctr"/>
                      <a:r>
                        <a:rPr lang="en-GB" sz="1200" dirty="0"/>
                        <a:t>0</a:t>
                      </a:r>
                    </a:p>
                  </a:txBody>
                  <a:tcPr/>
                </a:tc>
                <a:tc>
                  <a:txBody>
                    <a:bodyPr/>
                    <a:lstStyle/>
                    <a:p>
                      <a:pPr algn="ctr"/>
                      <a:r>
                        <a:rPr lang="en-GB" sz="1200" dirty="0"/>
                        <a:t>1</a:t>
                      </a:r>
                    </a:p>
                  </a:txBody>
                  <a:tcPr/>
                </a:tc>
                <a:tc>
                  <a:txBody>
                    <a:bodyPr/>
                    <a:lstStyle/>
                    <a:p>
                      <a:pPr algn="ctr"/>
                      <a:r>
                        <a:rPr lang="en-GB" sz="1200" dirty="0"/>
                        <a:t>0</a:t>
                      </a:r>
                    </a:p>
                  </a:txBody>
                  <a:tcPr/>
                </a:tc>
                <a:tc>
                  <a:txBody>
                    <a:bodyPr/>
                    <a:lstStyle/>
                    <a:p>
                      <a:pPr algn="ctr"/>
                      <a:r>
                        <a:rPr lang="en-GB" sz="1200" dirty="0"/>
                        <a:t>1</a:t>
                      </a:r>
                    </a:p>
                  </a:txBody>
                  <a:tcPr/>
                </a:tc>
                <a:tc>
                  <a:txBody>
                    <a:bodyPr/>
                    <a:lstStyle/>
                    <a:p>
                      <a:pPr algn="ctr"/>
                      <a:r>
                        <a:rPr lang="en-GB" sz="1200" dirty="0"/>
                        <a:t>0</a:t>
                      </a:r>
                    </a:p>
                  </a:txBody>
                  <a:tcPr/>
                </a:tc>
                <a:tc>
                  <a:txBody>
                    <a:bodyPr/>
                    <a:lstStyle/>
                    <a:p>
                      <a:pPr algn="ctr"/>
                      <a:r>
                        <a:rPr lang="en-GB" sz="1200" dirty="0"/>
                        <a:t>0</a:t>
                      </a:r>
                    </a:p>
                  </a:txBody>
                  <a:tcPr/>
                </a:tc>
                <a:tc>
                  <a:txBody>
                    <a:bodyPr/>
                    <a:lstStyle/>
                    <a:p>
                      <a:pPr algn="ctr"/>
                      <a:r>
                        <a:rPr lang="en-GB" sz="1200" dirty="0"/>
                        <a:t>0</a:t>
                      </a:r>
                    </a:p>
                  </a:txBody>
                  <a:tcPr/>
                </a:tc>
                <a:extLst>
                  <a:ext uri="{0D108BD9-81ED-4DB2-BD59-A6C34878D82A}">
                    <a16:rowId xmlns:a16="http://schemas.microsoft.com/office/drawing/2014/main" val="2911038159"/>
                  </a:ext>
                </a:extLst>
              </a:tr>
              <a:tr h="342358">
                <a:tc>
                  <a:txBody>
                    <a:bodyPr/>
                    <a:lstStyle/>
                    <a:p>
                      <a:pPr algn="ctr"/>
                      <a:r>
                        <a:rPr lang="en-GB" sz="1200" dirty="0"/>
                        <a:t>0</a:t>
                      </a:r>
                    </a:p>
                  </a:txBody>
                  <a:tcPr/>
                </a:tc>
                <a:tc>
                  <a:txBody>
                    <a:bodyPr/>
                    <a:lstStyle/>
                    <a:p>
                      <a:pPr algn="ctr"/>
                      <a:r>
                        <a:rPr lang="en-GB" sz="1200" dirty="0"/>
                        <a:t>1</a:t>
                      </a:r>
                    </a:p>
                  </a:txBody>
                  <a:tcPr/>
                </a:tc>
                <a:tc>
                  <a:txBody>
                    <a:bodyPr/>
                    <a:lstStyle/>
                    <a:p>
                      <a:pPr algn="ctr"/>
                      <a:r>
                        <a:rPr lang="en-GB" sz="1200" dirty="0"/>
                        <a:t>1</a:t>
                      </a:r>
                    </a:p>
                  </a:txBody>
                  <a:tcPr/>
                </a:tc>
                <a:tc>
                  <a:txBody>
                    <a:bodyPr/>
                    <a:lstStyle/>
                    <a:p>
                      <a:pPr algn="ctr"/>
                      <a:r>
                        <a:rPr lang="en-GB" sz="1200" dirty="0"/>
                        <a:t>0</a:t>
                      </a:r>
                    </a:p>
                  </a:txBody>
                  <a:tcPr/>
                </a:tc>
                <a:tc>
                  <a:txBody>
                    <a:bodyPr/>
                    <a:lstStyle/>
                    <a:p>
                      <a:pPr algn="ctr"/>
                      <a:r>
                        <a:rPr lang="en-GB" sz="1200" dirty="0"/>
                        <a:t>0</a:t>
                      </a:r>
                    </a:p>
                  </a:txBody>
                  <a:tcPr/>
                </a:tc>
                <a:tc>
                  <a:txBody>
                    <a:bodyPr/>
                    <a:lstStyle/>
                    <a:p>
                      <a:pPr algn="ctr"/>
                      <a:r>
                        <a:rPr lang="en-GB" sz="1200" dirty="0"/>
                        <a:t>0</a:t>
                      </a:r>
                    </a:p>
                  </a:txBody>
                  <a:tcPr/>
                </a:tc>
                <a:tc>
                  <a:txBody>
                    <a:bodyPr/>
                    <a:lstStyle/>
                    <a:p>
                      <a:pPr algn="ctr"/>
                      <a:r>
                        <a:rPr lang="en-GB" sz="1200" dirty="0"/>
                        <a:t>0</a:t>
                      </a:r>
                    </a:p>
                  </a:txBody>
                  <a:tcPr/>
                </a:tc>
                <a:extLst>
                  <a:ext uri="{0D108BD9-81ED-4DB2-BD59-A6C34878D82A}">
                    <a16:rowId xmlns:a16="http://schemas.microsoft.com/office/drawing/2014/main" val="3515936165"/>
                  </a:ext>
                </a:extLst>
              </a:tr>
              <a:tr h="342358">
                <a:tc>
                  <a:txBody>
                    <a:bodyPr/>
                    <a:lstStyle/>
                    <a:p>
                      <a:pPr algn="ctr"/>
                      <a:r>
                        <a:rPr lang="en-GB" sz="1200" dirty="0"/>
                        <a:t>0</a:t>
                      </a:r>
                    </a:p>
                  </a:txBody>
                  <a:tcPr/>
                </a:tc>
                <a:tc>
                  <a:txBody>
                    <a:bodyPr/>
                    <a:lstStyle/>
                    <a:p>
                      <a:pPr algn="ctr"/>
                      <a:r>
                        <a:rPr lang="en-GB" sz="1200" dirty="0"/>
                        <a:t>1</a:t>
                      </a:r>
                    </a:p>
                  </a:txBody>
                  <a:tcPr/>
                </a:tc>
                <a:tc>
                  <a:txBody>
                    <a:bodyPr/>
                    <a:lstStyle/>
                    <a:p>
                      <a:pPr algn="ctr"/>
                      <a:r>
                        <a:rPr lang="en-GB" sz="1200" dirty="0"/>
                        <a:t>1</a:t>
                      </a:r>
                    </a:p>
                  </a:txBody>
                  <a:tcPr/>
                </a:tc>
                <a:tc>
                  <a:txBody>
                    <a:bodyPr/>
                    <a:lstStyle/>
                    <a:p>
                      <a:pPr algn="ctr"/>
                      <a:r>
                        <a:rPr lang="en-GB" sz="1200" dirty="0"/>
                        <a:t>1</a:t>
                      </a:r>
                    </a:p>
                  </a:txBody>
                  <a:tcPr/>
                </a:tc>
                <a:tc>
                  <a:txBody>
                    <a:bodyPr/>
                    <a:lstStyle/>
                    <a:p>
                      <a:pPr algn="ctr"/>
                      <a:r>
                        <a:rPr lang="en-GB" sz="1200" dirty="0"/>
                        <a:t>0</a:t>
                      </a:r>
                    </a:p>
                  </a:txBody>
                  <a:tcPr/>
                </a:tc>
                <a:tc>
                  <a:txBody>
                    <a:bodyPr/>
                    <a:lstStyle/>
                    <a:p>
                      <a:pPr algn="ctr"/>
                      <a:r>
                        <a:rPr lang="en-GB" sz="1200" dirty="0"/>
                        <a:t>1</a:t>
                      </a:r>
                    </a:p>
                  </a:txBody>
                  <a:tcPr/>
                </a:tc>
                <a:tc>
                  <a:txBody>
                    <a:bodyPr/>
                    <a:lstStyle/>
                    <a:p>
                      <a:pPr algn="ctr"/>
                      <a:r>
                        <a:rPr lang="en-GB" sz="1200" dirty="0"/>
                        <a:t>1</a:t>
                      </a:r>
                    </a:p>
                  </a:txBody>
                  <a:tcPr/>
                </a:tc>
                <a:extLst>
                  <a:ext uri="{0D108BD9-81ED-4DB2-BD59-A6C34878D82A}">
                    <a16:rowId xmlns:a16="http://schemas.microsoft.com/office/drawing/2014/main" val="3013041704"/>
                  </a:ext>
                </a:extLst>
              </a:tr>
              <a:tr h="342358">
                <a:tc>
                  <a:txBody>
                    <a:bodyPr/>
                    <a:lstStyle/>
                    <a:p>
                      <a:pPr algn="ctr"/>
                      <a:r>
                        <a:rPr lang="en-GB" sz="1200" dirty="0"/>
                        <a:t>1</a:t>
                      </a:r>
                    </a:p>
                  </a:txBody>
                  <a:tcPr/>
                </a:tc>
                <a:tc>
                  <a:txBody>
                    <a:bodyPr/>
                    <a:lstStyle/>
                    <a:p>
                      <a:pPr algn="ctr"/>
                      <a:r>
                        <a:rPr lang="en-GB" sz="1200" dirty="0"/>
                        <a:t>0</a:t>
                      </a:r>
                    </a:p>
                  </a:txBody>
                  <a:tcPr/>
                </a:tc>
                <a:tc>
                  <a:txBody>
                    <a:bodyPr/>
                    <a:lstStyle/>
                    <a:p>
                      <a:pPr algn="ctr"/>
                      <a:r>
                        <a:rPr lang="en-GB" sz="1200" dirty="0"/>
                        <a:t>0</a:t>
                      </a:r>
                    </a:p>
                  </a:txBody>
                  <a:tcPr/>
                </a:tc>
                <a:tc>
                  <a:txBody>
                    <a:bodyPr/>
                    <a:lstStyle/>
                    <a:p>
                      <a:pPr algn="ctr"/>
                      <a:r>
                        <a:rPr lang="en-GB" sz="1200" dirty="0"/>
                        <a:t>0</a:t>
                      </a:r>
                    </a:p>
                  </a:txBody>
                  <a:tcPr/>
                </a:tc>
                <a:tc>
                  <a:txBody>
                    <a:bodyPr/>
                    <a:lstStyle/>
                    <a:p>
                      <a:pPr algn="ctr"/>
                      <a:r>
                        <a:rPr lang="en-GB" sz="1200" dirty="0"/>
                        <a:t>0</a:t>
                      </a:r>
                    </a:p>
                  </a:txBody>
                  <a:tcPr/>
                </a:tc>
                <a:tc>
                  <a:txBody>
                    <a:bodyPr/>
                    <a:lstStyle/>
                    <a:p>
                      <a:pPr algn="ctr"/>
                      <a:r>
                        <a:rPr lang="en-GB" sz="1200" dirty="0"/>
                        <a:t>0</a:t>
                      </a:r>
                    </a:p>
                  </a:txBody>
                  <a:tcPr/>
                </a:tc>
                <a:tc>
                  <a:txBody>
                    <a:bodyPr/>
                    <a:lstStyle/>
                    <a:p>
                      <a:pPr algn="ctr"/>
                      <a:r>
                        <a:rPr lang="en-GB" sz="1200" dirty="0"/>
                        <a:t>0</a:t>
                      </a:r>
                    </a:p>
                  </a:txBody>
                  <a:tcPr/>
                </a:tc>
                <a:extLst>
                  <a:ext uri="{0D108BD9-81ED-4DB2-BD59-A6C34878D82A}">
                    <a16:rowId xmlns:a16="http://schemas.microsoft.com/office/drawing/2014/main" val="4212419681"/>
                  </a:ext>
                </a:extLst>
              </a:tr>
              <a:tr h="342358">
                <a:tc>
                  <a:txBody>
                    <a:bodyPr/>
                    <a:lstStyle/>
                    <a:p>
                      <a:pPr algn="ctr"/>
                      <a:r>
                        <a:rPr lang="en-GB" sz="1200" dirty="0"/>
                        <a:t>1</a:t>
                      </a:r>
                    </a:p>
                  </a:txBody>
                  <a:tcPr/>
                </a:tc>
                <a:tc>
                  <a:txBody>
                    <a:bodyPr/>
                    <a:lstStyle/>
                    <a:p>
                      <a:pPr algn="ctr"/>
                      <a:r>
                        <a:rPr lang="en-GB" sz="1200" dirty="0"/>
                        <a:t>0</a:t>
                      </a:r>
                    </a:p>
                  </a:txBody>
                  <a:tcPr/>
                </a:tc>
                <a:tc>
                  <a:txBody>
                    <a:bodyPr/>
                    <a:lstStyle/>
                    <a:p>
                      <a:pPr algn="ctr"/>
                      <a:r>
                        <a:rPr lang="en-GB" sz="1200" dirty="0"/>
                        <a:t>0</a:t>
                      </a:r>
                    </a:p>
                  </a:txBody>
                  <a:tcPr/>
                </a:tc>
                <a:tc>
                  <a:txBody>
                    <a:bodyPr/>
                    <a:lstStyle/>
                    <a:p>
                      <a:pPr algn="ctr"/>
                      <a:r>
                        <a:rPr lang="en-GB" sz="1200" dirty="0"/>
                        <a:t>1</a:t>
                      </a:r>
                    </a:p>
                  </a:txBody>
                  <a:tcPr/>
                </a:tc>
                <a:tc>
                  <a:txBody>
                    <a:bodyPr/>
                    <a:lstStyle/>
                    <a:p>
                      <a:pPr algn="ctr"/>
                      <a:r>
                        <a:rPr lang="en-GB" sz="1200" dirty="0"/>
                        <a:t>0</a:t>
                      </a:r>
                    </a:p>
                  </a:txBody>
                  <a:tcPr/>
                </a:tc>
                <a:tc>
                  <a:txBody>
                    <a:bodyPr/>
                    <a:lstStyle/>
                    <a:p>
                      <a:pPr algn="ctr"/>
                      <a:r>
                        <a:rPr lang="en-GB" sz="1200" dirty="0"/>
                        <a:t>0</a:t>
                      </a:r>
                    </a:p>
                  </a:txBody>
                  <a:tcPr/>
                </a:tc>
                <a:tc>
                  <a:txBody>
                    <a:bodyPr/>
                    <a:lstStyle/>
                    <a:p>
                      <a:pPr algn="ctr"/>
                      <a:r>
                        <a:rPr lang="en-GB" sz="1200" dirty="0"/>
                        <a:t>0</a:t>
                      </a:r>
                    </a:p>
                  </a:txBody>
                  <a:tcPr/>
                </a:tc>
                <a:extLst>
                  <a:ext uri="{0D108BD9-81ED-4DB2-BD59-A6C34878D82A}">
                    <a16:rowId xmlns:a16="http://schemas.microsoft.com/office/drawing/2014/main" val="2121239252"/>
                  </a:ext>
                </a:extLst>
              </a:tr>
              <a:tr h="342358">
                <a:tc>
                  <a:txBody>
                    <a:bodyPr/>
                    <a:lstStyle/>
                    <a:p>
                      <a:pPr algn="ctr"/>
                      <a:r>
                        <a:rPr lang="en-GB" sz="1200" dirty="0"/>
                        <a:t>1</a:t>
                      </a:r>
                    </a:p>
                  </a:txBody>
                  <a:tcPr/>
                </a:tc>
                <a:tc>
                  <a:txBody>
                    <a:bodyPr/>
                    <a:lstStyle/>
                    <a:p>
                      <a:pPr algn="ctr"/>
                      <a:r>
                        <a:rPr lang="en-GB" sz="1200" dirty="0"/>
                        <a:t>0</a:t>
                      </a:r>
                    </a:p>
                  </a:txBody>
                  <a:tcPr/>
                </a:tc>
                <a:tc>
                  <a:txBody>
                    <a:bodyPr/>
                    <a:lstStyle/>
                    <a:p>
                      <a:pPr algn="ctr"/>
                      <a:r>
                        <a:rPr lang="en-GB" sz="1200" dirty="0"/>
                        <a:t>1</a:t>
                      </a:r>
                    </a:p>
                  </a:txBody>
                  <a:tcPr/>
                </a:tc>
                <a:tc>
                  <a:txBody>
                    <a:bodyPr/>
                    <a:lstStyle/>
                    <a:p>
                      <a:pPr algn="ctr"/>
                      <a:r>
                        <a:rPr lang="en-GB" sz="1200" dirty="0"/>
                        <a:t>0</a:t>
                      </a:r>
                    </a:p>
                  </a:txBody>
                  <a:tcPr/>
                </a:tc>
                <a:tc>
                  <a:txBody>
                    <a:bodyPr/>
                    <a:lstStyle/>
                    <a:p>
                      <a:pPr algn="ctr"/>
                      <a:r>
                        <a:rPr lang="en-GB" sz="1200" dirty="0"/>
                        <a:t>0</a:t>
                      </a:r>
                    </a:p>
                  </a:txBody>
                  <a:tcPr/>
                </a:tc>
                <a:tc>
                  <a:txBody>
                    <a:bodyPr/>
                    <a:lstStyle/>
                    <a:p>
                      <a:pPr algn="ctr"/>
                      <a:r>
                        <a:rPr lang="en-GB" sz="1200" dirty="0"/>
                        <a:t>0</a:t>
                      </a:r>
                    </a:p>
                  </a:txBody>
                  <a:tcPr/>
                </a:tc>
                <a:tc>
                  <a:txBody>
                    <a:bodyPr/>
                    <a:lstStyle/>
                    <a:p>
                      <a:pPr algn="ctr"/>
                      <a:r>
                        <a:rPr lang="en-GB" sz="1200" dirty="0"/>
                        <a:t>0</a:t>
                      </a:r>
                    </a:p>
                  </a:txBody>
                  <a:tcPr/>
                </a:tc>
                <a:extLst>
                  <a:ext uri="{0D108BD9-81ED-4DB2-BD59-A6C34878D82A}">
                    <a16:rowId xmlns:a16="http://schemas.microsoft.com/office/drawing/2014/main" val="1175812843"/>
                  </a:ext>
                </a:extLst>
              </a:tr>
              <a:tr h="342358">
                <a:tc>
                  <a:txBody>
                    <a:bodyPr/>
                    <a:lstStyle/>
                    <a:p>
                      <a:pPr algn="ctr"/>
                      <a:r>
                        <a:rPr lang="en-GB" sz="1200" dirty="0"/>
                        <a:t>1</a:t>
                      </a:r>
                    </a:p>
                  </a:txBody>
                  <a:tcPr/>
                </a:tc>
                <a:tc>
                  <a:txBody>
                    <a:bodyPr/>
                    <a:lstStyle/>
                    <a:p>
                      <a:pPr algn="ctr"/>
                      <a:r>
                        <a:rPr lang="en-GB" sz="1200" dirty="0"/>
                        <a:t>0</a:t>
                      </a:r>
                    </a:p>
                  </a:txBody>
                  <a:tcPr/>
                </a:tc>
                <a:tc>
                  <a:txBody>
                    <a:bodyPr/>
                    <a:lstStyle/>
                    <a:p>
                      <a:pPr algn="ctr"/>
                      <a:r>
                        <a:rPr lang="en-GB" sz="1200" dirty="0"/>
                        <a:t>1</a:t>
                      </a:r>
                    </a:p>
                  </a:txBody>
                  <a:tcPr/>
                </a:tc>
                <a:tc>
                  <a:txBody>
                    <a:bodyPr/>
                    <a:lstStyle/>
                    <a:p>
                      <a:pPr algn="ctr"/>
                      <a:r>
                        <a:rPr lang="en-GB" sz="1200" dirty="0"/>
                        <a:t>1</a:t>
                      </a:r>
                    </a:p>
                  </a:txBody>
                  <a:tcPr/>
                </a:tc>
                <a:tc>
                  <a:txBody>
                    <a:bodyPr/>
                    <a:lstStyle/>
                    <a:p>
                      <a:pPr algn="ctr"/>
                      <a:r>
                        <a:rPr lang="en-GB" sz="1200" dirty="0"/>
                        <a:t>0</a:t>
                      </a:r>
                    </a:p>
                  </a:txBody>
                  <a:tcPr/>
                </a:tc>
                <a:tc>
                  <a:txBody>
                    <a:bodyPr/>
                    <a:lstStyle/>
                    <a:p>
                      <a:pPr algn="ctr"/>
                      <a:r>
                        <a:rPr lang="en-GB" sz="1200" dirty="0"/>
                        <a:t>1</a:t>
                      </a:r>
                    </a:p>
                  </a:txBody>
                  <a:tcPr/>
                </a:tc>
                <a:tc>
                  <a:txBody>
                    <a:bodyPr/>
                    <a:lstStyle/>
                    <a:p>
                      <a:pPr algn="ctr"/>
                      <a:r>
                        <a:rPr lang="en-GB" sz="1200" dirty="0"/>
                        <a:t>1</a:t>
                      </a:r>
                    </a:p>
                  </a:txBody>
                  <a:tcPr/>
                </a:tc>
                <a:extLst>
                  <a:ext uri="{0D108BD9-81ED-4DB2-BD59-A6C34878D82A}">
                    <a16:rowId xmlns:a16="http://schemas.microsoft.com/office/drawing/2014/main" val="3153734724"/>
                  </a:ext>
                </a:extLst>
              </a:tr>
              <a:tr h="342358">
                <a:tc>
                  <a:txBody>
                    <a:bodyPr/>
                    <a:lstStyle/>
                    <a:p>
                      <a:pPr algn="ctr"/>
                      <a:r>
                        <a:rPr lang="en-GB" sz="1200" dirty="0"/>
                        <a:t>1</a:t>
                      </a:r>
                    </a:p>
                  </a:txBody>
                  <a:tcPr/>
                </a:tc>
                <a:tc>
                  <a:txBody>
                    <a:bodyPr/>
                    <a:lstStyle/>
                    <a:p>
                      <a:pPr algn="ctr"/>
                      <a:r>
                        <a:rPr lang="en-GB" sz="1200" dirty="0"/>
                        <a:t>1</a:t>
                      </a:r>
                    </a:p>
                  </a:txBody>
                  <a:tcPr/>
                </a:tc>
                <a:tc>
                  <a:txBody>
                    <a:bodyPr/>
                    <a:lstStyle/>
                    <a:p>
                      <a:pPr algn="ctr"/>
                      <a:r>
                        <a:rPr lang="en-GB" sz="1200" dirty="0"/>
                        <a:t>0</a:t>
                      </a:r>
                    </a:p>
                  </a:txBody>
                  <a:tcPr/>
                </a:tc>
                <a:tc>
                  <a:txBody>
                    <a:bodyPr/>
                    <a:lstStyle/>
                    <a:p>
                      <a:pPr algn="ctr"/>
                      <a:r>
                        <a:rPr lang="en-GB" sz="1200" dirty="0"/>
                        <a:t>0</a:t>
                      </a:r>
                    </a:p>
                  </a:txBody>
                  <a:tcPr/>
                </a:tc>
                <a:tc>
                  <a:txBody>
                    <a:bodyPr/>
                    <a:lstStyle/>
                    <a:p>
                      <a:pPr algn="ctr"/>
                      <a:r>
                        <a:rPr lang="en-GB" sz="1200" dirty="0"/>
                        <a:t>1</a:t>
                      </a:r>
                    </a:p>
                  </a:txBody>
                  <a:tcPr/>
                </a:tc>
                <a:tc>
                  <a:txBody>
                    <a:bodyPr/>
                    <a:lstStyle/>
                    <a:p>
                      <a:pPr algn="ctr"/>
                      <a:r>
                        <a:rPr lang="en-GB" sz="1200" dirty="0"/>
                        <a:t>0</a:t>
                      </a:r>
                    </a:p>
                  </a:txBody>
                  <a:tcPr/>
                </a:tc>
                <a:tc>
                  <a:txBody>
                    <a:bodyPr/>
                    <a:lstStyle/>
                    <a:p>
                      <a:pPr algn="ctr"/>
                      <a:r>
                        <a:rPr lang="en-GB" sz="1200" dirty="0"/>
                        <a:t>1</a:t>
                      </a:r>
                    </a:p>
                  </a:txBody>
                  <a:tcPr/>
                </a:tc>
                <a:extLst>
                  <a:ext uri="{0D108BD9-81ED-4DB2-BD59-A6C34878D82A}">
                    <a16:rowId xmlns:a16="http://schemas.microsoft.com/office/drawing/2014/main" val="1497035158"/>
                  </a:ext>
                </a:extLst>
              </a:tr>
              <a:tr h="342358">
                <a:tc>
                  <a:txBody>
                    <a:bodyPr/>
                    <a:lstStyle/>
                    <a:p>
                      <a:pPr algn="ctr"/>
                      <a:r>
                        <a:rPr lang="en-GB" sz="1200" dirty="0"/>
                        <a:t>1</a:t>
                      </a:r>
                    </a:p>
                  </a:txBody>
                  <a:tcPr/>
                </a:tc>
                <a:tc>
                  <a:txBody>
                    <a:bodyPr/>
                    <a:lstStyle/>
                    <a:p>
                      <a:pPr algn="ctr"/>
                      <a:r>
                        <a:rPr lang="en-GB" sz="1200" dirty="0"/>
                        <a:t>1</a:t>
                      </a:r>
                    </a:p>
                  </a:txBody>
                  <a:tcPr/>
                </a:tc>
                <a:tc>
                  <a:txBody>
                    <a:bodyPr/>
                    <a:lstStyle/>
                    <a:p>
                      <a:pPr algn="ctr"/>
                      <a:r>
                        <a:rPr lang="en-GB" sz="1200" dirty="0"/>
                        <a:t>0</a:t>
                      </a:r>
                    </a:p>
                  </a:txBody>
                  <a:tcPr/>
                </a:tc>
                <a:tc>
                  <a:txBody>
                    <a:bodyPr/>
                    <a:lstStyle/>
                    <a:p>
                      <a:pPr algn="ctr"/>
                      <a:r>
                        <a:rPr lang="en-GB" sz="1200" dirty="0"/>
                        <a:t>1</a:t>
                      </a:r>
                    </a:p>
                  </a:txBody>
                  <a:tcPr/>
                </a:tc>
                <a:tc>
                  <a:txBody>
                    <a:bodyPr/>
                    <a:lstStyle/>
                    <a:p>
                      <a:pPr algn="ctr"/>
                      <a:r>
                        <a:rPr lang="en-GB" sz="1200" dirty="0"/>
                        <a:t>1</a:t>
                      </a:r>
                    </a:p>
                  </a:txBody>
                  <a:tcPr/>
                </a:tc>
                <a:tc>
                  <a:txBody>
                    <a:bodyPr/>
                    <a:lstStyle/>
                    <a:p>
                      <a:pPr algn="ctr"/>
                      <a:r>
                        <a:rPr lang="en-GB" sz="1200" dirty="0"/>
                        <a:t>0</a:t>
                      </a:r>
                    </a:p>
                  </a:txBody>
                  <a:tcPr/>
                </a:tc>
                <a:tc>
                  <a:txBody>
                    <a:bodyPr/>
                    <a:lstStyle/>
                    <a:p>
                      <a:pPr algn="ctr"/>
                      <a:r>
                        <a:rPr lang="en-GB" sz="1200" dirty="0"/>
                        <a:t>1</a:t>
                      </a:r>
                    </a:p>
                  </a:txBody>
                  <a:tcPr/>
                </a:tc>
                <a:extLst>
                  <a:ext uri="{0D108BD9-81ED-4DB2-BD59-A6C34878D82A}">
                    <a16:rowId xmlns:a16="http://schemas.microsoft.com/office/drawing/2014/main" val="2802587357"/>
                  </a:ext>
                </a:extLst>
              </a:tr>
              <a:tr h="342358">
                <a:tc>
                  <a:txBody>
                    <a:bodyPr/>
                    <a:lstStyle/>
                    <a:p>
                      <a:pPr algn="ctr"/>
                      <a:r>
                        <a:rPr lang="en-GB" sz="1200" dirty="0"/>
                        <a:t>1</a:t>
                      </a:r>
                    </a:p>
                  </a:txBody>
                  <a:tcPr/>
                </a:tc>
                <a:tc>
                  <a:txBody>
                    <a:bodyPr/>
                    <a:lstStyle/>
                    <a:p>
                      <a:pPr algn="ctr"/>
                      <a:r>
                        <a:rPr lang="en-GB" sz="1200" dirty="0"/>
                        <a:t>1</a:t>
                      </a:r>
                    </a:p>
                  </a:txBody>
                  <a:tcPr/>
                </a:tc>
                <a:tc>
                  <a:txBody>
                    <a:bodyPr/>
                    <a:lstStyle/>
                    <a:p>
                      <a:pPr algn="ctr"/>
                      <a:r>
                        <a:rPr lang="en-GB" sz="1200" dirty="0"/>
                        <a:t>1</a:t>
                      </a:r>
                    </a:p>
                  </a:txBody>
                  <a:tcPr/>
                </a:tc>
                <a:tc>
                  <a:txBody>
                    <a:bodyPr/>
                    <a:lstStyle/>
                    <a:p>
                      <a:pPr algn="ctr"/>
                      <a:r>
                        <a:rPr lang="en-GB" sz="1200" dirty="0"/>
                        <a:t>0</a:t>
                      </a:r>
                    </a:p>
                  </a:txBody>
                  <a:tcPr/>
                </a:tc>
                <a:tc>
                  <a:txBody>
                    <a:bodyPr/>
                    <a:lstStyle/>
                    <a:p>
                      <a:pPr algn="ctr"/>
                      <a:r>
                        <a:rPr lang="en-GB" sz="1200" dirty="0"/>
                        <a:t>1</a:t>
                      </a:r>
                    </a:p>
                  </a:txBody>
                  <a:tcPr/>
                </a:tc>
                <a:tc>
                  <a:txBody>
                    <a:bodyPr/>
                    <a:lstStyle/>
                    <a:p>
                      <a:pPr algn="ctr"/>
                      <a:r>
                        <a:rPr lang="en-GB" sz="1200" dirty="0"/>
                        <a:t>0</a:t>
                      </a:r>
                    </a:p>
                  </a:txBody>
                  <a:tcPr/>
                </a:tc>
                <a:tc>
                  <a:txBody>
                    <a:bodyPr/>
                    <a:lstStyle/>
                    <a:p>
                      <a:pPr algn="ctr"/>
                      <a:r>
                        <a:rPr lang="en-GB" sz="1200" dirty="0"/>
                        <a:t>1</a:t>
                      </a:r>
                    </a:p>
                  </a:txBody>
                  <a:tcPr/>
                </a:tc>
                <a:extLst>
                  <a:ext uri="{0D108BD9-81ED-4DB2-BD59-A6C34878D82A}">
                    <a16:rowId xmlns:a16="http://schemas.microsoft.com/office/drawing/2014/main" val="3402343041"/>
                  </a:ext>
                </a:extLst>
              </a:tr>
              <a:tr h="342358">
                <a:tc>
                  <a:txBody>
                    <a:bodyPr/>
                    <a:lstStyle/>
                    <a:p>
                      <a:pPr algn="ctr"/>
                      <a:r>
                        <a:rPr lang="en-GB" sz="1200" dirty="0"/>
                        <a:t>1</a:t>
                      </a:r>
                    </a:p>
                  </a:txBody>
                  <a:tcPr/>
                </a:tc>
                <a:tc>
                  <a:txBody>
                    <a:bodyPr/>
                    <a:lstStyle/>
                    <a:p>
                      <a:pPr algn="ctr"/>
                      <a:r>
                        <a:rPr lang="en-GB" sz="1200" dirty="0"/>
                        <a:t>1</a:t>
                      </a:r>
                    </a:p>
                  </a:txBody>
                  <a:tcPr/>
                </a:tc>
                <a:tc>
                  <a:txBody>
                    <a:bodyPr/>
                    <a:lstStyle/>
                    <a:p>
                      <a:pPr algn="ctr"/>
                      <a:r>
                        <a:rPr lang="en-GB" sz="1200" dirty="0"/>
                        <a:t>1</a:t>
                      </a:r>
                    </a:p>
                  </a:txBody>
                  <a:tcPr/>
                </a:tc>
                <a:tc>
                  <a:txBody>
                    <a:bodyPr/>
                    <a:lstStyle/>
                    <a:p>
                      <a:pPr algn="ctr"/>
                      <a:r>
                        <a:rPr lang="en-GB" sz="1200" dirty="0"/>
                        <a:t>1</a:t>
                      </a:r>
                    </a:p>
                  </a:txBody>
                  <a:tcPr/>
                </a:tc>
                <a:tc>
                  <a:txBody>
                    <a:bodyPr/>
                    <a:lstStyle/>
                    <a:p>
                      <a:pPr algn="ctr"/>
                      <a:r>
                        <a:rPr lang="en-GB" sz="1200" dirty="0"/>
                        <a:t>1</a:t>
                      </a:r>
                    </a:p>
                  </a:txBody>
                  <a:tcPr/>
                </a:tc>
                <a:tc>
                  <a:txBody>
                    <a:bodyPr/>
                    <a:lstStyle/>
                    <a:p>
                      <a:pPr algn="ctr"/>
                      <a:r>
                        <a:rPr lang="en-GB" sz="1200" dirty="0"/>
                        <a:t>1</a:t>
                      </a:r>
                    </a:p>
                  </a:txBody>
                  <a:tcPr/>
                </a:tc>
                <a:tc>
                  <a:txBody>
                    <a:bodyPr/>
                    <a:lstStyle/>
                    <a:p>
                      <a:pPr algn="ctr"/>
                      <a:r>
                        <a:rPr lang="en-GB" sz="1200" dirty="0"/>
                        <a:t>1</a:t>
                      </a:r>
                    </a:p>
                  </a:txBody>
                  <a:tcPr/>
                </a:tc>
                <a:extLst>
                  <a:ext uri="{0D108BD9-81ED-4DB2-BD59-A6C34878D82A}">
                    <a16:rowId xmlns:a16="http://schemas.microsoft.com/office/drawing/2014/main" val="2747180298"/>
                  </a:ext>
                </a:extLst>
              </a:tr>
            </a:tbl>
          </a:graphicData>
        </a:graphic>
      </p:graphicFrame>
      <p:sp>
        <p:nvSpPr>
          <p:cNvPr id="22" name="TextBox 21"/>
          <p:cNvSpPr txBox="1"/>
          <p:nvPr/>
        </p:nvSpPr>
        <p:spPr>
          <a:xfrm>
            <a:off x="6379582" y="3072727"/>
            <a:ext cx="330540" cy="369332"/>
          </a:xfrm>
          <a:prstGeom prst="rect">
            <a:avLst/>
          </a:prstGeom>
          <a:noFill/>
        </p:spPr>
        <p:txBody>
          <a:bodyPr wrap="none" rtlCol="0">
            <a:spAutoFit/>
          </a:bodyPr>
          <a:lstStyle/>
          <a:p>
            <a:r>
              <a:rPr lang="en-GB" dirty="0"/>
              <a:t>G</a:t>
            </a:r>
          </a:p>
        </p:txBody>
      </p:sp>
      <p:sp>
        <p:nvSpPr>
          <p:cNvPr id="24" name="TextBox 23"/>
          <p:cNvSpPr txBox="1"/>
          <p:nvPr/>
        </p:nvSpPr>
        <p:spPr>
          <a:xfrm>
            <a:off x="3035984" y="2073908"/>
            <a:ext cx="296876" cy="369332"/>
          </a:xfrm>
          <a:prstGeom prst="rect">
            <a:avLst/>
          </a:prstGeom>
          <a:noFill/>
        </p:spPr>
        <p:txBody>
          <a:bodyPr wrap="none" rtlCol="0">
            <a:spAutoFit/>
          </a:bodyPr>
          <a:lstStyle/>
          <a:p>
            <a:r>
              <a:rPr lang="en-GB" dirty="0"/>
              <a:t>E</a:t>
            </a:r>
          </a:p>
        </p:txBody>
      </p:sp>
      <p:sp>
        <p:nvSpPr>
          <p:cNvPr id="25" name="TextBox 24"/>
          <p:cNvSpPr txBox="1"/>
          <p:nvPr/>
        </p:nvSpPr>
        <p:spPr>
          <a:xfrm>
            <a:off x="3031539" y="3613692"/>
            <a:ext cx="290464" cy="369332"/>
          </a:xfrm>
          <a:prstGeom prst="rect">
            <a:avLst/>
          </a:prstGeom>
          <a:noFill/>
        </p:spPr>
        <p:txBody>
          <a:bodyPr wrap="none" rtlCol="0">
            <a:spAutoFit/>
          </a:bodyPr>
          <a:lstStyle/>
          <a:p>
            <a:r>
              <a:rPr lang="en-GB" dirty="0"/>
              <a:t>F</a:t>
            </a:r>
          </a:p>
        </p:txBody>
      </p:sp>
      <p:cxnSp>
        <p:nvCxnSpPr>
          <p:cNvPr id="27" name="Straight Connector 26"/>
          <p:cNvCxnSpPr/>
          <p:nvPr/>
        </p:nvCxnSpPr>
        <p:spPr>
          <a:xfrm flipV="1">
            <a:off x="3323948" y="2536354"/>
            <a:ext cx="596129" cy="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flipV="1">
            <a:off x="3323948" y="4073359"/>
            <a:ext cx="596129" cy="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3920077" y="2536354"/>
            <a:ext cx="0" cy="42830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3920077" y="3586529"/>
            <a:ext cx="0" cy="48683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pic>
        <p:nvPicPr>
          <p:cNvPr id="21" name="Picture 2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58279" y="1769235"/>
            <a:ext cx="2464360" cy="1384149"/>
          </a:xfrm>
          <a:prstGeom prst="rect">
            <a:avLst/>
          </a:prstGeom>
        </p:spPr>
      </p:pic>
      <p:sp>
        <p:nvSpPr>
          <p:cNvPr id="18" name="TextBox 17"/>
          <p:cNvSpPr txBox="1"/>
          <p:nvPr/>
        </p:nvSpPr>
        <p:spPr>
          <a:xfrm>
            <a:off x="553263" y="2642311"/>
            <a:ext cx="317716" cy="369332"/>
          </a:xfrm>
          <a:prstGeom prst="rect">
            <a:avLst/>
          </a:prstGeom>
          <a:noFill/>
        </p:spPr>
        <p:txBody>
          <a:bodyPr wrap="none" rtlCol="0">
            <a:spAutoFit/>
          </a:bodyPr>
          <a:lstStyle/>
          <a:p>
            <a:r>
              <a:rPr lang="en-GB" dirty="0"/>
              <a:t>B</a:t>
            </a:r>
          </a:p>
        </p:txBody>
      </p:sp>
    </p:spTree>
    <p:extLst>
      <p:ext uri="{BB962C8B-B14F-4D97-AF65-F5344CB8AC3E}">
        <p14:creationId xmlns:p14="http://schemas.microsoft.com/office/powerpoint/2010/main" val="1032634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9178" y="757239"/>
            <a:ext cx="9238890" cy="512761"/>
          </a:xfrm>
        </p:spPr>
        <p:txBody>
          <a:bodyPr/>
          <a:lstStyle/>
          <a:p>
            <a:r>
              <a:rPr lang="en-GB" dirty="0"/>
              <a:t>Create, complete or edit logic diagrams and truth tables for given scenarios</a:t>
            </a:r>
          </a:p>
        </p:txBody>
      </p:sp>
      <p:graphicFrame>
        <p:nvGraphicFramePr>
          <p:cNvPr id="39" name="Table 38">
            <a:extLst>
              <a:ext uri="{FF2B5EF4-FFF2-40B4-BE49-F238E27FC236}">
                <a16:creationId xmlns:a16="http://schemas.microsoft.com/office/drawing/2014/main" id="{E1527722-149B-4524-B634-39AEFC9C6B04}"/>
              </a:ext>
            </a:extLst>
          </p:cNvPr>
          <p:cNvGraphicFramePr>
            <a:graphicFrameLocks noGrp="1"/>
          </p:cNvGraphicFramePr>
          <p:nvPr/>
        </p:nvGraphicFramePr>
        <p:xfrm>
          <a:off x="5236212" y="2664255"/>
          <a:ext cx="4231638" cy="3165584"/>
        </p:xfrm>
        <a:graphic>
          <a:graphicData uri="http://schemas.openxmlformats.org/drawingml/2006/table">
            <a:tbl>
              <a:tblPr firstRow="1" bandRow="1">
                <a:tableStyleId>{5C22544A-7EE6-4342-B048-85BDC9FD1C3A}</a:tableStyleId>
              </a:tblPr>
              <a:tblGrid>
                <a:gridCol w="937525">
                  <a:extLst>
                    <a:ext uri="{9D8B030D-6E8A-4147-A177-3AD203B41FA5}">
                      <a16:colId xmlns:a16="http://schemas.microsoft.com/office/drawing/2014/main" val="95620965"/>
                    </a:ext>
                  </a:extLst>
                </a:gridCol>
                <a:gridCol w="913610">
                  <a:extLst>
                    <a:ext uri="{9D8B030D-6E8A-4147-A177-3AD203B41FA5}">
                      <a16:colId xmlns:a16="http://schemas.microsoft.com/office/drawing/2014/main" val="4274499438"/>
                    </a:ext>
                  </a:extLst>
                </a:gridCol>
                <a:gridCol w="793501">
                  <a:extLst>
                    <a:ext uri="{9D8B030D-6E8A-4147-A177-3AD203B41FA5}">
                      <a16:colId xmlns:a16="http://schemas.microsoft.com/office/drawing/2014/main" val="2471612380"/>
                    </a:ext>
                  </a:extLst>
                </a:gridCol>
                <a:gridCol w="793501">
                  <a:extLst>
                    <a:ext uri="{9D8B030D-6E8A-4147-A177-3AD203B41FA5}">
                      <a16:colId xmlns:a16="http://schemas.microsoft.com/office/drawing/2014/main" val="2926582459"/>
                    </a:ext>
                  </a:extLst>
                </a:gridCol>
                <a:gridCol w="793501">
                  <a:extLst>
                    <a:ext uri="{9D8B030D-6E8A-4147-A177-3AD203B41FA5}">
                      <a16:colId xmlns:a16="http://schemas.microsoft.com/office/drawing/2014/main" val="3741174668"/>
                    </a:ext>
                  </a:extLst>
                </a:gridCol>
              </a:tblGrid>
              <a:tr h="342358">
                <a:tc>
                  <a:txBody>
                    <a:bodyPr/>
                    <a:lstStyle/>
                    <a:p>
                      <a:pPr algn="ctr"/>
                      <a:r>
                        <a:rPr lang="en-GB" sz="1100" dirty="0">
                          <a:latin typeface="+mn-lt"/>
                        </a:rPr>
                        <a:t>A</a:t>
                      </a:r>
                    </a:p>
                  </a:txBody>
                  <a:tcPr/>
                </a:tc>
                <a:tc>
                  <a:txBody>
                    <a:bodyPr/>
                    <a:lstStyle/>
                    <a:p>
                      <a:pPr algn="ctr"/>
                      <a:r>
                        <a:rPr lang="en-GB" sz="1100" dirty="0">
                          <a:latin typeface="+mn-lt"/>
                        </a:rPr>
                        <a:t>B</a:t>
                      </a:r>
                    </a:p>
                  </a:txBody>
                  <a:tcPr/>
                </a:tc>
                <a:tc>
                  <a:txBody>
                    <a:bodyPr/>
                    <a:lstStyle/>
                    <a:p>
                      <a:pPr algn="ctr"/>
                      <a:r>
                        <a:rPr lang="en-GB" sz="1100" dirty="0">
                          <a:latin typeface="+mn-lt"/>
                        </a:rPr>
                        <a:t>C</a:t>
                      </a:r>
                    </a:p>
                  </a:txBody>
                  <a:tcPr/>
                </a:tc>
                <a:tc>
                  <a:txBody>
                    <a:bodyPr/>
                    <a:lstStyle/>
                    <a:p>
                      <a:pPr algn="ctr"/>
                      <a:r>
                        <a:rPr lang="en-GB" sz="1100" dirty="0">
                          <a:latin typeface="+mn-lt"/>
                        </a:rPr>
                        <a:t>W = </a:t>
                      </a:r>
                    </a:p>
                    <a:p>
                      <a:pPr algn="ctr"/>
                      <a:r>
                        <a:rPr lang="en-GB" sz="1100" dirty="0">
                          <a:latin typeface="+mn-lt"/>
                        </a:rPr>
                        <a:t>A AND B</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100" dirty="0">
                          <a:latin typeface="+mn-lt"/>
                        </a:rPr>
                        <a:t>X =</a:t>
                      </a:r>
                    </a:p>
                    <a:p>
                      <a:pPr marL="0" marR="0" lvl="0" indent="0" algn="ctr" defTabSz="914400" rtl="0" eaLnBrk="1" fontAlgn="auto" latinLnBrk="0" hangingPunct="1">
                        <a:lnSpc>
                          <a:spcPct val="100000"/>
                        </a:lnSpc>
                        <a:spcBef>
                          <a:spcPts val="0"/>
                        </a:spcBef>
                        <a:spcAft>
                          <a:spcPts val="0"/>
                        </a:spcAft>
                        <a:buClrTx/>
                        <a:buSzTx/>
                        <a:buFontTx/>
                        <a:buNone/>
                        <a:tabLst/>
                        <a:defRPr/>
                      </a:pPr>
                      <a:r>
                        <a:rPr lang="en-GB" sz="1100" dirty="0">
                          <a:latin typeface="+mn-lt"/>
                        </a:rPr>
                        <a:t>W OR C</a:t>
                      </a:r>
                    </a:p>
                  </a:txBody>
                  <a:tcPr/>
                </a:tc>
                <a:extLst>
                  <a:ext uri="{0D108BD9-81ED-4DB2-BD59-A6C34878D82A}">
                    <a16:rowId xmlns:a16="http://schemas.microsoft.com/office/drawing/2014/main" val="3813691065"/>
                  </a:ext>
                </a:extLst>
              </a:tr>
              <a:tr h="342358">
                <a:tc>
                  <a:txBody>
                    <a:bodyPr/>
                    <a:lstStyle/>
                    <a:p>
                      <a:pPr algn="ctr"/>
                      <a:r>
                        <a:rPr lang="en-GB" sz="1200" dirty="0">
                          <a:latin typeface="+mn-lt"/>
                          <a:cs typeface="Arial" panose="020B0604020202020204" pitchFamily="34" charset="0"/>
                        </a:rPr>
                        <a:t>0</a:t>
                      </a:r>
                    </a:p>
                  </a:txBody>
                  <a:tcPr/>
                </a:tc>
                <a:tc>
                  <a:txBody>
                    <a:bodyPr/>
                    <a:lstStyle/>
                    <a:p>
                      <a:pPr algn="ctr"/>
                      <a:r>
                        <a:rPr lang="en-GB" sz="1200" dirty="0">
                          <a:latin typeface="+mn-lt"/>
                          <a:cs typeface="Arial" panose="020B0604020202020204" pitchFamily="34" charset="0"/>
                        </a:rPr>
                        <a:t>0</a:t>
                      </a:r>
                    </a:p>
                  </a:txBody>
                  <a:tcPr/>
                </a:tc>
                <a:tc>
                  <a:txBody>
                    <a:bodyPr/>
                    <a:lstStyle/>
                    <a:p>
                      <a:pPr algn="ctr"/>
                      <a:r>
                        <a:rPr lang="en-GB" sz="1200" dirty="0">
                          <a:latin typeface="+mn-lt"/>
                          <a:cs typeface="Arial" panose="020B0604020202020204" pitchFamily="34" charset="0"/>
                        </a:rPr>
                        <a:t>0</a:t>
                      </a:r>
                    </a:p>
                  </a:txBody>
                  <a:tcPr/>
                </a:tc>
                <a:tc>
                  <a:txBody>
                    <a:bodyPr/>
                    <a:lstStyle/>
                    <a:p>
                      <a:pPr algn="ctr"/>
                      <a:r>
                        <a:rPr lang="en-GB" sz="1200" dirty="0">
                          <a:latin typeface="+mn-lt"/>
                          <a:cs typeface="Arial" panose="020B0604020202020204" pitchFamily="34" charset="0"/>
                        </a:rPr>
                        <a:t>0</a:t>
                      </a:r>
                    </a:p>
                  </a:txBody>
                  <a:tcPr/>
                </a:tc>
                <a:tc>
                  <a:txBody>
                    <a:bodyPr/>
                    <a:lstStyle/>
                    <a:p>
                      <a:pPr algn="ctr"/>
                      <a:r>
                        <a:rPr lang="en-GB" sz="1200" dirty="0">
                          <a:solidFill>
                            <a:schemeClr val="tx1"/>
                          </a:solidFill>
                          <a:latin typeface="+mn-lt"/>
                          <a:cs typeface="Arial" panose="020B0604020202020204" pitchFamily="34" charset="0"/>
                        </a:rPr>
                        <a:t>0</a:t>
                      </a:r>
                    </a:p>
                  </a:txBody>
                  <a:tcPr/>
                </a:tc>
                <a:extLst>
                  <a:ext uri="{0D108BD9-81ED-4DB2-BD59-A6C34878D82A}">
                    <a16:rowId xmlns:a16="http://schemas.microsoft.com/office/drawing/2014/main" val="3596266093"/>
                  </a:ext>
                </a:extLst>
              </a:tr>
              <a:tr h="342358">
                <a:tc>
                  <a:txBody>
                    <a:bodyPr/>
                    <a:lstStyle/>
                    <a:p>
                      <a:pPr algn="ctr"/>
                      <a:r>
                        <a:rPr lang="en-GB" sz="1200" dirty="0">
                          <a:latin typeface="+mn-lt"/>
                          <a:cs typeface="Arial" panose="020B0604020202020204" pitchFamily="34" charset="0"/>
                        </a:rPr>
                        <a:t>0</a:t>
                      </a:r>
                    </a:p>
                  </a:txBody>
                  <a:tcPr/>
                </a:tc>
                <a:tc>
                  <a:txBody>
                    <a:bodyPr/>
                    <a:lstStyle/>
                    <a:p>
                      <a:pPr algn="ctr"/>
                      <a:r>
                        <a:rPr lang="en-GB" sz="1200" dirty="0">
                          <a:latin typeface="+mn-lt"/>
                          <a:cs typeface="Arial" panose="020B0604020202020204" pitchFamily="34" charset="0"/>
                        </a:rPr>
                        <a:t>0</a:t>
                      </a:r>
                    </a:p>
                  </a:txBody>
                  <a:tcPr/>
                </a:tc>
                <a:tc>
                  <a:txBody>
                    <a:bodyPr/>
                    <a:lstStyle/>
                    <a:p>
                      <a:pPr algn="ctr"/>
                      <a:r>
                        <a:rPr lang="en-GB" sz="1200" dirty="0">
                          <a:latin typeface="+mn-lt"/>
                          <a:cs typeface="Arial" panose="020B0604020202020204" pitchFamily="34" charset="0"/>
                        </a:rPr>
                        <a:t>1</a:t>
                      </a:r>
                    </a:p>
                  </a:txBody>
                  <a:tcPr/>
                </a:tc>
                <a:tc>
                  <a:txBody>
                    <a:bodyPr/>
                    <a:lstStyle/>
                    <a:p>
                      <a:pPr algn="ctr"/>
                      <a:r>
                        <a:rPr lang="en-GB" sz="1200" dirty="0">
                          <a:latin typeface="+mn-lt"/>
                          <a:cs typeface="Arial" panose="020B0604020202020204" pitchFamily="34" charset="0"/>
                        </a:rPr>
                        <a:t>0</a:t>
                      </a:r>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GB" sz="1200" dirty="0">
                          <a:solidFill>
                            <a:schemeClr val="tx1"/>
                          </a:solidFill>
                          <a:latin typeface="+mn-lt"/>
                          <a:cs typeface="Arial" panose="020B0604020202020204" pitchFamily="34" charset="0"/>
                        </a:rPr>
                        <a:t>1</a:t>
                      </a:r>
                    </a:p>
                  </a:txBody>
                  <a:tcPr/>
                </a:tc>
                <a:extLst>
                  <a:ext uri="{0D108BD9-81ED-4DB2-BD59-A6C34878D82A}">
                    <a16:rowId xmlns:a16="http://schemas.microsoft.com/office/drawing/2014/main" val="3011472810"/>
                  </a:ext>
                </a:extLst>
              </a:tr>
              <a:tr h="342358">
                <a:tc>
                  <a:txBody>
                    <a:bodyPr/>
                    <a:lstStyle/>
                    <a:p>
                      <a:pPr marL="0" algn="ctr" defTabSz="457200" rtl="0" eaLnBrk="1" latinLnBrk="0" hangingPunct="1"/>
                      <a:r>
                        <a:rPr lang="en-GB" sz="1200" kern="1200" dirty="0">
                          <a:solidFill>
                            <a:schemeClr val="dk1"/>
                          </a:solidFill>
                          <a:latin typeface="+mn-lt"/>
                          <a:ea typeface="+mn-ea"/>
                          <a:cs typeface="Arial" panose="020B0604020202020204" pitchFamily="34" charset="0"/>
                        </a:rPr>
                        <a:t>0</a:t>
                      </a:r>
                    </a:p>
                  </a:txBody>
                  <a:tcPr/>
                </a:tc>
                <a:tc>
                  <a:txBody>
                    <a:bodyPr/>
                    <a:lstStyle/>
                    <a:p>
                      <a:pPr marL="0" algn="ctr" defTabSz="457200" rtl="0" eaLnBrk="1" latinLnBrk="0" hangingPunct="1"/>
                      <a:r>
                        <a:rPr lang="en-GB" sz="1200" kern="1200" dirty="0">
                          <a:solidFill>
                            <a:schemeClr val="dk1"/>
                          </a:solidFill>
                          <a:latin typeface="+mn-lt"/>
                          <a:ea typeface="+mn-ea"/>
                          <a:cs typeface="Arial" panose="020B0604020202020204" pitchFamily="34" charset="0"/>
                        </a:rPr>
                        <a:t>1</a:t>
                      </a:r>
                    </a:p>
                  </a:txBody>
                  <a:tcPr/>
                </a:tc>
                <a:tc>
                  <a:txBody>
                    <a:bodyPr/>
                    <a:lstStyle/>
                    <a:p>
                      <a:pPr marL="0" algn="ctr" defTabSz="457200" rtl="0" eaLnBrk="1" latinLnBrk="0" hangingPunct="1"/>
                      <a:r>
                        <a:rPr lang="en-GB" sz="1200" kern="1200" dirty="0">
                          <a:solidFill>
                            <a:schemeClr val="dk1"/>
                          </a:solidFill>
                          <a:latin typeface="+mn-lt"/>
                          <a:ea typeface="+mn-ea"/>
                          <a:cs typeface="Arial" panose="020B0604020202020204" pitchFamily="34" charset="0"/>
                        </a:rPr>
                        <a:t>0</a:t>
                      </a:r>
                    </a:p>
                  </a:txBody>
                  <a:tcPr/>
                </a:tc>
                <a:tc>
                  <a:txBody>
                    <a:bodyPr/>
                    <a:lstStyle/>
                    <a:p>
                      <a:pPr marL="0" algn="ctr" defTabSz="457200" rtl="0" eaLnBrk="1" latinLnBrk="0" hangingPunct="1"/>
                      <a:r>
                        <a:rPr lang="en-GB" sz="1200" kern="1200" dirty="0">
                          <a:solidFill>
                            <a:schemeClr val="dk1"/>
                          </a:solidFill>
                          <a:latin typeface="+mn-lt"/>
                          <a:ea typeface="+mn-ea"/>
                          <a:cs typeface="Arial" panose="020B0604020202020204" pitchFamily="34" charset="0"/>
                        </a:rPr>
                        <a:t>0</a:t>
                      </a:r>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GB" sz="1200" dirty="0">
                          <a:solidFill>
                            <a:schemeClr val="tx1"/>
                          </a:solidFill>
                          <a:latin typeface="+mn-lt"/>
                          <a:cs typeface="Arial" panose="020B0604020202020204" pitchFamily="34" charset="0"/>
                        </a:rPr>
                        <a:t>0</a:t>
                      </a:r>
                    </a:p>
                  </a:txBody>
                  <a:tcPr/>
                </a:tc>
                <a:extLst>
                  <a:ext uri="{0D108BD9-81ED-4DB2-BD59-A6C34878D82A}">
                    <a16:rowId xmlns:a16="http://schemas.microsoft.com/office/drawing/2014/main" val="3271867947"/>
                  </a:ext>
                </a:extLst>
              </a:tr>
              <a:tr h="342358">
                <a:tc>
                  <a:txBody>
                    <a:bodyPr/>
                    <a:lstStyle/>
                    <a:p>
                      <a:pPr algn="ctr"/>
                      <a:r>
                        <a:rPr lang="en-GB" sz="1200" dirty="0">
                          <a:latin typeface="+mn-lt"/>
                          <a:cs typeface="Arial" panose="020B0604020202020204" pitchFamily="34" charset="0"/>
                        </a:rPr>
                        <a:t>0</a:t>
                      </a:r>
                    </a:p>
                  </a:txBody>
                  <a:tcPr/>
                </a:tc>
                <a:tc>
                  <a:txBody>
                    <a:bodyPr/>
                    <a:lstStyle/>
                    <a:p>
                      <a:pPr algn="ctr"/>
                      <a:r>
                        <a:rPr lang="en-GB" sz="1200" dirty="0">
                          <a:latin typeface="+mn-lt"/>
                          <a:cs typeface="Arial" panose="020B0604020202020204" pitchFamily="34" charset="0"/>
                        </a:rPr>
                        <a:t>1</a:t>
                      </a:r>
                    </a:p>
                  </a:txBody>
                  <a:tcPr/>
                </a:tc>
                <a:tc>
                  <a:txBody>
                    <a:bodyPr/>
                    <a:lstStyle/>
                    <a:p>
                      <a:pPr algn="ctr"/>
                      <a:r>
                        <a:rPr lang="en-GB" sz="1200" dirty="0">
                          <a:latin typeface="+mn-lt"/>
                          <a:cs typeface="Arial" panose="020B0604020202020204" pitchFamily="34" charset="0"/>
                        </a:rPr>
                        <a:t>1</a:t>
                      </a:r>
                    </a:p>
                  </a:txBody>
                  <a:tcPr/>
                </a:tc>
                <a:tc>
                  <a:txBody>
                    <a:bodyPr/>
                    <a:lstStyle/>
                    <a:p>
                      <a:pPr algn="ctr"/>
                      <a:r>
                        <a:rPr lang="en-GB" sz="1200" dirty="0">
                          <a:latin typeface="+mn-lt"/>
                          <a:cs typeface="Arial" panose="020B0604020202020204" pitchFamily="34" charset="0"/>
                        </a:rPr>
                        <a:t>0</a:t>
                      </a:r>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GB" sz="1200" dirty="0">
                          <a:solidFill>
                            <a:schemeClr val="tx1"/>
                          </a:solidFill>
                          <a:latin typeface="+mn-lt"/>
                          <a:cs typeface="Arial" panose="020B0604020202020204" pitchFamily="34" charset="0"/>
                        </a:rPr>
                        <a:t>1</a:t>
                      </a:r>
                    </a:p>
                  </a:txBody>
                  <a:tcPr/>
                </a:tc>
                <a:extLst>
                  <a:ext uri="{0D108BD9-81ED-4DB2-BD59-A6C34878D82A}">
                    <a16:rowId xmlns:a16="http://schemas.microsoft.com/office/drawing/2014/main" val="2448178837"/>
                  </a:ext>
                </a:extLst>
              </a:tr>
              <a:tr h="342358">
                <a:tc>
                  <a:txBody>
                    <a:bodyPr/>
                    <a:lstStyle/>
                    <a:p>
                      <a:pPr algn="ctr"/>
                      <a:r>
                        <a:rPr lang="en-GB" sz="1200" dirty="0">
                          <a:latin typeface="+mn-lt"/>
                          <a:cs typeface="Arial" panose="020B0604020202020204" pitchFamily="34" charset="0"/>
                        </a:rPr>
                        <a:t>1</a:t>
                      </a:r>
                    </a:p>
                  </a:txBody>
                  <a:tcPr/>
                </a:tc>
                <a:tc>
                  <a:txBody>
                    <a:bodyPr/>
                    <a:lstStyle/>
                    <a:p>
                      <a:pPr algn="ctr"/>
                      <a:r>
                        <a:rPr lang="en-GB" sz="1200" dirty="0">
                          <a:latin typeface="+mn-lt"/>
                          <a:cs typeface="Arial" panose="020B0604020202020204" pitchFamily="34" charset="0"/>
                        </a:rPr>
                        <a:t>0</a:t>
                      </a:r>
                    </a:p>
                  </a:txBody>
                  <a:tcPr/>
                </a:tc>
                <a:tc>
                  <a:txBody>
                    <a:bodyPr/>
                    <a:lstStyle/>
                    <a:p>
                      <a:pPr algn="ctr"/>
                      <a:r>
                        <a:rPr lang="en-GB" sz="1200" dirty="0">
                          <a:latin typeface="+mn-lt"/>
                          <a:cs typeface="Arial" panose="020B0604020202020204" pitchFamily="34" charset="0"/>
                        </a:rPr>
                        <a:t>0</a:t>
                      </a:r>
                    </a:p>
                  </a:txBody>
                  <a:tcPr/>
                </a:tc>
                <a:tc>
                  <a:txBody>
                    <a:bodyPr/>
                    <a:lstStyle/>
                    <a:p>
                      <a:pPr algn="ctr"/>
                      <a:r>
                        <a:rPr lang="en-GB" sz="1200" dirty="0">
                          <a:latin typeface="+mn-lt"/>
                          <a:cs typeface="Arial" panose="020B0604020202020204" pitchFamily="34" charset="0"/>
                        </a:rPr>
                        <a:t>0</a:t>
                      </a:r>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GB" sz="1200" dirty="0">
                          <a:solidFill>
                            <a:schemeClr val="tx1"/>
                          </a:solidFill>
                          <a:latin typeface="+mn-lt"/>
                          <a:cs typeface="Arial" panose="020B0604020202020204" pitchFamily="34" charset="0"/>
                        </a:rPr>
                        <a:t>0</a:t>
                      </a:r>
                    </a:p>
                  </a:txBody>
                  <a:tcPr/>
                </a:tc>
                <a:extLst>
                  <a:ext uri="{0D108BD9-81ED-4DB2-BD59-A6C34878D82A}">
                    <a16:rowId xmlns:a16="http://schemas.microsoft.com/office/drawing/2014/main" val="3416033505"/>
                  </a:ext>
                </a:extLst>
              </a:tr>
              <a:tr h="342358">
                <a:tc>
                  <a:txBody>
                    <a:bodyPr/>
                    <a:lstStyle/>
                    <a:p>
                      <a:pPr algn="ctr"/>
                      <a:r>
                        <a:rPr lang="en-GB" sz="1200" dirty="0">
                          <a:latin typeface="+mn-lt"/>
                          <a:cs typeface="Arial" panose="020B0604020202020204" pitchFamily="34" charset="0"/>
                        </a:rPr>
                        <a:t>1</a:t>
                      </a:r>
                    </a:p>
                  </a:txBody>
                  <a:tcPr/>
                </a:tc>
                <a:tc>
                  <a:txBody>
                    <a:bodyPr/>
                    <a:lstStyle/>
                    <a:p>
                      <a:pPr algn="ctr"/>
                      <a:r>
                        <a:rPr lang="en-GB" sz="1200" dirty="0">
                          <a:latin typeface="+mn-lt"/>
                          <a:cs typeface="Arial" panose="020B0604020202020204" pitchFamily="34" charset="0"/>
                        </a:rPr>
                        <a:t>0</a:t>
                      </a:r>
                    </a:p>
                  </a:txBody>
                  <a:tcPr/>
                </a:tc>
                <a:tc>
                  <a:txBody>
                    <a:bodyPr/>
                    <a:lstStyle/>
                    <a:p>
                      <a:pPr algn="ctr"/>
                      <a:r>
                        <a:rPr lang="en-GB" sz="1200" dirty="0">
                          <a:latin typeface="+mn-lt"/>
                          <a:cs typeface="Arial" panose="020B0604020202020204" pitchFamily="34" charset="0"/>
                        </a:rPr>
                        <a:t>1</a:t>
                      </a:r>
                    </a:p>
                  </a:txBody>
                  <a:tcPr/>
                </a:tc>
                <a:tc>
                  <a:txBody>
                    <a:bodyPr/>
                    <a:lstStyle/>
                    <a:p>
                      <a:pPr algn="ctr"/>
                      <a:r>
                        <a:rPr lang="en-GB" sz="1200" dirty="0">
                          <a:latin typeface="+mn-lt"/>
                          <a:cs typeface="Arial" panose="020B0604020202020204" pitchFamily="34" charset="0"/>
                        </a:rPr>
                        <a:t>0</a:t>
                      </a:r>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GB" sz="1200" dirty="0">
                          <a:solidFill>
                            <a:schemeClr val="tx1"/>
                          </a:solidFill>
                          <a:latin typeface="+mn-lt"/>
                          <a:cs typeface="Arial" panose="020B0604020202020204" pitchFamily="34" charset="0"/>
                        </a:rPr>
                        <a:t>1</a:t>
                      </a:r>
                    </a:p>
                  </a:txBody>
                  <a:tcPr/>
                </a:tc>
                <a:extLst>
                  <a:ext uri="{0D108BD9-81ED-4DB2-BD59-A6C34878D82A}">
                    <a16:rowId xmlns:a16="http://schemas.microsoft.com/office/drawing/2014/main" val="2911038159"/>
                  </a:ext>
                </a:extLst>
              </a:tr>
              <a:tr h="342358">
                <a:tc>
                  <a:txBody>
                    <a:bodyPr/>
                    <a:lstStyle/>
                    <a:p>
                      <a:pPr algn="ctr"/>
                      <a:r>
                        <a:rPr lang="en-GB" sz="1200" dirty="0">
                          <a:latin typeface="+mn-lt"/>
                          <a:cs typeface="Arial" panose="020B0604020202020204" pitchFamily="34" charset="0"/>
                        </a:rPr>
                        <a:t>1</a:t>
                      </a:r>
                    </a:p>
                  </a:txBody>
                  <a:tcPr/>
                </a:tc>
                <a:tc>
                  <a:txBody>
                    <a:bodyPr/>
                    <a:lstStyle/>
                    <a:p>
                      <a:pPr algn="ctr"/>
                      <a:r>
                        <a:rPr lang="en-GB" sz="1200" dirty="0">
                          <a:latin typeface="+mn-lt"/>
                          <a:cs typeface="Arial" panose="020B0604020202020204" pitchFamily="34" charset="0"/>
                        </a:rPr>
                        <a:t>1</a:t>
                      </a:r>
                    </a:p>
                  </a:txBody>
                  <a:tcPr/>
                </a:tc>
                <a:tc>
                  <a:txBody>
                    <a:bodyPr/>
                    <a:lstStyle/>
                    <a:p>
                      <a:pPr algn="ctr"/>
                      <a:r>
                        <a:rPr lang="en-GB" sz="1200" dirty="0">
                          <a:latin typeface="+mn-lt"/>
                          <a:cs typeface="Arial" panose="020B0604020202020204" pitchFamily="34" charset="0"/>
                        </a:rPr>
                        <a:t>0</a:t>
                      </a:r>
                    </a:p>
                  </a:txBody>
                  <a:tcPr/>
                </a:tc>
                <a:tc>
                  <a:txBody>
                    <a:bodyPr/>
                    <a:lstStyle/>
                    <a:p>
                      <a:pPr algn="ctr"/>
                      <a:r>
                        <a:rPr lang="en-GB" sz="1200" dirty="0">
                          <a:latin typeface="+mn-lt"/>
                          <a:cs typeface="Arial" panose="020B0604020202020204" pitchFamily="34" charset="0"/>
                        </a:rPr>
                        <a:t>1</a:t>
                      </a:r>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GB" sz="1200" dirty="0">
                          <a:solidFill>
                            <a:schemeClr val="tx1"/>
                          </a:solidFill>
                          <a:latin typeface="+mn-lt"/>
                          <a:cs typeface="Arial" panose="020B0604020202020204" pitchFamily="34" charset="0"/>
                        </a:rPr>
                        <a:t>1</a:t>
                      </a:r>
                    </a:p>
                  </a:txBody>
                  <a:tcPr/>
                </a:tc>
                <a:extLst>
                  <a:ext uri="{0D108BD9-81ED-4DB2-BD59-A6C34878D82A}">
                    <a16:rowId xmlns:a16="http://schemas.microsoft.com/office/drawing/2014/main" val="3515936165"/>
                  </a:ext>
                </a:extLst>
              </a:tr>
              <a:tr h="342358">
                <a:tc>
                  <a:txBody>
                    <a:bodyPr/>
                    <a:lstStyle/>
                    <a:p>
                      <a:pPr algn="ctr"/>
                      <a:r>
                        <a:rPr lang="en-GB" sz="1200" dirty="0">
                          <a:latin typeface="+mn-lt"/>
                          <a:cs typeface="Arial" panose="020B0604020202020204" pitchFamily="34" charset="0"/>
                        </a:rPr>
                        <a:t>1</a:t>
                      </a:r>
                    </a:p>
                  </a:txBody>
                  <a:tcPr/>
                </a:tc>
                <a:tc>
                  <a:txBody>
                    <a:bodyPr/>
                    <a:lstStyle/>
                    <a:p>
                      <a:pPr algn="ctr"/>
                      <a:r>
                        <a:rPr lang="en-GB" sz="1200" dirty="0">
                          <a:latin typeface="+mn-lt"/>
                          <a:cs typeface="Arial" panose="020B0604020202020204" pitchFamily="34" charset="0"/>
                        </a:rPr>
                        <a:t>1</a:t>
                      </a:r>
                    </a:p>
                  </a:txBody>
                  <a:tcPr/>
                </a:tc>
                <a:tc>
                  <a:txBody>
                    <a:bodyPr/>
                    <a:lstStyle/>
                    <a:p>
                      <a:pPr algn="ctr"/>
                      <a:r>
                        <a:rPr lang="en-GB" sz="1200" dirty="0">
                          <a:latin typeface="+mn-lt"/>
                          <a:cs typeface="Arial" panose="020B0604020202020204" pitchFamily="34" charset="0"/>
                        </a:rPr>
                        <a:t>1</a:t>
                      </a:r>
                    </a:p>
                  </a:txBody>
                  <a:tcPr/>
                </a:tc>
                <a:tc>
                  <a:txBody>
                    <a:bodyPr/>
                    <a:lstStyle/>
                    <a:p>
                      <a:pPr algn="ctr"/>
                      <a:r>
                        <a:rPr lang="en-GB" sz="1200" dirty="0">
                          <a:latin typeface="+mn-lt"/>
                          <a:cs typeface="Arial" panose="020B0604020202020204" pitchFamily="34" charset="0"/>
                        </a:rPr>
                        <a:t>1</a:t>
                      </a:r>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GB" sz="1200" dirty="0">
                          <a:solidFill>
                            <a:schemeClr val="tx1"/>
                          </a:solidFill>
                          <a:latin typeface="+mn-lt"/>
                          <a:cs typeface="Arial" panose="020B0604020202020204" pitchFamily="34" charset="0"/>
                        </a:rPr>
                        <a:t>1</a:t>
                      </a:r>
                    </a:p>
                  </a:txBody>
                  <a:tcPr/>
                </a:tc>
                <a:extLst>
                  <a:ext uri="{0D108BD9-81ED-4DB2-BD59-A6C34878D82A}">
                    <a16:rowId xmlns:a16="http://schemas.microsoft.com/office/drawing/2014/main" val="3013041704"/>
                  </a:ext>
                </a:extLst>
              </a:tr>
            </a:tbl>
          </a:graphicData>
        </a:graphic>
      </p:graphicFrame>
      <p:pic>
        <p:nvPicPr>
          <p:cNvPr id="3" name="Picture 2">
            <a:extLst>
              <a:ext uri="{FF2B5EF4-FFF2-40B4-BE49-F238E27FC236}">
                <a16:creationId xmlns:a16="http://schemas.microsoft.com/office/drawing/2014/main" id="{81D5E9AB-7099-4C17-A453-52A226C3F4A0}"/>
              </a:ext>
            </a:extLst>
          </p:cNvPr>
          <p:cNvPicPr>
            <a:picLocks noChangeAspect="1"/>
          </p:cNvPicPr>
          <p:nvPr/>
        </p:nvPicPr>
        <p:blipFill>
          <a:blip r:embed="rId3"/>
          <a:stretch>
            <a:fillRect/>
          </a:stretch>
        </p:blipFill>
        <p:spPr>
          <a:xfrm>
            <a:off x="210479" y="2664255"/>
            <a:ext cx="4932091" cy="2145978"/>
          </a:xfrm>
          <a:prstGeom prst="rect">
            <a:avLst/>
          </a:prstGeom>
        </p:spPr>
      </p:pic>
      <p:sp>
        <p:nvSpPr>
          <p:cNvPr id="8" name="TextBox 7">
            <a:extLst>
              <a:ext uri="{FF2B5EF4-FFF2-40B4-BE49-F238E27FC236}">
                <a16:creationId xmlns:a16="http://schemas.microsoft.com/office/drawing/2014/main" id="{68A59C2E-C21F-5B47-AE74-480E6ECFFE04}"/>
              </a:ext>
            </a:extLst>
          </p:cNvPr>
          <p:cNvSpPr txBox="1"/>
          <p:nvPr/>
        </p:nvSpPr>
        <p:spPr>
          <a:xfrm>
            <a:off x="319178" y="1453295"/>
            <a:ext cx="9238889" cy="430887"/>
          </a:xfrm>
          <a:prstGeom prst="rect">
            <a:avLst/>
          </a:prstGeom>
          <a:noFill/>
        </p:spPr>
        <p:txBody>
          <a:bodyPr wrap="square" rtlCol="0">
            <a:spAutoFit/>
          </a:bodyPr>
          <a:lstStyle/>
          <a:p>
            <a:r>
              <a:rPr lang="en-GB" sz="1100" dirty="0"/>
              <a:t>Scenario: “An alarm goes off (OUTPUT X) if a movement sensor is triggered (INPUT A) AND it is also night (INPUT B). Regardless of these prerequisites, the alarm should always go off if someone triggers the alarm manually (INPUT C).” </a:t>
            </a:r>
          </a:p>
        </p:txBody>
      </p:sp>
    </p:spTree>
    <p:extLst>
      <p:ext uri="{BB962C8B-B14F-4D97-AF65-F5344CB8AC3E}">
        <p14:creationId xmlns:p14="http://schemas.microsoft.com/office/powerpoint/2010/main" val="34305059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9178" y="757239"/>
            <a:ext cx="9238890" cy="512761"/>
          </a:xfrm>
        </p:spPr>
        <p:txBody>
          <a:bodyPr/>
          <a:lstStyle/>
          <a:p>
            <a:r>
              <a:rPr lang="en-GB" dirty="0"/>
              <a:t>Create, complete or edit logic diagrams and truth tables for given scenarios</a:t>
            </a:r>
          </a:p>
        </p:txBody>
      </p:sp>
      <p:graphicFrame>
        <p:nvGraphicFramePr>
          <p:cNvPr id="39" name="Table 38">
            <a:extLst>
              <a:ext uri="{FF2B5EF4-FFF2-40B4-BE49-F238E27FC236}">
                <a16:creationId xmlns:a16="http://schemas.microsoft.com/office/drawing/2014/main" id="{E1527722-149B-4524-B634-39AEFC9C6B04}"/>
              </a:ext>
            </a:extLst>
          </p:cNvPr>
          <p:cNvGraphicFramePr>
            <a:graphicFrameLocks noGrp="1"/>
          </p:cNvGraphicFramePr>
          <p:nvPr/>
        </p:nvGraphicFramePr>
        <p:xfrm>
          <a:off x="5319897" y="1975133"/>
          <a:ext cx="4231637" cy="4815840"/>
        </p:xfrm>
        <a:graphic>
          <a:graphicData uri="http://schemas.openxmlformats.org/drawingml/2006/table">
            <a:tbl>
              <a:tblPr firstRow="1" bandRow="1">
                <a:tableStyleId>{5C22544A-7EE6-4342-B048-85BDC9FD1C3A}</a:tableStyleId>
              </a:tblPr>
              <a:tblGrid>
                <a:gridCol w="500432">
                  <a:extLst>
                    <a:ext uri="{9D8B030D-6E8A-4147-A177-3AD203B41FA5}">
                      <a16:colId xmlns:a16="http://schemas.microsoft.com/office/drawing/2014/main" val="95620965"/>
                    </a:ext>
                  </a:extLst>
                </a:gridCol>
                <a:gridCol w="500432">
                  <a:extLst>
                    <a:ext uri="{9D8B030D-6E8A-4147-A177-3AD203B41FA5}">
                      <a16:colId xmlns:a16="http://schemas.microsoft.com/office/drawing/2014/main" val="4274499438"/>
                    </a:ext>
                  </a:extLst>
                </a:gridCol>
                <a:gridCol w="500432">
                  <a:extLst>
                    <a:ext uri="{9D8B030D-6E8A-4147-A177-3AD203B41FA5}">
                      <a16:colId xmlns:a16="http://schemas.microsoft.com/office/drawing/2014/main" val="2471612380"/>
                    </a:ext>
                  </a:extLst>
                </a:gridCol>
                <a:gridCol w="500432">
                  <a:extLst>
                    <a:ext uri="{9D8B030D-6E8A-4147-A177-3AD203B41FA5}">
                      <a16:colId xmlns:a16="http://schemas.microsoft.com/office/drawing/2014/main" val="3293406303"/>
                    </a:ext>
                  </a:extLst>
                </a:gridCol>
                <a:gridCol w="743303">
                  <a:extLst>
                    <a:ext uri="{9D8B030D-6E8A-4147-A177-3AD203B41FA5}">
                      <a16:colId xmlns:a16="http://schemas.microsoft.com/office/drawing/2014/main" val="2926582459"/>
                    </a:ext>
                  </a:extLst>
                </a:gridCol>
                <a:gridCol w="743303">
                  <a:extLst>
                    <a:ext uri="{9D8B030D-6E8A-4147-A177-3AD203B41FA5}">
                      <a16:colId xmlns:a16="http://schemas.microsoft.com/office/drawing/2014/main" val="2757492934"/>
                    </a:ext>
                  </a:extLst>
                </a:gridCol>
                <a:gridCol w="743303">
                  <a:extLst>
                    <a:ext uri="{9D8B030D-6E8A-4147-A177-3AD203B41FA5}">
                      <a16:colId xmlns:a16="http://schemas.microsoft.com/office/drawing/2014/main" val="3741174668"/>
                    </a:ext>
                  </a:extLst>
                </a:gridCol>
              </a:tblGrid>
              <a:tr h="327597">
                <a:tc>
                  <a:txBody>
                    <a:bodyPr/>
                    <a:lstStyle/>
                    <a:p>
                      <a:pPr algn="ctr"/>
                      <a:r>
                        <a:rPr lang="en-GB" sz="1100" dirty="0">
                          <a:latin typeface="+mn-lt"/>
                        </a:rPr>
                        <a:t>A</a:t>
                      </a:r>
                    </a:p>
                  </a:txBody>
                  <a:tcPr/>
                </a:tc>
                <a:tc>
                  <a:txBody>
                    <a:bodyPr/>
                    <a:lstStyle/>
                    <a:p>
                      <a:pPr algn="ctr"/>
                      <a:r>
                        <a:rPr lang="en-GB" sz="1100" dirty="0">
                          <a:latin typeface="+mn-lt"/>
                        </a:rPr>
                        <a:t>B</a:t>
                      </a:r>
                    </a:p>
                  </a:txBody>
                  <a:tcPr/>
                </a:tc>
                <a:tc>
                  <a:txBody>
                    <a:bodyPr/>
                    <a:lstStyle/>
                    <a:p>
                      <a:pPr algn="ctr"/>
                      <a:r>
                        <a:rPr lang="en-GB" sz="1100" dirty="0">
                          <a:latin typeface="+mn-lt"/>
                        </a:rPr>
                        <a:t>C</a:t>
                      </a:r>
                    </a:p>
                  </a:txBody>
                  <a:tcPr/>
                </a:tc>
                <a:tc>
                  <a:txBody>
                    <a:bodyPr/>
                    <a:lstStyle/>
                    <a:p>
                      <a:pPr algn="ctr"/>
                      <a:r>
                        <a:rPr lang="en-GB" sz="1100" dirty="0">
                          <a:latin typeface="+mn-lt"/>
                        </a:rPr>
                        <a:t>D</a:t>
                      </a:r>
                    </a:p>
                  </a:txBody>
                  <a:tcPr/>
                </a:tc>
                <a:tc>
                  <a:txBody>
                    <a:bodyPr/>
                    <a:lstStyle/>
                    <a:p>
                      <a:pPr algn="ctr"/>
                      <a:r>
                        <a:rPr lang="en-GB" sz="1100" dirty="0">
                          <a:latin typeface="+mn-lt"/>
                        </a:rPr>
                        <a:t>V = </a:t>
                      </a:r>
                    </a:p>
                    <a:p>
                      <a:pPr algn="ctr"/>
                      <a:r>
                        <a:rPr lang="en-GB" sz="1100" dirty="0">
                          <a:latin typeface="+mn-lt"/>
                        </a:rPr>
                        <a:t>A OR B</a:t>
                      </a:r>
                    </a:p>
                  </a:txBody>
                  <a:tcPr/>
                </a:tc>
                <a:tc>
                  <a:txBody>
                    <a:bodyPr/>
                    <a:lstStyle/>
                    <a:p>
                      <a:pPr algn="ctr"/>
                      <a:r>
                        <a:rPr lang="en-GB" sz="1100" dirty="0">
                          <a:latin typeface="+mn-lt"/>
                        </a:rPr>
                        <a:t>W = </a:t>
                      </a:r>
                    </a:p>
                    <a:p>
                      <a:pPr algn="ctr"/>
                      <a:r>
                        <a:rPr lang="en-GB" sz="1100" dirty="0">
                          <a:latin typeface="+mn-lt"/>
                        </a:rPr>
                        <a:t>C OR D</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100" dirty="0">
                          <a:latin typeface="+mn-lt"/>
                        </a:rPr>
                        <a:t>X =</a:t>
                      </a:r>
                    </a:p>
                    <a:p>
                      <a:pPr marL="0" marR="0" lvl="0" indent="0" algn="ctr" defTabSz="914400" rtl="0" eaLnBrk="1" fontAlgn="auto" latinLnBrk="0" hangingPunct="1">
                        <a:lnSpc>
                          <a:spcPct val="100000"/>
                        </a:lnSpc>
                        <a:spcBef>
                          <a:spcPts val="0"/>
                        </a:spcBef>
                        <a:spcAft>
                          <a:spcPts val="0"/>
                        </a:spcAft>
                        <a:buClrTx/>
                        <a:buSzTx/>
                        <a:buFontTx/>
                        <a:buNone/>
                        <a:tabLst/>
                        <a:defRPr/>
                      </a:pPr>
                      <a:r>
                        <a:rPr lang="en-GB" sz="1100" dirty="0">
                          <a:latin typeface="+mn-lt"/>
                        </a:rPr>
                        <a:t>V AND W</a:t>
                      </a:r>
                    </a:p>
                  </a:txBody>
                  <a:tcPr/>
                </a:tc>
                <a:extLst>
                  <a:ext uri="{0D108BD9-81ED-4DB2-BD59-A6C34878D82A}">
                    <a16:rowId xmlns:a16="http://schemas.microsoft.com/office/drawing/2014/main" val="3813691065"/>
                  </a:ext>
                </a:extLst>
              </a:tr>
              <a:tr h="210598">
                <a:tc>
                  <a:txBody>
                    <a:bodyPr/>
                    <a:lstStyle/>
                    <a:p>
                      <a:pPr algn="ctr"/>
                      <a:r>
                        <a:rPr lang="en-GB" sz="1200" dirty="0">
                          <a:latin typeface="+mn-lt"/>
                          <a:cs typeface="Arial" panose="020B0604020202020204" pitchFamily="34" charset="0"/>
                        </a:rPr>
                        <a:t>0</a:t>
                      </a:r>
                    </a:p>
                  </a:txBody>
                  <a:tcPr/>
                </a:tc>
                <a:tc>
                  <a:txBody>
                    <a:bodyPr/>
                    <a:lstStyle/>
                    <a:p>
                      <a:pPr algn="ctr"/>
                      <a:r>
                        <a:rPr lang="en-GB" sz="1200" dirty="0">
                          <a:latin typeface="+mn-lt"/>
                          <a:cs typeface="Arial" panose="020B0604020202020204" pitchFamily="34" charset="0"/>
                        </a:rPr>
                        <a:t>0</a:t>
                      </a:r>
                    </a:p>
                  </a:txBody>
                  <a:tcPr/>
                </a:tc>
                <a:tc>
                  <a:txBody>
                    <a:bodyPr/>
                    <a:lstStyle/>
                    <a:p>
                      <a:pPr algn="ctr"/>
                      <a:r>
                        <a:rPr lang="en-GB" sz="1200" dirty="0">
                          <a:latin typeface="+mn-lt"/>
                          <a:cs typeface="Arial" panose="020B0604020202020204" pitchFamily="34" charset="0"/>
                        </a:rPr>
                        <a:t>0</a:t>
                      </a:r>
                    </a:p>
                  </a:txBody>
                  <a:tcPr/>
                </a:tc>
                <a:tc>
                  <a:txBody>
                    <a:bodyPr/>
                    <a:lstStyle/>
                    <a:p>
                      <a:pPr algn="ctr"/>
                      <a:r>
                        <a:rPr lang="en-GB" sz="1200" dirty="0">
                          <a:latin typeface="+mn-lt"/>
                          <a:cs typeface="Arial" panose="020B0604020202020204" pitchFamily="34" charset="0"/>
                        </a:rPr>
                        <a:t>0</a:t>
                      </a:r>
                    </a:p>
                  </a:txBody>
                  <a:tcPr/>
                </a:tc>
                <a:tc>
                  <a:txBody>
                    <a:bodyPr/>
                    <a:lstStyle/>
                    <a:p>
                      <a:pPr algn="ctr"/>
                      <a:r>
                        <a:rPr lang="en-GB" sz="1200" dirty="0">
                          <a:latin typeface="+mn-lt"/>
                          <a:cs typeface="Arial" panose="020B0604020202020204" pitchFamily="34" charset="0"/>
                        </a:rPr>
                        <a:t>0</a:t>
                      </a:r>
                    </a:p>
                  </a:txBody>
                  <a:tcPr/>
                </a:tc>
                <a:tc>
                  <a:txBody>
                    <a:bodyPr/>
                    <a:lstStyle/>
                    <a:p>
                      <a:pPr algn="ctr"/>
                      <a:r>
                        <a:rPr lang="en-GB" sz="1200" dirty="0">
                          <a:latin typeface="+mn-lt"/>
                          <a:cs typeface="Arial" panose="020B0604020202020204" pitchFamily="34" charset="0"/>
                        </a:rPr>
                        <a:t>0</a:t>
                      </a:r>
                    </a:p>
                  </a:txBody>
                  <a:tcPr/>
                </a:tc>
                <a:tc>
                  <a:txBody>
                    <a:bodyPr/>
                    <a:lstStyle/>
                    <a:p>
                      <a:pPr algn="ctr"/>
                      <a:r>
                        <a:rPr lang="en-GB" sz="1200" dirty="0">
                          <a:solidFill>
                            <a:schemeClr val="tx1"/>
                          </a:solidFill>
                          <a:latin typeface="+mn-lt"/>
                          <a:cs typeface="Arial" panose="020B0604020202020204" pitchFamily="34" charset="0"/>
                        </a:rPr>
                        <a:t>0</a:t>
                      </a:r>
                    </a:p>
                  </a:txBody>
                  <a:tcPr/>
                </a:tc>
                <a:extLst>
                  <a:ext uri="{0D108BD9-81ED-4DB2-BD59-A6C34878D82A}">
                    <a16:rowId xmlns:a16="http://schemas.microsoft.com/office/drawing/2014/main" val="3596266093"/>
                  </a:ext>
                </a:extLst>
              </a:tr>
              <a:tr h="210598">
                <a:tc>
                  <a:txBody>
                    <a:bodyPr/>
                    <a:lstStyle/>
                    <a:p>
                      <a:pPr algn="ctr"/>
                      <a:r>
                        <a:rPr lang="en-GB" sz="1200" dirty="0">
                          <a:latin typeface="+mn-lt"/>
                          <a:cs typeface="Arial" panose="020B0604020202020204" pitchFamily="34" charset="0"/>
                        </a:rPr>
                        <a:t>0</a:t>
                      </a:r>
                    </a:p>
                  </a:txBody>
                  <a:tcPr/>
                </a:tc>
                <a:tc>
                  <a:txBody>
                    <a:bodyPr/>
                    <a:lstStyle/>
                    <a:p>
                      <a:pPr algn="ctr"/>
                      <a:r>
                        <a:rPr lang="en-GB" sz="1200" dirty="0">
                          <a:latin typeface="+mn-lt"/>
                          <a:cs typeface="Arial" panose="020B0604020202020204" pitchFamily="34" charset="0"/>
                        </a:rPr>
                        <a:t>0</a:t>
                      </a:r>
                    </a:p>
                  </a:txBody>
                  <a:tcPr/>
                </a:tc>
                <a:tc>
                  <a:txBody>
                    <a:bodyPr/>
                    <a:lstStyle/>
                    <a:p>
                      <a:pPr algn="ctr"/>
                      <a:r>
                        <a:rPr lang="en-GB" sz="1200" dirty="0">
                          <a:latin typeface="+mn-lt"/>
                          <a:cs typeface="Arial" panose="020B0604020202020204" pitchFamily="34" charset="0"/>
                        </a:rPr>
                        <a:t>0</a:t>
                      </a:r>
                    </a:p>
                  </a:txBody>
                  <a:tcPr/>
                </a:tc>
                <a:tc>
                  <a:txBody>
                    <a:bodyPr/>
                    <a:lstStyle/>
                    <a:p>
                      <a:pPr algn="ctr"/>
                      <a:r>
                        <a:rPr lang="en-GB" sz="1200" dirty="0">
                          <a:latin typeface="+mn-lt"/>
                          <a:cs typeface="Arial" panose="020B0604020202020204" pitchFamily="34" charset="0"/>
                        </a:rPr>
                        <a:t>1</a:t>
                      </a:r>
                    </a:p>
                  </a:txBody>
                  <a:tcPr/>
                </a:tc>
                <a:tc>
                  <a:txBody>
                    <a:bodyPr/>
                    <a:lstStyle/>
                    <a:p>
                      <a:pPr algn="ctr"/>
                      <a:r>
                        <a:rPr lang="en-GB" sz="1200" dirty="0">
                          <a:latin typeface="+mn-lt"/>
                          <a:cs typeface="Arial" panose="020B0604020202020204" pitchFamily="34" charset="0"/>
                        </a:rPr>
                        <a:t>0</a:t>
                      </a:r>
                    </a:p>
                  </a:txBody>
                  <a:tcPr/>
                </a:tc>
                <a:tc>
                  <a:txBody>
                    <a:bodyPr/>
                    <a:lstStyle/>
                    <a:p>
                      <a:pPr algn="ctr"/>
                      <a:r>
                        <a:rPr lang="en-GB" sz="1200" dirty="0">
                          <a:latin typeface="+mn-lt"/>
                          <a:cs typeface="Arial" panose="020B0604020202020204" pitchFamily="34" charset="0"/>
                        </a:rPr>
                        <a:t>1</a:t>
                      </a:r>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GB" sz="1200" dirty="0">
                          <a:solidFill>
                            <a:schemeClr val="tx1"/>
                          </a:solidFill>
                          <a:latin typeface="+mn-lt"/>
                          <a:cs typeface="Arial" panose="020B0604020202020204" pitchFamily="34" charset="0"/>
                        </a:rPr>
                        <a:t>0</a:t>
                      </a:r>
                    </a:p>
                  </a:txBody>
                  <a:tcPr/>
                </a:tc>
                <a:extLst>
                  <a:ext uri="{0D108BD9-81ED-4DB2-BD59-A6C34878D82A}">
                    <a16:rowId xmlns:a16="http://schemas.microsoft.com/office/drawing/2014/main" val="3011472810"/>
                  </a:ext>
                </a:extLst>
              </a:tr>
              <a:tr h="210598">
                <a:tc>
                  <a:txBody>
                    <a:bodyPr/>
                    <a:lstStyle/>
                    <a:p>
                      <a:pPr marL="0" algn="ctr" defTabSz="457200" rtl="0" eaLnBrk="1" latinLnBrk="0" hangingPunct="1"/>
                      <a:r>
                        <a:rPr lang="en-GB" sz="1200" kern="1200" dirty="0">
                          <a:solidFill>
                            <a:schemeClr val="dk1"/>
                          </a:solidFill>
                          <a:latin typeface="+mn-lt"/>
                          <a:ea typeface="+mn-ea"/>
                          <a:cs typeface="Arial" panose="020B0604020202020204" pitchFamily="34" charset="0"/>
                        </a:rPr>
                        <a:t>0</a:t>
                      </a:r>
                    </a:p>
                  </a:txBody>
                  <a:tcPr/>
                </a:tc>
                <a:tc>
                  <a:txBody>
                    <a:bodyPr/>
                    <a:lstStyle/>
                    <a:p>
                      <a:pPr marL="0" algn="ctr" defTabSz="457200" rtl="0" eaLnBrk="1" latinLnBrk="0" hangingPunct="1"/>
                      <a:r>
                        <a:rPr lang="en-GB" sz="1200" kern="1200" dirty="0">
                          <a:solidFill>
                            <a:schemeClr val="dk1"/>
                          </a:solidFill>
                          <a:latin typeface="+mn-lt"/>
                          <a:ea typeface="+mn-ea"/>
                          <a:cs typeface="Arial" panose="020B0604020202020204" pitchFamily="34" charset="0"/>
                        </a:rPr>
                        <a:t>0</a:t>
                      </a:r>
                    </a:p>
                  </a:txBody>
                  <a:tcPr/>
                </a:tc>
                <a:tc>
                  <a:txBody>
                    <a:bodyPr/>
                    <a:lstStyle/>
                    <a:p>
                      <a:pPr marL="0" algn="ctr" defTabSz="457200" rtl="0" eaLnBrk="1" latinLnBrk="0" hangingPunct="1"/>
                      <a:r>
                        <a:rPr lang="en-GB" sz="1200" kern="1200" dirty="0">
                          <a:solidFill>
                            <a:schemeClr val="dk1"/>
                          </a:solidFill>
                          <a:latin typeface="+mn-lt"/>
                          <a:ea typeface="+mn-ea"/>
                          <a:cs typeface="Arial" panose="020B0604020202020204" pitchFamily="34" charset="0"/>
                        </a:rPr>
                        <a:t>1</a:t>
                      </a:r>
                    </a:p>
                  </a:txBody>
                  <a:tcPr/>
                </a:tc>
                <a:tc>
                  <a:txBody>
                    <a:bodyPr/>
                    <a:lstStyle/>
                    <a:p>
                      <a:pPr marL="0" algn="ctr" defTabSz="457200" rtl="0" eaLnBrk="1" latinLnBrk="0" hangingPunct="1"/>
                      <a:r>
                        <a:rPr lang="en-GB" sz="1200" kern="1200" dirty="0">
                          <a:solidFill>
                            <a:schemeClr val="dk1"/>
                          </a:solidFill>
                          <a:latin typeface="+mn-lt"/>
                          <a:ea typeface="+mn-ea"/>
                          <a:cs typeface="Arial" panose="020B0604020202020204" pitchFamily="34" charset="0"/>
                        </a:rPr>
                        <a:t>0</a:t>
                      </a:r>
                    </a:p>
                  </a:txBody>
                  <a:tcPr/>
                </a:tc>
                <a:tc>
                  <a:txBody>
                    <a:bodyPr/>
                    <a:lstStyle/>
                    <a:p>
                      <a:pPr marL="0" algn="ctr" defTabSz="457200" rtl="0" eaLnBrk="1" latinLnBrk="0" hangingPunct="1"/>
                      <a:r>
                        <a:rPr lang="en-GB" sz="1200" kern="1200" dirty="0">
                          <a:solidFill>
                            <a:schemeClr val="dk1"/>
                          </a:solidFill>
                          <a:latin typeface="+mn-lt"/>
                          <a:ea typeface="+mn-ea"/>
                          <a:cs typeface="Arial" panose="020B0604020202020204" pitchFamily="34" charset="0"/>
                        </a:rPr>
                        <a:t>0</a:t>
                      </a:r>
                    </a:p>
                  </a:txBody>
                  <a:tcPr/>
                </a:tc>
                <a:tc>
                  <a:txBody>
                    <a:bodyPr/>
                    <a:lstStyle/>
                    <a:p>
                      <a:pPr marL="0" algn="ctr" defTabSz="457200" rtl="0" eaLnBrk="1" latinLnBrk="0" hangingPunct="1"/>
                      <a:r>
                        <a:rPr lang="en-GB" sz="1200" kern="1200" dirty="0">
                          <a:solidFill>
                            <a:schemeClr val="dk1"/>
                          </a:solidFill>
                          <a:latin typeface="+mn-lt"/>
                          <a:ea typeface="+mn-ea"/>
                          <a:cs typeface="Arial" panose="020B0604020202020204" pitchFamily="34" charset="0"/>
                        </a:rPr>
                        <a:t>1</a:t>
                      </a:r>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GB" sz="1200" dirty="0">
                          <a:solidFill>
                            <a:schemeClr val="tx1"/>
                          </a:solidFill>
                          <a:latin typeface="+mn-lt"/>
                          <a:cs typeface="Arial" panose="020B0604020202020204" pitchFamily="34" charset="0"/>
                        </a:rPr>
                        <a:t>0</a:t>
                      </a:r>
                    </a:p>
                  </a:txBody>
                  <a:tcPr/>
                </a:tc>
                <a:extLst>
                  <a:ext uri="{0D108BD9-81ED-4DB2-BD59-A6C34878D82A}">
                    <a16:rowId xmlns:a16="http://schemas.microsoft.com/office/drawing/2014/main" val="3271867947"/>
                  </a:ext>
                </a:extLst>
              </a:tr>
              <a:tr h="210598">
                <a:tc>
                  <a:txBody>
                    <a:bodyPr/>
                    <a:lstStyle/>
                    <a:p>
                      <a:pPr algn="ctr"/>
                      <a:r>
                        <a:rPr lang="en-GB" sz="1200" dirty="0">
                          <a:latin typeface="+mn-lt"/>
                          <a:cs typeface="Arial" panose="020B0604020202020204" pitchFamily="34" charset="0"/>
                        </a:rPr>
                        <a:t>0</a:t>
                      </a:r>
                    </a:p>
                  </a:txBody>
                  <a:tcPr/>
                </a:tc>
                <a:tc>
                  <a:txBody>
                    <a:bodyPr/>
                    <a:lstStyle/>
                    <a:p>
                      <a:pPr algn="ctr"/>
                      <a:r>
                        <a:rPr lang="en-GB" sz="1200" dirty="0">
                          <a:latin typeface="+mn-lt"/>
                          <a:cs typeface="Arial" panose="020B0604020202020204" pitchFamily="34" charset="0"/>
                        </a:rPr>
                        <a:t>0</a:t>
                      </a:r>
                    </a:p>
                  </a:txBody>
                  <a:tcPr/>
                </a:tc>
                <a:tc>
                  <a:txBody>
                    <a:bodyPr/>
                    <a:lstStyle/>
                    <a:p>
                      <a:pPr algn="ctr"/>
                      <a:r>
                        <a:rPr lang="en-GB" sz="1200" dirty="0">
                          <a:latin typeface="+mn-lt"/>
                          <a:cs typeface="Arial" panose="020B0604020202020204" pitchFamily="34" charset="0"/>
                        </a:rPr>
                        <a:t>1</a:t>
                      </a:r>
                    </a:p>
                  </a:txBody>
                  <a:tcPr/>
                </a:tc>
                <a:tc>
                  <a:txBody>
                    <a:bodyPr/>
                    <a:lstStyle/>
                    <a:p>
                      <a:pPr algn="ctr"/>
                      <a:r>
                        <a:rPr lang="en-GB" sz="1200" dirty="0">
                          <a:latin typeface="+mn-lt"/>
                          <a:cs typeface="Arial" panose="020B0604020202020204" pitchFamily="34" charset="0"/>
                        </a:rPr>
                        <a:t>1</a:t>
                      </a:r>
                    </a:p>
                  </a:txBody>
                  <a:tcPr/>
                </a:tc>
                <a:tc>
                  <a:txBody>
                    <a:bodyPr/>
                    <a:lstStyle/>
                    <a:p>
                      <a:pPr algn="ctr"/>
                      <a:r>
                        <a:rPr lang="en-GB" sz="1200" dirty="0">
                          <a:latin typeface="+mn-lt"/>
                          <a:cs typeface="Arial" panose="020B0604020202020204" pitchFamily="34" charset="0"/>
                        </a:rPr>
                        <a:t>0</a:t>
                      </a:r>
                    </a:p>
                  </a:txBody>
                  <a:tcPr/>
                </a:tc>
                <a:tc>
                  <a:txBody>
                    <a:bodyPr/>
                    <a:lstStyle/>
                    <a:p>
                      <a:pPr algn="ctr"/>
                      <a:r>
                        <a:rPr lang="en-GB" sz="1200" dirty="0">
                          <a:latin typeface="+mn-lt"/>
                          <a:cs typeface="Arial" panose="020B0604020202020204" pitchFamily="34" charset="0"/>
                        </a:rPr>
                        <a:t>1</a:t>
                      </a:r>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GB" sz="1200" dirty="0">
                          <a:solidFill>
                            <a:schemeClr val="tx1"/>
                          </a:solidFill>
                          <a:latin typeface="+mn-lt"/>
                          <a:cs typeface="Arial" panose="020B0604020202020204" pitchFamily="34" charset="0"/>
                        </a:rPr>
                        <a:t>0</a:t>
                      </a:r>
                    </a:p>
                  </a:txBody>
                  <a:tcPr/>
                </a:tc>
                <a:extLst>
                  <a:ext uri="{0D108BD9-81ED-4DB2-BD59-A6C34878D82A}">
                    <a16:rowId xmlns:a16="http://schemas.microsoft.com/office/drawing/2014/main" val="2448178837"/>
                  </a:ext>
                </a:extLst>
              </a:tr>
              <a:tr h="210598">
                <a:tc>
                  <a:txBody>
                    <a:bodyPr/>
                    <a:lstStyle/>
                    <a:p>
                      <a:pPr algn="ctr"/>
                      <a:r>
                        <a:rPr lang="en-GB" sz="1200" dirty="0">
                          <a:latin typeface="+mn-lt"/>
                          <a:cs typeface="Arial" panose="020B0604020202020204" pitchFamily="34" charset="0"/>
                        </a:rPr>
                        <a:t>0</a:t>
                      </a:r>
                    </a:p>
                  </a:txBody>
                  <a:tcPr/>
                </a:tc>
                <a:tc>
                  <a:txBody>
                    <a:bodyPr/>
                    <a:lstStyle/>
                    <a:p>
                      <a:pPr algn="ctr"/>
                      <a:r>
                        <a:rPr lang="en-GB" sz="1200" dirty="0">
                          <a:latin typeface="+mn-lt"/>
                          <a:cs typeface="Arial" panose="020B0604020202020204" pitchFamily="34" charset="0"/>
                        </a:rPr>
                        <a:t>1</a:t>
                      </a:r>
                    </a:p>
                  </a:txBody>
                  <a:tcPr/>
                </a:tc>
                <a:tc>
                  <a:txBody>
                    <a:bodyPr/>
                    <a:lstStyle/>
                    <a:p>
                      <a:pPr algn="ctr"/>
                      <a:r>
                        <a:rPr lang="en-GB" sz="1200" dirty="0">
                          <a:latin typeface="+mn-lt"/>
                          <a:cs typeface="Arial" panose="020B0604020202020204" pitchFamily="34" charset="0"/>
                        </a:rPr>
                        <a:t>0</a:t>
                      </a:r>
                    </a:p>
                  </a:txBody>
                  <a:tcPr/>
                </a:tc>
                <a:tc>
                  <a:txBody>
                    <a:bodyPr/>
                    <a:lstStyle/>
                    <a:p>
                      <a:pPr algn="ctr"/>
                      <a:r>
                        <a:rPr lang="en-GB" sz="1200" dirty="0">
                          <a:latin typeface="+mn-lt"/>
                          <a:cs typeface="Arial" panose="020B0604020202020204" pitchFamily="34" charset="0"/>
                        </a:rPr>
                        <a:t>0</a:t>
                      </a:r>
                    </a:p>
                  </a:txBody>
                  <a:tcPr/>
                </a:tc>
                <a:tc>
                  <a:txBody>
                    <a:bodyPr/>
                    <a:lstStyle/>
                    <a:p>
                      <a:pPr algn="ctr"/>
                      <a:r>
                        <a:rPr lang="en-GB" sz="1200" dirty="0">
                          <a:latin typeface="+mn-lt"/>
                          <a:cs typeface="Arial" panose="020B0604020202020204" pitchFamily="34" charset="0"/>
                        </a:rPr>
                        <a:t>1</a:t>
                      </a:r>
                    </a:p>
                  </a:txBody>
                  <a:tcPr/>
                </a:tc>
                <a:tc>
                  <a:txBody>
                    <a:bodyPr/>
                    <a:lstStyle/>
                    <a:p>
                      <a:pPr algn="ctr"/>
                      <a:r>
                        <a:rPr lang="en-GB" sz="1200" dirty="0">
                          <a:latin typeface="+mn-lt"/>
                          <a:cs typeface="Arial" panose="020B0604020202020204" pitchFamily="34" charset="0"/>
                        </a:rPr>
                        <a:t>0</a:t>
                      </a:r>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GB" sz="1200" dirty="0">
                          <a:solidFill>
                            <a:schemeClr val="tx1"/>
                          </a:solidFill>
                          <a:latin typeface="+mn-lt"/>
                          <a:cs typeface="Arial" panose="020B0604020202020204" pitchFamily="34" charset="0"/>
                        </a:rPr>
                        <a:t>0</a:t>
                      </a:r>
                    </a:p>
                  </a:txBody>
                  <a:tcPr/>
                </a:tc>
                <a:extLst>
                  <a:ext uri="{0D108BD9-81ED-4DB2-BD59-A6C34878D82A}">
                    <a16:rowId xmlns:a16="http://schemas.microsoft.com/office/drawing/2014/main" val="3416033505"/>
                  </a:ext>
                </a:extLst>
              </a:tr>
              <a:tr h="210598">
                <a:tc>
                  <a:txBody>
                    <a:bodyPr/>
                    <a:lstStyle/>
                    <a:p>
                      <a:pPr algn="ctr"/>
                      <a:r>
                        <a:rPr lang="en-GB" sz="1200" dirty="0">
                          <a:latin typeface="+mn-lt"/>
                          <a:cs typeface="Arial" panose="020B0604020202020204" pitchFamily="34" charset="0"/>
                        </a:rPr>
                        <a:t>0</a:t>
                      </a:r>
                    </a:p>
                  </a:txBody>
                  <a:tcPr/>
                </a:tc>
                <a:tc>
                  <a:txBody>
                    <a:bodyPr/>
                    <a:lstStyle/>
                    <a:p>
                      <a:pPr algn="ctr"/>
                      <a:r>
                        <a:rPr lang="en-GB" sz="1200" dirty="0">
                          <a:latin typeface="+mn-lt"/>
                          <a:cs typeface="Arial" panose="020B0604020202020204" pitchFamily="34" charset="0"/>
                        </a:rPr>
                        <a:t>1</a:t>
                      </a:r>
                    </a:p>
                  </a:txBody>
                  <a:tcPr/>
                </a:tc>
                <a:tc>
                  <a:txBody>
                    <a:bodyPr/>
                    <a:lstStyle/>
                    <a:p>
                      <a:pPr algn="ctr"/>
                      <a:r>
                        <a:rPr lang="en-GB" sz="1200" dirty="0">
                          <a:latin typeface="+mn-lt"/>
                          <a:cs typeface="Arial" panose="020B0604020202020204" pitchFamily="34" charset="0"/>
                        </a:rPr>
                        <a:t>0</a:t>
                      </a:r>
                    </a:p>
                  </a:txBody>
                  <a:tcPr/>
                </a:tc>
                <a:tc>
                  <a:txBody>
                    <a:bodyPr/>
                    <a:lstStyle/>
                    <a:p>
                      <a:pPr algn="ctr"/>
                      <a:r>
                        <a:rPr lang="en-GB" sz="1200" dirty="0">
                          <a:latin typeface="+mn-lt"/>
                          <a:cs typeface="Arial" panose="020B0604020202020204" pitchFamily="34" charset="0"/>
                        </a:rPr>
                        <a:t>1</a:t>
                      </a:r>
                    </a:p>
                  </a:txBody>
                  <a:tcPr/>
                </a:tc>
                <a:tc>
                  <a:txBody>
                    <a:bodyPr/>
                    <a:lstStyle/>
                    <a:p>
                      <a:pPr algn="ctr"/>
                      <a:r>
                        <a:rPr lang="en-GB" sz="1200" dirty="0">
                          <a:latin typeface="+mn-lt"/>
                          <a:cs typeface="Arial" panose="020B0604020202020204" pitchFamily="34" charset="0"/>
                        </a:rPr>
                        <a:t>1</a:t>
                      </a:r>
                    </a:p>
                  </a:txBody>
                  <a:tcPr/>
                </a:tc>
                <a:tc>
                  <a:txBody>
                    <a:bodyPr/>
                    <a:lstStyle/>
                    <a:p>
                      <a:pPr algn="ctr"/>
                      <a:r>
                        <a:rPr lang="en-GB" sz="1200" dirty="0">
                          <a:latin typeface="+mn-lt"/>
                          <a:cs typeface="Arial" panose="020B0604020202020204" pitchFamily="34" charset="0"/>
                        </a:rPr>
                        <a:t>1</a:t>
                      </a:r>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GB" sz="1200" dirty="0">
                          <a:solidFill>
                            <a:schemeClr val="tx1"/>
                          </a:solidFill>
                          <a:latin typeface="+mn-lt"/>
                          <a:cs typeface="Arial" panose="020B0604020202020204" pitchFamily="34" charset="0"/>
                        </a:rPr>
                        <a:t>1</a:t>
                      </a:r>
                    </a:p>
                  </a:txBody>
                  <a:tcPr/>
                </a:tc>
                <a:extLst>
                  <a:ext uri="{0D108BD9-81ED-4DB2-BD59-A6C34878D82A}">
                    <a16:rowId xmlns:a16="http://schemas.microsoft.com/office/drawing/2014/main" val="2911038159"/>
                  </a:ext>
                </a:extLst>
              </a:tr>
              <a:tr h="210598">
                <a:tc>
                  <a:txBody>
                    <a:bodyPr/>
                    <a:lstStyle/>
                    <a:p>
                      <a:pPr algn="ctr"/>
                      <a:r>
                        <a:rPr lang="en-GB" sz="1200" dirty="0">
                          <a:latin typeface="+mn-lt"/>
                          <a:cs typeface="Arial" panose="020B0604020202020204" pitchFamily="34" charset="0"/>
                        </a:rPr>
                        <a:t>0</a:t>
                      </a:r>
                    </a:p>
                  </a:txBody>
                  <a:tcPr/>
                </a:tc>
                <a:tc>
                  <a:txBody>
                    <a:bodyPr/>
                    <a:lstStyle/>
                    <a:p>
                      <a:pPr algn="ctr"/>
                      <a:r>
                        <a:rPr lang="en-GB" sz="1200" dirty="0">
                          <a:latin typeface="+mn-lt"/>
                          <a:cs typeface="Arial" panose="020B0604020202020204" pitchFamily="34" charset="0"/>
                        </a:rPr>
                        <a:t>1</a:t>
                      </a:r>
                    </a:p>
                  </a:txBody>
                  <a:tcPr/>
                </a:tc>
                <a:tc>
                  <a:txBody>
                    <a:bodyPr/>
                    <a:lstStyle/>
                    <a:p>
                      <a:pPr algn="ctr"/>
                      <a:r>
                        <a:rPr lang="en-GB" sz="1200" dirty="0">
                          <a:latin typeface="+mn-lt"/>
                          <a:cs typeface="Arial" panose="020B0604020202020204" pitchFamily="34" charset="0"/>
                        </a:rPr>
                        <a:t>1</a:t>
                      </a:r>
                    </a:p>
                  </a:txBody>
                  <a:tcPr/>
                </a:tc>
                <a:tc>
                  <a:txBody>
                    <a:bodyPr/>
                    <a:lstStyle/>
                    <a:p>
                      <a:pPr algn="ctr"/>
                      <a:r>
                        <a:rPr lang="en-GB" sz="1200" dirty="0">
                          <a:latin typeface="+mn-lt"/>
                          <a:cs typeface="Arial" panose="020B0604020202020204" pitchFamily="34" charset="0"/>
                        </a:rPr>
                        <a:t>0</a:t>
                      </a:r>
                    </a:p>
                  </a:txBody>
                  <a:tcPr/>
                </a:tc>
                <a:tc>
                  <a:txBody>
                    <a:bodyPr/>
                    <a:lstStyle/>
                    <a:p>
                      <a:pPr algn="ctr"/>
                      <a:r>
                        <a:rPr lang="en-GB" sz="1200" dirty="0">
                          <a:latin typeface="+mn-lt"/>
                          <a:cs typeface="Arial" panose="020B0604020202020204" pitchFamily="34" charset="0"/>
                        </a:rPr>
                        <a:t>1</a:t>
                      </a:r>
                    </a:p>
                  </a:txBody>
                  <a:tcPr/>
                </a:tc>
                <a:tc>
                  <a:txBody>
                    <a:bodyPr/>
                    <a:lstStyle/>
                    <a:p>
                      <a:pPr algn="ctr"/>
                      <a:r>
                        <a:rPr lang="en-GB" sz="1200" dirty="0">
                          <a:latin typeface="+mn-lt"/>
                          <a:cs typeface="Arial" panose="020B0604020202020204" pitchFamily="34" charset="0"/>
                        </a:rPr>
                        <a:t>1</a:t>
                      </a:r>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GB" sz="1200" dirty="0">
                          <a:solidFill>
                            <a:schemeClr val="tx1"/>
                          </a:solidFill>
                          <a:latin typeface="+mn-lt"/>
                          <a:cs typeface="Arial" panose="020B0604020202020204" pitchFamily="34" charset="0"/>
                        </a:rPr>
                        <a:t>1</a:t>
                      </a:r>
                    </a:p>
                  </a:txBody>
                  <a:tcPr/>
                </a:tc>
                <a:extLst>
                  <a:ext uri="{0D108BD9-81ED-4DB2-BD59-A6C34878D82A}">
                    <a16:rowId xmlns:a16="http://schemas.microsoft.com/office/drawing/2014/main" val="3515936165"/>
                  </a:ext>
                </a:extLst>
              </a:tr>
              <a:tr h="210598">
                <a:tc>
                  <a:txBody>
                    <a:bodyPr/>
                    <a:lstStyle/>
                    <a:p>
                      <a:pPr algn="ctr"/>
                      <a:r>
                        <a:rPr lang="en-GB" sz="1200" dirty="0">
                          <a:latin typeface="+mn-lt"/>
                          <a:cs typeface="Arial" panose="020B0604020202020204" pitchFamily="34" charset="0"/>
                        </a:rPr>
                        <a:t>0</a:t>
                      </a:r>
                    </a:p>
                  </a:txBody>
                  <a:tcPr/>
                </a:tc>
                <a:tc>
                  <a:txBody>
                    <a:bodyPr/>
                    <a:lstStyle/>
                    <a:p>
                      <a:pPr algn="ctr"/>
                      <a:r>
                        <a:rPr lang="en-GB" sz="1200" dirty="0">
                          <a:latin typeface="+mn-lt"/>
                          <a:cs typeface="Arial" panose="020B0604020202020204" pitchFamily="34" charset="0"/>
                        </a:rPr>
                        <a:t>1</a:t>
                      </a:r>
                    </a:p>
                  </a:txBody>
                  <a:tcPr/>
                </a:tc>
                <a:tc>
                  <a:txBody>
                    <a:bodyPr/>
                    <a:lstStyle/>
                    <a:p>
                      <a:pPr algn="ctr"/>
                      <a:r>
                        <a:rPr lang="en-GB" sz="1200" dirty="0">
                          <a:latin typeface="+mn-lt"/>
                          <a:cs typeface="Arial" panose="020B0604020202020204" pitchFamily="34" charset="0"/>
                        </a:rPr>
                        <a:t>1</a:t>
                      </a:r>
                    </a:p>
                  </a:txBody>
                  <a:tcPr/>
                </a:tc>
                <a:tc>
                  <a:txBody>
                    <a:bodyPr/>
                    <a:lstStyle/>
                    <a:p>
                      <a:pPr algn="ctr"/>
                      <a:r>
                        <a:rPr lang="en-GB" sz="1200" dirty="0">
                          <a:latin typeface="+mn-lt"/>
                          <a:cs typeface="Arial" panose="020B0604020202020204" pitchFamily="34" charset="0"/>
                        </a:rPr>
                        <a:t>1</a:t>
                      </a:r>
                    </a:p>
                  </a:txBody>
                  <a:tcPr/>
                </a:tc>
                <a:tc>
                  <a:txBody>
                    <a:bodyPr/>
                    <a:lstStyle/>
                    <a:p>
                      <a:pPr algn="ctr"/>
                      <a:r>
                        <a:rPr lang="en-GB" sz="1200" dirty="0">
                          <a:latin typeface="+mn-lt"/>
                          <a:cs typeface="Arial" panose="020B0604020202020204" pitchFamily="34" charset="0"/>
                        </a:rPr>
                        <a:t>1</a:t>
                      </a:r>
                    </a:p>
                  </a:txBody>
                  <a:tcPr/>
                </a:tc>
                <a:tc>
                  <a:txBody>
                    <a:bodyPr/>
                    <a:lstStyle/>
                    <a:p>
                      <a:pPr algn="ctr"/>
                      <a:r>
                        <a:rPr lang="en-GB" sz="1200" dirty="0">
                          <a:latin typeface="+mn-lt"/>
                          <a:cs typeface="Arial" panose="020B0604020202020204" pitchFamily="34" charset="0"/>
                        </a:rPr>
                        <a:t>1</a:t>
                      </a:r>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GB" sz="1200" dirty="0">
                          <a:solidFill>
                            <a:schemeClr val="tx1"/>
                          </a:solidFill>
                          <a:latin typeface="+mn-lt"/>
                          <a:cs typeface="Arial" panose="020B0604020202020204" pitchFamily="34" charset="0"/>
                        </a:rPr>
                        <a:t>1</a:t>
                      </a:r>
                    </a:p>
                  </a:txBody>
                  <a:tcPr/>
                </a:tc>
                <a:extLst>
                  <a:ext uri="{0D108BD9-81ED-4DB2-BD59-A6C34878D82A}">
                    <a16:rowId xmlns:a16="http://schemas.microsoft.com/office/drawing/2014/main" val="3013041704"/>
                  </a:ext>
                </a:extLst>
              </a:tr>
              <a:tr h="210598">
                <a:tc>
                  <a:txBody>
                    <a:bodyPr/>
                    <a:lstStyle/>
                    <a:p>
                      <a:pPr algn="ctr"/>
                      <a:r>
                        <a:rPr lang="en-GB" sz="1200" dirty="0">
                          <a:latin typeface="+mn-lt"/>
                          <a:cs typeface="Arial" panose="020B0604020202020204" pitchFamily="34" charset="0"/>
                        </a:rPr>
                        <a:t>1</a:t>
                      </a:r>
                    </a:p>
                  </a:txBody>
                  <a:tcPr/>
                </a:tc>
                <a:tc>
                  <a:txBody>
                    <a:bodyPr/>
                    <a:lstStyle/>
                    <a:p>
                      <a:pPr algn="ctr"/>
                      <a:r>
                        <a:rPr lang="en-GB" sz="1200" dirty="0">
                          <a:latin typeface="+mn-lt"/>
                          <a:cs typeface="Arial" panose="020B0604020202020204" pitchFamily="34" charset="0"/>
                        </a:rPr>
                        <a:t>0</a:t>
                      </a:r>
                    </a:p>
                  </a:txBody>
                  <a:tcPr/>
                </a:tc>
                <a:tc>
                  <a:txBody>
                    <a:bodyPr/>
                    <a:lstStyle/>
                    <a:p>
                      <a:pPr algn="ctr"/>
                      <a:r>
                        <a:rPr lang="en-GB" sz="1200" dirty="0">
                          <a:latin typeface="+mn-lt"/>
                          <a:cs typeface="Arial" panose="020B0604020202020204" pitchFamily="34" charset="0"/>
                        </a:rPr>
                        <a:t>0</a:t>
                      </a:r>
                    </a:p>
                  </a:txBody>
                  <a:tcPr/>
                </a:tc>
                <a:tc>
                  <a:txBody>
                    <a:bodyPr/>
                    <a:lstStyle/>
                    <a:p>
                      <a:pPr algn="ctr"/>
                      <a:r>
                        <a:rPr lang="en-GB" sz="1200" dirty="0">
                          <a:latin typeface="+mn-lt"/>
                          <a:cs typeface="Arial" panose="020B0604020202020204" pitchFamily="34" charset="0"/>
                        </a:rPr>
                        <a:t>0</a:t>
                      </a:r>
                    </a:p>
                  </a:txBody>
                  <a:tcPr/>
                </a:tc>
                <a:tc>
                  <a:txBody>
                    <a:bodyPr/>
                    <a:lstStyle/>
                    <a:p>
                      <a:pPr algn="ctr"/>
                      <a:r>
                        <a:rPr lang="en-GB" sz="1200" dirty="0">
                          <a:latin typeface="+mn-lt"/>
                          <a:cs typeface="Arial" panose="020B0604020202020204" pitchFamily="34" charset="0"/>
                        </a:rPr>
                        <a:t>1</a:t>
                      </a:r>
                    </a:p>
                  </a:txBody>
                  <a:tcPr/>
                </a:tc>
                <a:tc>
                  <a:txBody>
                    <a:bodyPr/>
                    <a:lstStyle/>
                    <a:p>
                      <a:pPr algn="ctr"/>
                      <a:r>
                        <a:rPr lang="en-GB" sz="1200" dirty="0">
                          <a:latin typeface="+mn-lt"/>
                          <a:cs typeface="Arial" panose="020B0604020202020204" pitchFamily="34" charset="0"/>
                        </a:rPr>
                        <a:t>0</a:t>
                      </a:r>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GB" sz="1200" dirty="0">
                          <a:solidFill>
                            <a:schemeClr val="tx1"/>
                          </a:solidFill>
                          <a:latin typeface="+mn-lt"/>
                          <a:cs typeface="Arial" panose="020B0604020202020204" pitchFamily="34" charset="0"/>
                        </a:rPr>
                        <a:t>0</a:t>
                      </a:r>
                    </a:p>
                  </a:txBody>
                  <a:tcPr/>
                </a:tc>
                <a:extLst>
                  <a:ext uri="{0D108BD9-81ED-4DB2-BD59-A6C34878D82A}">
                    <a16:rowId xmlns:a16="http://schemas.microsoft.com/office/drawing/2014/main" val="648974001"/>
                  </a:ext>
                </a:extLst>
              </a:tr>
              <a:tr h="210598">
                <a:tc>
                  <a:txBody>
                    <a:bodyPr/>
                    <a:lstStyle/>
                    <a:p>
                      <a:pPr algn="ctr"/>
                      <a:r>
                        <a:rPr lang="en-GB" sz="1200" dirty="0">
                          <a:latin typeface="+mn-lt"/>
                          <a:cs typeface="Arial" panose="020B0604020202020204" pitchFamily="34" charset="0"/>
                        </a:rPr>
                        <a:t>1</a:t>
                      </a:r>
                    </a:p>
                  </a:txBody>
                  <a:tcPr/>
                </a:tc>
                <a:tc>
                  <a:txBody>
                    <a:bodyPr/>
                    <a:lstStyle/>
                    <a:p>
                      <a:pPr algn="ctr"/>
                      <a:r>
                        <a:rPr lang="en-GB" sz="1200" dirty="0">
                          <a:latin typeface="+mn-lt"/>
                          <a:cs typeface="Arial" panose="020B0604020202020204" pitchFamily="34" charset="0"/>
                        </a:rPr>
                        <a:t>0</a:t>
                      </a:r>
                    </a:p>
                  </a:txBody>
                  <a:tcPr/>
                </a:tc>
                <a:tc>
                  <a:txBody>
                    <a:bodyPr/>
                    <a:lstStyle/>
                    <a:p>
                      <a:pPr algn="ctr"/>
                      <a:r>
                        <a:rPr lang="en-GB" sz="1200" dirty="0">
                          <a:latin typeface="+mn-lt"/>
                          <a:cs typeface="Arial" panose="020B0604020202020204" pitchFamily="34" charset="0"/>
                        </a:rPr>
                        <a:t>0</a:t>
                      </a:r>
                    </a:p>
                  </a:txBody>
                  <a:tcPr/>
                </a:tc>
                <a:tc>
                  <a:txBody>
                    <a:bodyPr/>
                    <a:lstStyle/>
                    <a:p>
                      <a:pPr algn="ctr"/>
                      <a:r>
                        <a:rPr lang="en-GB" sz="1200" dirty="0">
                          <a:latin typeface="+mn-lt"/>
                          <a:cs typeface="Arial" panose="020B0604020202020204" pitchFamily="34" charset="0"/>
                        </a:rPr>
                        <a:t>1</a:t>
                      </a:r>
                    </a:p>
                  </a:txBody>
                  <a:tcPr/>
                </a:tc>
                <a:tc>
                  <a:txBody>
                    <a:bodyPr/>
                    <a:lstStyle/>
                    <a:p>
                      <a:pPr algn="ctr"/>
                      <a:r>
                        <a:rPr lang="en-GB" sz="1200" dirty="0">
                          <a:latin typeface="+mn-lt"/>
                          <a:cs typeface="Arial" panose="020B0604020202020204" pitchFamily="34" charset="0"/>
                        </a:rPr>
                        <a:t>1</a:t>
                      </a:r>
                    </a:p>
                  </a:txBody>
                  <a:tcPr/>
                </a:tc>
                <a:tc>
                  <a:txBody>
                    <a:bodyPr/>
                    <a:lstStyle/>
                    <a:p>
                      <a:pPr algn="ctr"/>
                      <a:r>
                        <a:rPr lang="en-GB" sz="1200" dirty="0">
                          <a:latin typeface="+mn-lt"/>
                          <a:cs typeface="Arial" panose="020B0604020202020204" pitchFamily="34" charset="0"/>
                        </a:rPr>
                        <a:t>1</a:t>
                      </a:r>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GB" sz="1200" dirty="0">
                          <a:solidFill>
                            <a:schemeClr val="tx1"/>
                          </a:solidFill>
                          <a:latin typeface="+mn-lt"/>
                          <a:cs typeface="Arial" panose="020B0604020202020204" pitchFamily="34" charset="0"/>
                        </a:rPr>
                        <a:t>1</a:t>
                      </a:r>
                    </a:p>
                  </a:txBody>
                  <a:tcPr/>
                </a:tc>
                <a:extLst>
                  <a:ext uri="{0D108BD9-81ED-4DB2-BD59-A6C34878D82A}">
                    <a16:rowId xmlns:a16="http://schemas.microsoft.com/office/drawing/2014/main" val="3845947395"/>
                  </a:ext>
                </a:extLst>
              </a:tr>
              <a:tr h="210598">
                <a:tc>
                  <a:txBody>
                    <a:bodyPr/>
                    <a:lstStyle/>
                    <a:p>
                      <a:pPr algn="ctr"/>
                      <a:r>
                        <a:rPr lang="en-GB" sz="1200" dirty="0">
                          <a:latin typeface="+mn-lt"/>
                          <a:cs typeface="Arial" panose="020B0604020202020204" pitchFamily="34" charset="0"/>
                        </a:rPr>
                        <a:t>1</a:t>
                      </a:r>
                    </a:p>
                  </a:txBody>
                  <a:tcPr/>
                </a:tc>
                <a:tc>
                  <a:txBody>
                    <a:bodyPr/>
                    <a:lstStyle/>
                    <a:p>
                      <a:pPr algn="ctr"/>
                      <a:r>
                        <a:rPr lang="en-GB" sz="1200" dirty="0">
                          <a:latin typeface="+mn-lt"/>
                          <a:cs typeface="Arial" panose="020B0604020202020204" pitchFamily="34" charset="0"/>
                        </a:rPr>
                        <a:t>0</a:t>
                      </a:r>
                    </a:p>
                  </a:txBody>
                  <a:tcPr/>
                </a:tc>
                <a:tc>
                  <a:txBody>
                    <a:bodyPr/>
                    <a:lstStyle/>
                    <a:p>
                      <a:pPr algn="ctr"/>
                      <a:r>
                        <a:rPr lang="en-GB" sz="1200" dirty="0">
                          <a:latin typeface="+mn-lt"/>
                          <a:cs typeface="Arial" panose="020B0604020202020204" pitchFamily="34" charset="0"/>
                        </a:rPr>
                        <a:t>1</a:t>
                      </a:r>
                    </a:p>
                  </a:txBody>
                  <a:tcPr/>
                </a:tc>
                <a:tc>
                  <a:txBody>
                    <a:bodyPr/>
                    <a:lstStyle/>
                    <a:p>
                      <a:pPr algn="ctr"/>
                      <a:r>
                        <a:rPr lang="en-GB" sz="1200" dirty="0">
                          <a:latin typeface="+mn-lt"/>
                          <a:cs typeface="Arial" panose="020B0604020202020204" pitchFamily="34" charset="0"/>
                        </a:rPr>
                        <a:t>0</a:t>
                      </a:r>
                    </a:p>
                  </a:txBody>
                  <a:tcPr/>
                </a:tc>
                <a:tc>
                  <a:txBody>
                    <a:bodyPr/>
                    <a:lstStyle/>
                    <a:p>
                      <a:pPr algn="ctr"/>
                      <a:r>
                        <a:rPr lang="en-GB" sz="1200" dirty="0">
                          <a:latin typeface="+mn-lt"/>
                          <a:cs typeface="Arial" panose="020B0604020202020204" pitchFamily="34" charset="0"/>
                        </a:rPr>
                        <a:t>1</a:t>
                      </a:r>
                    </a:p>
                  </a:txBody>
                  <a:tcPr/>
                </a:tc>
                <a:tc>
                  <a:txBody>
                    <a:bodyPr/>
                    <a:lstStyle/>
                    <a:p>
                      <a:pPr algn="ctr"/>
                      <a:r>
                        <a:rPr lang="en-GB" sz="1200" dirty="0">
                          <a:latin typeface="+mn-lt"/>
                          <a:cs typeface="Arial" panose="020B0604020202020204" pitchFamily="34" charset="0"/>
                        </a:rPr>
                        <a:t>1</a:t>
                      </a:r>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GB" sz="1200" dirty="0">
                          <a:solidFill>
                            <a:schemeClr val="tx1"/>
                          </a:solidFill>
                          <a:latin typeface="+mn-lt"/>
                          <a:cs typeface="Arial" panose="020B0604020202020204" pitchFamily="34" charset="0"/>
                        </a:rPr>
                        <a:t>1</a:t>
                      </a:r>
                    </a:p>
                  </a:txBody>
                  <a:tcPr/>
                </a:tc>
                <a:extLst>
                  <a:ext uri="{0D108BD9-81ED-4DB2-BD59-A6C34878D82A}">
                    <a16:rowId xmlns:a16="http://schemas.microsoft.com/office/drawing/2014/main" val="4179011189"/>
                  </a:ext>
                </a:extLst>
              </a:tr>
              <a:tr h="210598">
                <a:tc>
                  <a:txBody>
                    <a:bodyPr/>
                    <a:lstStyle/>
                    <a:p>
                      <a:pPr algn="ctr"/>
                      <a:r>
                        <a:rPr lang="en-GB" sz="1200" dirty="0">
                          <a:latin typeface="+mn-lt"/>
                          <a:cs typeface="Arial" panose="020B0604020202020204" pitchFamily="34" charset="0"/>
                        </a:rPr>
                        <a:t>1</a:t>
                      </a:r>
                    </a:p>
                  </a:txBody>
                  <a:tcPr/>
                </a:tc>
                <a:tc>
                  <a:txBody>
                    <a:bodyPr/>
                    <a:lstStyle/>
                    <a:p>
                      <a:pPr algn="ctr"/>
                      <a:r>
                        <a:rPr lang="en-GB" sz="1200" dirty="0">
                          <a:latin typeface="+mn-lt"/>
                          <a:cs typeface="Arial" panose="020B0604020202020204" pitchFamily="34" charset="0"/>
                        </a:rPr>
                        <a:t>0</a:t>
                      </a:r>
                    </a:p>
                  </a:txBody>
                  <a:tcPr/>
                </a:tc>
                <a:tc>
                  <a:txBody>
                    <a:bodyPr/>
                    <a:lstStyle/>
                    <a:p>
                      <a:pPr algn="ctr"/>
                      <a:r>
                        <a:rPr lang="en-GB" sz="1200" dirty="0">
                          <a:latin typeface="+mn-lt"/>
                          <a:cs typeface="Arial" panose="020B0604020202020204" pitchFamily="34" charset="0"/>
                        </a:rPr>
                        <a:t>1</a:t>
                      </a:r>
                    </a:p>
                  </a:txBody>
                  <a:tcPr/>
                </a:tc>
                <a:tc>
                  <a:txBody>
                    <a:bodyPr/>
                    <a:lstStyle/>
                    <a:p>
                      <a:pPr algn="ctr"/>
                      <a:r>
                        <a:rPr lang="en-GB" sz="1200" dirty="0">
                          <a:latin typeface="+mn-lt"/>
                          <a:cs typeface="Arial" panose="020B0604020202020204" pitchFamily="34" charset="0"/>
                        </a:rPr>
                        <a:t>1</a:t>
                      </a:r>
                    </a:p>
                  </a:txBody>
                  <a:tcPr/>
                </a:tc>
                <a:tc>
                  <a:txBody>
                    <a:bodyPr/>
                    <a:lstStyle/>
                    <a:p>
                      <a:pPr algn="ctr"/>
                      <a:r>
                        <a:rPr lang="en-GB" sz="1200" dirty="0">
                          <a:latin typeface="+mn-lt"/>
                          <a:cs typeface="Arial" panose="020B0604020202020204" pitchFamily="34" charset="0"/>
                        </a:rPr>
                        <a:t>1</a:t>
                      </a:r>
                    </a:p>
                  </a:txBody>
                  <a:tcPr/>
                </a:tc>
                <a:tc>
                  <a:txBody>
                    <a:bodyPr/>
                    <a:lstStyle/>
                    <a:p>
                      <a:pPr algn="ctr"/>
                      <a:r>
                        <a:rPr lang="en-GB" sz="1200" dirty="0">
                          <a:latin typeface="+mn-lt"/>
                          <a:cs typeface="Arial" panose="020B0604020202020204" pitchFamily="34" charset="0"/>
                        </a:rPr>
                        <a:t>1</a:t>
                      </a:r>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GB" sz="1200" dirty="0">
                          <a:solidFill>
                            <a:schemeClr val="tx1"/>
                          </a:solidFill>
                          <a:latin typeface="+mn-lt"/>
                          <a:cs typeface="Arial" panose="020B0604020202020204" pitchFamily="34" charset="0"/>
                        </a:rPr>
                        <a:t>1</a:t>
                      </a:r>
                    </a:p>
                  </a:txBody>
                  <a:tcPr/>
                </a:tc>
                <a:extLst>
                  <a:ext uri="{0D108BD9-81ED-4DB2-BD59-A6C34878D82A}">
                    <a16:rowId xmlns:a16="http://schemas.microsoft.com/office/drawing/2014/main" val="911433549"/>
                  </a:ext>
                </a:extLst>
              </a:tr>
              <a:tr h="210598">
                <a:tc>
                  <a:txBody>
                    <a:bodyPr/>
                    <a:lstStyle/>
                    <a:p>
                      <a:pPr algn="ctr"/>
                      <a:r>
                        <a:rPr lang="en-GB" sz="1200" dirty="0">
                          <a:latin typeface="+mn-lt"/>
                          <a:cs typeface="Arial" panose="020B0604020202020204" pitchFamily="34" charset="0"/>
                        </a:rPr>
                        <a:t>1</a:t>
                      </a:r>
                    </a:p>
                  </a:txBody>
                  <a:tcPr/>
                </a:tc>
                <a:tc>
                  <a:txBody>
                    <a:bodyPr/>
                    <a:lstStyle/>
                    <a:p>
                      <a:pPr algn="ctr"/>
                      <a:r>
                        <a:rPr lang="en-GB" sz="1200" dirty="0">
                          <a:latin typeface="+mn-lt"/>
                          <a:cs typeface="Arial" panose="020B0604020202020204" pitchFamily="34" charset="0"/>
                        </a:rPr>
                        <a:t>1</a:t>
                      </a:r>
                    </a:p>
                  </a:txBody>
                  <a:tcPr/>
                </a:tc>
                <a:tc>
                  <a:txBody>
                    <a:bodyPr/>
                    <a:lstStyle/>
                    <a:p>
                      <a:pPr algn="ctr"/>
                      <a:r>
                        <a:rPr lang="en-GB" sz="1200" dirty="0">
                          <a:latin typeface="+mn-lt"/>
                          <a:cs typeface="Arial" panose="020B0604020202020204" pitchFamily="34" charset="0"/>
                        </a:rPr>
                        <a:t>0</a:t>
                      </a:r>
                    </a:p>
                  </a:txBody>
                  <a:tcPr/>
                </a:tc>
                <a:tc>
                  <a:txBody>
                    <a:bodyPr/>
                    <a:lstStyle/>
                    <a:p>
                      <a:pPr algn="ctr"/>
                      <a:r>
                        <a:rPr lang="en-GB" sz="1200" dirty="0">
                          <a:latin typeface="+mn-lt"/>
                          <a:cs typeface="Arial" panose="020B0604020202020204" pitchFamily="34" charset="0"/>
                        </a:rPr>
                        <a:t>0</a:t>
                      </a:r>
                    </a:p>
                  </a:txBody>
                  <a:tcPr/>
                </a:tc>
                <a:tc>
                  <a:txBody>
                    <a:bodyPr/>
                    <a:lstStyle/>
                    <a:p>
                      <a:pPr algn="ctr"/>
                      <a:r>
                        <a:rPr lang="en-GB" sz="1200" dirty="0">
                          <a:latin typeface="+mn-lt"/>
                          <a:cs typeface="Arial" panose="020B0604020202020204" pitchFamily="34" charset="0"/>
                        </a:rPr>
                        <a:t>1</a:t>
                      </a:r>
                    </a:p>
                  </a:txBody>
                  <a:tcPr/>
                </a:tc>
                <a:tc>
                  <a:txBody>
                    <a:bodyPr/>
                    <a:lstStyle/>
                    <a:p>
                      <a:pPr algn="ctr"/>
                      <a:r>
                        <a:rPr lang="en-GB" sz="1200" dirty="0">
                          <a:latin typeface="+mn-lt"/>
                          <a:cs typeface="Arial" panose="020B0604020202020204" pitchFamily="34" charset="0"/>
                        </a:rPr>
                        <a:t>0</a:t>
                      </a:r>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GB" sz="1200" dirty="0">
                          <a:solidFill>
                            <a:schemeClr val="tx1"/>
                          </a:solidFill>
                          <a:latin typeface="+mn-lt"/>
                          <a:cs typeface="Arial" panose="020B0604020202020204" pitchFamily="34" charset="0"/>
                        </a:rPr>
                        <a:t>0</a:t>
                      </a:r>
                    </a:p>
                  </a:txBody>
                  <a:tcPr/>
                </a:tc>
                <a:extLst>
                  <a:ext uri="{0D108BD9-81ED-4DB2-BD59-A6C34878D82A}">
                    <a16:rowId xmlns:a16="http://schemas.microsoft.com/office/drawing/2014/main" val="357189720"/>
                  </a:ext>
                </a:extLst>
              </a:tr>
              <a:tr h="210598">
                <a:tc>
                  <a:txBody>
                    <a:bodyPr/>
                    <a:lstStyle/>
                    <a:p>
                      <a:pPr algn="ctr"/>
                      <a:r>
                        <a:rPr lang="en-GB" sz="1200" dirty="0">
                          <a:latin typeface="+mn-lt"/>
                          <a:cs typeface="Arial" panose="020B0604020202020204" pitchFamily="34" charset="0"/>
                        </a:rPr>
                        <a:t>1</a:t>
                      </a:r>
                    </a:p>
                  </a:txBody>
                  <a:tcPr/>
                </a:tc>
                <a:tc>
                  <a:txBody>
                    <a:bodyPr/>
                    <a:lstStyle/>
                    <a:p>
                      <a:pPr algn="ctr"/>
                      <a:r>
                        <a:rPr lang="en-GB" sz="1200" dirty="0">
                          <a:latin typeface="+mn-lt"/>
                          <a:cs typeface="Arial" panose="020B0604020202020204" pitchFamily="34" charset="0"/>
                        </a:rPr>
                        <a:t>1</a:t>
                      </a:r>
                    </a:p>
                  </a:txBody>
                  <a:tcPr/>
                </a:tc>
                <a:tc>
                  <a:txBody>
                    <a:bodyPr/>
                    <a:lstStyle/>
                    <a:p>
                      <a:pPr algn="ctr"/>
                      <a:r>
                        <a:rPr lang="en-GB" sz="1200" dirty="0">
                          <a:latin typeface="+mn-lt"/>
                          <a:cs typeface="Arial" panose="020B0604020202020204" pitchFamily="34" charset="0"/>
                        </a:rPr>
                        <a:t>0</a:t>
                      </a:r>
                    </a:p>
                  </a:txBody>
                  <a:tcPr/>
                </a:tc>
                <a:tc>
                  <a:txBody>
                    <a:bodyPr/>
                    <a:lstStyle/>
                    <a:p>
                      <a:pPr algn="ctr"/>
                      <a:r>
                        <a:rPr lang="en-GB" sz="1200" dirty="0">
                          <a:latin typeface="+mn-lt"/>
                          <a:cs typeface="Arial" panose="020B0604020202020204" pitchFamily="34" charset="0"/>
                        </a:rPr>
                        <a:t>1</a:t>
                      </a:r>
                    </a:p>
                  </a:txBody>
                  <a:tcPr/>
                </a:tc>
                <a:tc>
                  <a:txBody>
                    <a:bodyPr/>
                    <a:lstStyle/>
                    <a:p>
                      <a:pPr algn="ctr"/>
                      <a:r>
                        <a:rPr lang="en-GB" sz="1200" dirty="0">
                          <a:latin typeface="+mn-lt"/>
                          <a:cs typeface="Arial" panose="020B0604020202020204" pitchFamily="34" charset="0"/>
                        </a:rPr>
                        <a:t>1</a:t>
                      </a:r>
                    </a:p>
                  </a:txBody>
                  <a:tcPr/>
                </a:tc>
                <a:tc>
                  <a:txBody>
                    <a:bodyPr/>
                    <a:lstStyle/>
                    <a:p>
                      <a:pPr algn="ctr"/>
                      <a:r>
                        <a:rPr lang="en-GB" sz="1200" dirty="0">
                          <a:latin typeface="+mn-lt"/>
                          <a:cs typeface="Arial" panose="020B0604020202020204" pitchFamily="34" charset="0"/>
                        </a:rPr>
                        <a:t>1</a:t>
                      </a:r>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GB" sz="1200" dirty="0">
                          <a:solidFill>
                            <a:schemeClr val="tx1"/>
                          </a:solidFill>
                          <a:latin typeface="+mn-lt"/>
                          <a:cs typeface="Arial" panose="020B0604020202020204" pitchFamily="34" charset="0"/>
                        </a:rPr>
                        <a:t>1</a:t>
                      </a:r>
                    </a:p>
                  </a:txBody>
                  <a:tcPr/>
                </a:tc>
                <a:extLst>
                  <a:ext uri="{0D108BD9-81ED-4DB2-BD59-A6C34878D82A}">
                    <a16:rowId xmlns:a16="http://schemas.microsoft.com/office/drawing/2014/main" val="1461091945"/>
                  </a:ext>
                </a:extLst>
              </a:tr>
              <a:tr h="210598">
                <a:tc>
                  <a:txBody>
                    <a:bodyPr/>
                    <a:lstStyle/>
                    <a:p>
                      <a:pPr algn="ctr"/>
                      <a:r>
                        <a:rPr lang="en-GB" sz="1200" dirty="0">
                          <a:latin typeface="+mn-lt"/>
                          <a:cs typeface="Arial" panose="020B0604020202020204" pitchFamily="34" charset="0"/>
                        </a:rPr>
                        <a:t>1</a:t>
                      </a:r>
                    </a:p>
                  </a:txBody>
                  <a:tcPr/>
                </a:tc>
                <a:tc>
                  <a:txBody>
                    <a:bodyPr/>
                    <a:lstStyle/>
                    <a:p>
                      <a:pPr algn="ctr"/>
                      <a:r>
                        <a:rPr lang="en-GB" sz="1200" dirty="0">
                          <a:latin typeface="+mn-lt"/>
                          <a:cs typeface="Arial" panose="020B0604020202020204" pitchFamily="34" charset="0"/>
                        </a:rPr>
                        <a:t>1</a:t>
                      </a:r>
                    </a:p>
                  </a:txBody>
                  <a:tcPr/>
                </a:tc>
                <a:tc>
                  <a:txBody>
                    <a:bodyPr/>
                    <a:lstStyle/>
                    <a:p>
                      <a:pPr algn="ctr"/>
                      <a:r>
                        <a:rPr lang="en-GB" sz="1200" dirty="0">
                          <a:latin typeface="+mn-lt"/>
                          <a:cs typeface="Arial" panose="020B0604020202020204" pitchFamily="34" charset="0"/>
                        </a:rPr>
                        <a:t>1</a:t>
                      </a:r>
                    </a:p>
                  </a:txBody>
                  <a:tcPr/>
                </a:tc>
                <a:tc>
                  <a:txBody>
                    <a:bodyPr/>
                    <a:lstStyle/>
                    <a:p>
                      <a:pPr algn="ctr"/>
                      <a:r>
                        <a:rPr lang="en-GB" sz="1200" dirty="0">
                          <a:latin typeface="+mn-lt"/>
                          <a:cs typeface="Arial" panose="020B0604020202020204" pitchFamily="34" charset="0"/>
                        </a:rPr>
                        <a:t>0</a:t>
                      </a:r>
                    </a:p>
                  </a:txBody>
                  <a:tcPr/>
                </a:tc>
                <a:tc>
                  <a:txBody>
                    <a:bodyPr/>
                    <a:lstStyle/>
                    <a:p>
                      <a:pPr algn="ctr"/>
                      <a:r>
                        <a:rPr lang="en-GB" sz="1200" dirty="0">
                          <a:latin typeface="+mn-lt"/>
                          <a:cs typeface="Arial" panose="020B0604020202020204" pitchFamily="34" charset="0"/>
                        </a:rPr>
                        <a:t>1</a:t>
                      </a:r>
                    </a:p>
                  </a:txBody>
                  <a:tcPr/>
                </a:tc>
                <a:tc>
                  <a:txBody>
                    <a:bodyPr/>
                    <a:lstStyle/>
                    <a:p>
                      <a:pPr algn="ctr"/>
                      <a:r>
                        <a:rPr lang="en-GB" sz="1200" dirty="0">
                          <a:latin typeface="+mn-lt"/>
                          <a:cs typeface="Arial" panose="020B0604020202020204" pitchFamily="34" charset="0"/>
                        </a:rPr>
                        <a:t>1</a:t>
                      </a:r>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GB" sz="1200" dirty="0">
                          <a:solidFill>
                            <a:schemeClr val="tx1"/>
                          </a:solidFill>
                          <a:latin typeface="+mn-lt"/>
                          <a:cs typeface="Arial" panose="020B0604020202020204" pitchFamily="34" charset="0"/>
                        </a:rPr>
                        <a:t>1</a:t>
                      </a:r>
                    </a:p>
                  </a:txBody>
                  <a:tcPr/>
                </a:tc>
                <a:extLst>
                  <a:ext uri="{0D108BD9-81ED-4DB2-BD59-A6C34878D82A}">
                    <a16:rowId xmlns:a16="http://schemas.microsoft.com/office/drawing/2014/main" val="3615283192"/>
                  </a:ext>
                </a:extLst>
              </a:tr>
              <a:tr h="210598">
                <a:tc>
                  <a:txBody>
                    <a:bodyPr/>
                    <a:lstStyle/>
                    <a:p>
                      <a:pPr algn="ctr"/>
                      <a:r>
                        <a:rPr lang="en-GB" sz="1200" dirty="0">
                          <a:latin typeface="+mn-lt"/>
                          <a:cs typeface="Arial" panose="020B0604020202020204" pitchFamily="34" charset="0"/>
                        </a:rPr>
                        <a:t>1</a:t>
                      </a:r>
                    </a:p>
                  </a:txBody>
                  <a:tcPr/>
                </a:tc>
                <a:tc>
                  <a:txBody>
                    <a:bodyPr/>
                    <a:lstStyle/>
                    <a:p>
                      <a:pPr algn="ctr"/>
                      <a:r>
                        <a:rPr lang="en-GB" sz="1200" dirty="0">
                          <a:latin typeface="+mn-lt"/>
                          <a:cs typeface="Arial" panose="020B0604020202020204" pitchFamily="34" charset="0"/>
                        </a:rPr>
                        <a:t>1</a:t>
                      </a:r>
                    </a:p>
                  </a:txBody>
                  <a:tcPr/>
                </a:tc>
                <a:tc>
                  <a:txBody>
                    <a:bodyPr/>
                    <a:lstStyle/>
                    <a:p>
                      <a:pPr algn="ctr"/>
                      <a:r>
                        <a:rPr lang="en-GB" sz="1200" dirty="0">
                          <a:latin typeface="+mn-lt"/>
                          <a:cs typeface="Arial" panose="020B0604020202020204" pitchFamily="34" charset="0"/>
                        </a:rPr>
                        <a:t>1</a:t>
                      </a:r>
                    </a:p>
                  </a:txBody>
                  <a:tcPr/>
                </a:tc>
                <a:tc>
                  <a:txBody>
                    <a:bodyPr/>
                    <a:lstStyle/>
                    <a:p>
                      <a:pPr algn="ctr"/>
                      <a:r>
                        <a:rPr lang="en-GB" sz="1200" dirty="0">
                          <a:latin typeface="+mn-lt"/>
                          <a:cs typeface="Arial" panose="020B0604020202020204" pitchFamily="34" charset="0"/>
                        </a:rPr>
                        <a:t>1</a:t>
                      </a:r>
                    </a:p>
                  </a:txBody>
                  <a:tcPr/>
                </a:tc>
                <a:tc>
                  <a:txBody>
                    <a:bodyPr/>
                    <a:lstStyle/>
                    <a:p>
                      <a:pPr algn="ctr"/>
                      <a:r>
                        <a:rPr lang="en-GB" sz="1200" dirty="0">
                          <a:latin typeface="+mn-lt"/>
                          <a:cs typeface="Arial" panose="020B0604020202020204" pitchFamily="34" charset="0"/>
                        </a:rPr>
                        <a:t>1</a:t>
                      </a:r>
                    </a:p>
                  </a:txBody>
                  <a:tcPr/>
                </a:tc>
                <a:tc>
                  <a:txBody>
                    <a:bodyPr/>
                    <a:lstStyle/>
                    <a:p>
                      <a:pPr algn="ctr"/>
                      <a:r>
                        <a:rPr lang="en-GB" sz="1200" dirty="0">
                          <a:latin typeface="+mn-lt"/>
                          <a:cs typeface="Arial" panose="020B0604020202020204" pitchFamily="34" charset="0"/>
                        </a:rPr>
                        <a:t>1</a:t>
                      </a:r>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GB" sz="1200" dirty="0">
                          <a:solidFill>
                            <a:schemeClr val="tx1"/>
                          </a:solidFill>
                          <a:latin typeface="+mn-lt"/>
                          <a:cs typeface="Arial" panose="020B0604020202020204" pitchFamily="34" charset="0"/>
                        </a:rPr>
                        <a:t>1</a:t>
                      </a:r>
                    </a:p>
                  </a:txBody>
                  <a:tcPr/>
                </a:tc>
                <a:extLst>
                  <a:ext uri="{0D108BD9-81ED-4DB2-BD59-A6C34878D82A}">
                    <a16:rowId xmlns:a16="http://schemas.microsoft.com/office/drawing/2014/main" val="2940014966"/>
                  </a:ext>
                </a:extLst>
              </a:tr>
            </a:tbl>
          </a:graphicData>
        </a:graphic>
      </p:graphicFrame>
      <p:pic>
        <p:nvPicPr>
          <p:cNvPr id="3" name="Picture 2">
            <a:extLst>
              <a:ext uri="{FF2B5EF4-FFF2-40B4-BE49-F238E27FC236}">
                <a16:creationId xmlns:a16="http://schemas.microsoft.com/office/drawing/2014/main" id="{C3C1E19D-F2F4-486F-82B4-71AEA32FB057}"/>
              </a:ext>
            </a:extLst>
          </p:cNvPr>
          <p:cNvPicPr>
            <a:picLocks noChangeAspect="1"/>
          </p:cNvPicPr>
          <p:nvPr/>
        </p:nvPicPr>
        <p:blipFill>
          <a:blip r:embed="rId3"/>
          <a:stretch>
            <a:fillRect/>
          </a:stretch>
        </p:blipFill>
        <p:spPr>
          <a:xfrm>
            <a:off x="173139" y="2261107"/>
            <a:ext cx="4968671" cy="3438442"/>
          </a:xfrm>
          <a:prstGeom prst="rect">
            <a:avLst/>
          </a:prstGeom>
        </p:spPr>
      </p:pic>
      <p:sp>
        <p:nvSpPr>
          <p:cNvPr id="6" name="TextBox 5">
            <a:extLst>
              <a:ext uri="{FF2B5EF4-FFF2-40B4-BE49-F238E27FC236}">
                <a16:creationId xmlns:a16="http://schemas.microsoft.com/office/drawing/2014/main" id="{A97EA8A4-2FEB-9443-8816-CBD6C43D85EE}"/>
              </a:ext>
            </a:extLst>
          </p:cNvPr>
          <p:cNvSpPr txBox="1"/>
          <p:nvPr/>
        </p:nvSpPr>
        <p:spPr>
          <a:xfrm>
            <a:off x="319178" y="1453295"/>
            <a:ext cx="9238889" cy="430887"/>
          </a:xfrm>
          <a:prstGeom prst="rect">
            <a:avLst/>
          </a:prstGeom>
          <a:noFill/>
        </p:spPr>
        <p:txBody>
          <a:bodyPr wrap="square" rtlCol="0">
            <a:spAutoFit/>
          </a:bodyPr>
          <a:lstStyle/>
          <a:p>
            <a:r>
              <a:rPr lang="en-GB" sz="1100" dirty="0"/>
              <a:t>Scenario: “A holding cell in a police station has two electronic security doors (INPUT A and INPUT B). If the camera is on (INPUT C) OR the occupied sign is on (INPUT D) AND either of the doors has not properly been closed, a warning speaker should sound (OUTPUT X).”</a:t>
            </a:r>
          </a:p>
        </p:txBody>
      </p:sp>
    </p:spTree>
    <p:extLst>
      <p:ext uri="{BB962C8B-B14F-4D97-AF65-F5344CB8AC3E}">
        <p14:creationId xmlns:p14="http://schemas.microsoft.com/office/powerpoint/2010/main" val="18102340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9178" y="757239"/>
            <a:ext cx="9238890" cy="512761"/>
          </a:xfrm>
        </p:spPr>
        <p:txBody>
          <a:bodyPr/>
          <a:lstStyle/>
          <a:p>
            <a:r>
              <a:rPr lang="en-GB" dirty="0"/>
              <a:t>Create, complete or edit logic diagrams and truth tables for given scenarios</a:t>
            </a:r>
          </a:p>
        </p:txBody>
      </p:sp>
      <p:graphicFrame>
        <p:nvGraphicFramePr>
          <p:cNvPr id="39" name="Table 38">
            <a:extLst>
              <a:ext uri="{FF2B5EF4-FFF2-40B4-BE49-F238E27FC236}">
                <a16:creationId xmlns:a16="http://schemas.microsoft.com/office/drawing/2014/main" id="{E1527722-149B-4524-B634-39AEFC9C6B04}"/>
              </a:ext>
            </a:extLst>
          </p:cNvPr>
          <p:cNvGraphicFramePr>
            <a:graphicFrameLocks noGrp="1"/>
          </p:cNvGraphicFramePr>
          <p:nvPr/>
        </p:nvGraphicFramePr>
        <p:xfrm>
          <a:off x="5712118" y="2669327"/>
          <a:ext cx="3965280" cy="3165584"/>
        </p:xfrm>
        <a:graphic>
          <a:graphicData uri="http://schemas.openxmlformats.org/drawingml/2006/table">
            <a:tbl>
              <a:tblPr firstRow="1" bandRow="1">
                <a:tableStyleId>{5C22544A-7EE6-4342-B048-85BDC9FD1C3A}</a:tableStyleId>
              </a:tblPr>
              <a:tblGrid>
                <a:gridCol w="493086">
                  <a:extLst>
                    <a:ext uri="{9D8B030D-6E8A-4147-A177-3AD203B41FA5}">
                      <a16:colId xmlns:a16="http://schemas.microsoft.com/office/drawing/2014/main" val="95620965"/>
                    </a:ext>
                  </a:extLst>
                </a:gridCol>
                <a:gridCol w="493086">
                  <a:extLst>
                    <a:ext uri="{9D8B030D-6E8A-4147-A177-3AD203B41FA5}">
                      <a16:colId xmlns:a16="http://schemas.microsoft.com/office/drawing/2014/main" val="4274499438"/>
                    </a:ext>
                  </a:extLst>
                </a:gridCol>
                <a:gridCol w="493086">
                  <a:extLst>
                    <a:ext uri="{9D8B030D-6E8A-4147-A177-3AD203B41FA5}">
                      <a16:colId xmlns:a16="http://schemas.microsoft.com/office/drawing/2014/main" val="2471612380"/>
                    </a:ext>
                  </a:extLst>
                </a:gridCol>
                <a:gridCol w="828674">
                  <a:extLst>
                    <a:ext uri="{9D8B030D-6E8A-4147-A177-3AD203B41FA5}">
                      <a16:colId xmlns:a16="http://schemas.microsoft.com/office/drawing/2014/main" val="2926582459"/>
                    </a:ext>
                  </a:extLst>
                </a:gridCol>
                <a:gridCol w="828674">
                  <a:extLst>
                    <a:ext uri="{9D8B030D-6E8A-4147-A177-3AD203B41FA5}">
                      <a16:colId xmlns:a16="http://schemas.microsoft.com/office/drawing/2014/main" val="3741174668"/>
                    </a:ext>
                  </a:extLst>
                </a:gridCol>
                <a:gridCol w="828674">
                  <a:extLst>
                    <a:ext uri="{9D8B030D-6E8A-4147-A177-3AD203B41FA5}">
                      <a16:colId xmlns:a16="http://schemas.microsoft.com/office/drawing/2014/main" val="58841402"/>
                    </a:ext>
                  </a:extLst>
                </a:gridCol>
              </a:tblGrid>
              <a:tr h="342358">
                <a:tc>
                  <a:txBody>
                    <a:bodyPr/>
                    <a:lstStyle/>
                    <a:p>
                      <a:pPr algn="ctr"/>
                      <a:r>
                        <a:rPr lang="en-GB" sz="1100" dirty="0">
                          <a:latin typeface="+mn-lt"/>
                        </a:rPr>
                        <a:t>A</a:t>
                      </a:r>
                    </a:p>
                  </a:txBody>
                  <a:tcPr/>
                </a:tc>
                <a:tc>
                  <a:txBody>
                    <a:bodyPr/>
                    <a:lstStyle/>
                    <a:p>
                      <a:pPr algn="ctr"/>
                      <a:r>
                        <a:rPr lang="en-GB" sz="1100" dirty="0">
                          <a:latin typeface="+mn-lt"/>
                        </a:rPr>
                        <a:t>B</a:t>
                      </a:r>
                    </a:p>
                  </a:txBody>
                  <a:tcPr/>
                </a:tc>
                <a:tc>
                  <a:txBody>
                    <a:bodyPr/>
                    <a:lstStyle/>
                    <a:p>
                      <a:pPr algn="ctr"/>
                      <a:r>
                        <a:rPr lang="en-GB" sz="1100" dirty="0">
                          <a:latin typeface="+mn-lt"/>
                        </a:rPr>
                        <a:t>C</a:t>
                      </a:r>
                    </a:p>
                  </a:txBody>
                  <a:tcPr/>
                </a:tc>
                <a:tc>
                  <a:txBody>
                    <a:bodyPr/>
                    <a:lstStyle/>
                    <a:p>
                      <a:pPr algn="ctr"/>
                      <a:r>
                        <a:rPr lang="en-GB" sz="1100" dirty="0">
                          <a:latin typeface="+mn-lt"/>
                        </a:rPr>
                        <a:t>V = </a:t>
                      </a:r>
                    </a:p>
                    <a:p>
                      <a:pPr algn="ctr"/>
                      <a:r>
                        <a:rPr lang="en-GB" sz="1100" dirty="0">
                          <a:latin typeface="+mn-lt"/>
                        </a:rPr>
                        <a:t>A OR B</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100" dirty="0">
                          <a:latin typeface="+mn-lt"/>
                        </a:rPr>
                        <a:t>W =</a:t>
                      </a:r>
                    </a:p>
                    <a:p>
                      <a:pPr marL="0" marR="0" lvl="0" indent="0" algn="ctr" defTabSz="914400" rtl="0" eaLnBrk="1" fontAlgn="auto" latinLnBrk="0" hangingPunct="1">
                        <a:lnSpc>
                          <a:spcPct val="100000"/>
                        </a:lnSpc>
                        <a:spcBef>
                          <a:spcPts val="0"/>
                        </a:spcBef>
                        <a:spcAft>
                          <a:spcPts val="0"/>
                        </a:spcAft>
                        <a:buClrTx/>
                        <a:buSzTx/>
                        <a:buFontTx/>
                        <a:buNone/>
                        <a:tabLst/>
                        <a:defRPr/>
                      </a:pPr>
                      <a:r>
                        <a:rPr lang="en-GB" sz="1100" dirty="0">
                          <a:latin typeface="+mn-lt"/>
                        </a:rPr>
                        <a:t>NOT C</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100" dirty="0">
                          <a:latin typeface="+mn-lt"/>
                        </a:rPr>
                        <a:t>X =</a:t>
                      </a:r>
                    </a:p>
                    <a:p>
                      <a:pPr marL="0" marR="0" lvl="0" indent="0" algn="ctr" defTabSz="914400" rtl="0" eaLnBrk="1" fontAlgn="auto" latinLnBrk="0" hangingPunct="1">
                        <a:lnSpc>
                          <a:spcPct val="100000"/>
                        </a:lnSpc>
                        <a:spcBef>
                          <a:spcPts val="0"/>
                        </a:spcBef>
                        <a:spcAft>
                          <a:spcPts val="0"/>
                        </a:spcAft>
                        <a:buClrTx/>
                        <a:buSzTx/>
                        <a:buFontTx/>
                        <a:buNone/>
                        <a:tabLst/>
                        <a:defRPr/>
                      </a:pPr>
                      <a:r>
                        <a:rPr lang="en-GB" sz="1100" dirty="0">
                          <a:latin typeface="+mn-lt"/>
                        </a:rPr>
                        <a:t>V AND W</a:t>
                      </a:r>
                    </a:p>
                  </a:txBody>
                  <a:tcPr/>
                </a:tc>
                <a:extLst>
                  <a:ext uri="{0D108BD9-81ED-4DB2-BD59-A6C34878D82A}">
                    <a16:rowId xmlns:a16="http://schemas.microsoft.com/office/drawing/2014/main" val="3813691065"/>
                  </a:ext>
                </a:extLst>
              </a:tr>
              <a:tr h="342358">
                <a:tc>
                  <a:txBody>
                    <a:bodyPr/>
                    <a:lstStyle/>
                    <a:p>
                      <a:pPr algn="ctr"/>
                      <a:r>
                        <a:rPr lang="en-GB" sz="1200" dirty="0">
                          <a:latin typeface="+mn-lt"/>
                          <a:cs typeface="Arial" panose="020B0604020202020204" pitchFamily="34" charset="0"/>
                        </a:rPr>
                        <a:t>0</a:t>
                      </a:r>
                    </a:p>
                  </a:txBody>
                  <a:tcPr/>
                </a:tc>
                <a:tc>
                  <a:txBody>
                    <a:bodyPr/>
                    <a:lstStyle/>
                    <a:p>
                      <a:pPr algn="ctr"/>
                      <a:r>
                        <a:rPr lang="en-GB" sz="1200" dirty="0">
                          <a:latin typeface="+mn-lt"/>
                          <a:cs typeface="Arial" panose="020B0604020202020204" pitchFamily="34" charset="0"/>
                        </a:rPr>
                        <a:t>0</a:t>
                      </a:r>
                    </a:p>
                  </a:txBody>
                  <a:tcPr/>
                </a:tc>
                <a:tc>
                  <a:txBody>
                    <a:bodyPr/>
                    <a:lstStyle/>
                    <a:p>
                      <a:pPr algn="ctr"/>
                      <a:r>
                        <a:rPr lang="en-GB" sz="1200" dirty="0">
                          <a:latin typeface="+mn-lt"/>
                          <a:cs typeface="Arial" panose="020B0604020202020204" pitchFamily="34" charset="0"/>
                        </a:rPr>
                        <a:t>0</a:t>
                      </a:r>
                    </a:p>
                  </a:txBody>
                  <a:tcPr/>
                </a:tc>
                <a:tc>
                  <a:txBody>
                    <a:bodyPr/>
                    <a:lstStyle/>
                    <a:p>
                      <a:pPr algn="ctr"/>
                      <a:r>
                        <a:rPr lang="en-GB" sz="1200" dirty="0">
                          <a:latin typeface="+mn-lt"/>
                          <a:cs typeface="Arial" panose="020B0604020202020204" pitchFamily="34" charset="0"/>
                        </a:rPr>
                        <a:t>0</a:t>
                      </a:r>
                    </a:p>
                  </a:txBody>
                  <a:tcPr/>
                </a:tc>
                <a:tc>
                  <a:txBody>
                    <a:bodyPr/>
                    <a:lstStyle/>
                    <a:p>
                      <a:pPr algn="ctr"/>
                      <a:r>
                        <a:rPr lang="en-GB" sz="1200" dirty="0">
                          <a:solidFill>
                            <a:schemeClr val="tx1"/>
                          </a:solidFill>
                          <a:latin typeface="+mn-lt"/>
                          <a:cs typeface="Arial" panose="020B0604020202020204" pitchFamily="34" charset="0"/>
                        </a:rPr>
                        <a:t>1</a:t>
                      </a:r>
                    </a:p>
                  </a:txBody>
                  <a:tcPr/>
                </a:tc>
                <a:tc>
                  <a:txBody>
                    <a:bodyPr/>
                    <a:lstStyle/>
                    <a:p>
                      <a:pPr algn="ctr"/>
                      <a:r>
                        <a:rPr lang="en-GB" sz="1200" dirty="0">
                          <a:solidFill>
                            <a:schemeClr val="tx1"/>
                          </a:solidFill>
                          <a:latin typeface="+mn-lt"/>
                          <a:cs typeface="Arial" panose="020B0604020202020204" pitchFamily="34" charset="0"/>
                        </a:rPr>
                        <a:t>0</a:t>
                      </a:r>
                    </a:p>
                  </a:txBody>
                  <a:tcPr/>
                </a:tc>
                <a:extLst>
                  <a:ext uri="{0D108BD9-81ED-4DB2-BD59-A6C34878D82A}">
                    <a16:rowId xmlns:a16="http://schemas.microsoft.com/office/drawing/2014/main" val="3596266093"/>
                  </a:ext>
                </a:extLst>
              </a:tr>
              <a:tr h="342358">
                <a:tc>
                  <a:txBody>
                    <a:bodyPr/>
                    <a:lstStyle/>
                    <a:p>
                      <a:pPr algn="ctr"/>
                      <a:r>
                        <a:rPr lang="en-GB" sz="1200" dirty="0">
                          <a:latin typeface="+mn-lt"/>
                          <a:cs typeface="Arial" panose="020B0604020202020204" pitchFamily="34" charset="0"/>
                        </a:rPr>
                        <a:t>0</a:t>
                      </a:r>
                    </a:p>
                  </a:txBody>
                  <a:tcPr/>
                </a:tc>
                <a:tc>
                  <a:txBody>
                    <a:bodyPr/>
                    <a:lstStyle/>
                    <a:p>
                      <a:pPr algn="ctr"/>
                      <a:r>
                        <a:rPr lang="en-GB" sz="1200" dirty="0">
                          <a:latin typeface="+mn-lt"/>
                          <a:cs typeface="Arial" panose="020B0604020202020204" pitchFamily="34" charset="0"/>
                        </a:rPr>
                        <a:t>0</a:t>
                      </a:r>
                    </a:p>
                  </a:txBody>
                  <a:tcPr/>
                </a:tc>
                <a:tc>
                  <a:txBody>
                    <a:bodyPr/>
                    <a:lstStyle/>
                    <a:p>
                      <a:pPr algn="ctr"/>
                      <a:r>
                        <a:rPr lang="en-GB" sz="1200" dirty="0">
                          <a:latin typeface="+mn-lt"/>
                          <a:cs typeface="Arial" panose="020B0604020202020204" pitchFamily="34" charset="0"/>
                        </a:rPr>
                        <a:t>1</a:t>
                      </a:r>
                    </a:p>
                  </a:txBody>
                  <a:tcPr/>
                </a:tc>
                <a:tc>
                  <a:txBody>
                    <a:bodyPr/>
                    <a:lstStyle/>
                    <a:p>
                      <a:pPr algn="ctr"/>
                      <a:r>
                        <a:rPr lang="en-GB" sz="1200" dirty="0">
                          <a:latin typeface="+mn-lt"/>
                          <a:cs typeface="Arial" panose="020B0604020202020204" pitchFamily="34" charset="0"/>
                        </a:rPr>
                        <a:t>0</a:t>
                      </a:r>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GB" sz="1200" dirty="0">
                          <a:solidFill>
                            <a:schemeClr val="tx1"/>
                          </a:solidFill>
                          <a:latin typeface="+mn-lt"/>
                          <a:cs typeface="Arial" panose="020B0604020202020204" pitchFamily="34" charset="0"/>
                        </a:rPr>
                        <a:t>0</a:t>
                      </a:r>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GB" sz="1200" dirty="0">
                          <a:solidFill>
                            <a:schemeClr val="tx1"/>
                          </a:solidFill>
                          <a:latin typeface="+mn-lt"/>
                          <a:cs typeface="Arial" panose="020B0604020202020204" pitchFamily="34" charset="0"/>
                        </a:rPr>
                        <a:t>0</a:t>
                      </a:r>
                    </a:p>
                  </a:txBody>
                  <a:tcPr/>
                </a:tc>
                <a:extLst>
                  <a:ext uri="{0D108BD9-81ED-4DB2-BD59-A6C34878D82A}">
                    <a16:rowId xmlns:a16="http://schemas.microsoft.com/office/drawing/2014/main" val="3011472810"/>
                  </a:ext>
                </a:extLst>
              </a:tr>
              <a:tr h="342358">
                <a:tc>
                  <a:txBody>
                    <a:bodyPr/>
                    <a:lstStyle/>
                    <a:p>
                      <a:pPr marL="0" algn="ctr" defTabSz="457200" rtl="0" eaLnBrk="1" latinLnBrk="0" hangingPunct="1"/>
                      <a:r>
                        <a:rPr lang="en-GB" sz="1200" kern="1200" dirty="0">
                          <a:solidFill>
                            <a:schemeClr val="dk1"/>
                          </a:solidFill>
                          <a:latin typeface="+mn-lt"/>
                          <a:ea typeface="+mn-ea"/>
                          <a:cs typeface="Arial" panose="020B0604020202020204" pitchFamily="34" charset="0"/>
                        </a:rPr>
                        <a:t>0</a:t>
                      </a:r>
                    </a:p>
                  </a:txBody>
                  <a:tcPr/>
                </a:tc>
                <a:tc>
                  <a:txBody>
                    <a:bodyPr/>
                    <a:lstStyle/>
                    <a:p>
                      <a:pPr marL="0" algn="ctr" defTabSz="457200" rtl="0" eaLnBrk="1" latinLnBrk="0" hangingPunct="1"/>
                      <a:r>
                        <a:rPr lang="en-GB" sz="1200" kern="1200" dirty="0">
                          <a:solidFill>
                            <a:schemeClr val="dk1"/>
                          </a:solidFill>
                          <a:latin typeface="+mn-lt"/>
                          <a:ea typeface="+mn-ea"/>
                          <a:cs typeface="Arial" panose="020B0604020202020204" pitchFamily="34" charset="0"/>
                        </a:rPr>
                        <a:t>1</a:t>
                      </a:r>
                    </a:p>
                  </a:txBody>
                  <a:tcPr/>
                </a:tc>
                <a:tc>
                  <a:txBody>
                    <a:bodyPr/>
                    <a:lstStyle/>
                    <a:p>
                      <a:pPr marL="0" algn="ctr" defTabSz="457200" rtl="0" eaLnBrk="1" latinLnBrk="0" hangingPunct="1"/>
                      <a:r>
                        <a:rPr lang="en-GB" sz="1200" kern="1200" dirty="0">
                          <a:solidFill>
                            <a:schemeClr val="dk1"/>
                          </a:solidFill>
                          <a:latin typeface="+mn-lt"/>
                          <a:ea typeface="+mn-ea"/>
                          <a:cs typeface="Arial" panose="020B0604020202020204" pitchFamily="34" charset="0"/>
                        </a:rPr>
                        <a:t>0</a:t>
                      </a:r>
                    </a:p>
                  </a:txBody>
                  <a:tcPr/>
                </a:tc>
                <a:tc>
                  <a:txBody>
                    <a:bodyPr/>
                    <a:lstStyle/>
                    <a:p>
                      <a:pPr marL="0" algn="ctr" defTabSz="457200" rtl="0" eaLnBrk="1" latinLnBrk="0" hangingPunct="1"/>
                      <a:r>
                        <a:rPr lang="en-GB" sz="1200" kern="1200" dirty="0">
                          <a:solidFill>
                            <a:schemeClr val="dk1"/>
                          </a:solidFill>
                          <a:latin typeface="+mn-lt"/>
                          <a:ea typeface="+mn-ea"/>
                          <a:cs typeface="Arial" panose="020B0604020202020204" pitchFamily="34" charset="0"/>
                        </a:rPr>
                        <a:t>1</a:t>
                      </a:r>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GB" sz="1200" dirty="0">
                          <a:solidFill>
                            <a:schemeClr val="tx1"/>
                          </a:solidFill>
                          <a:latin typeface="+mn-lt"/>
                          <a:cs typeface="Arial" panose="020B0604020202020204" pitchFamily="34" charset="0"/>
                        </a:rPr>
                        <a:t>1</a:t>
                      </a:r>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GB" sz="1200" dirty="0">
                          <a:solidFill>
                            <a:schemeClr val="tx1"/>
                          </a:solidFill>
                          <a:latin typeface="+mn-lt"/>
                          <a:cs typeface="Arial" panose="020B0604020202020204" pitchFamily="34" charset="0"/>
                        </a:rPr>
                        <a:t>1</a:t>
                      </a:r>
                    </a:p>
                  </a:txBody>
                  <a:tcPr/>
                </a:tc>
                <a:extLst>
                  <a:ext uri="{0D108BD9-81ED-4DB2-BD59-A6C34878D82A}">
                    <a16:rowId xmlns:a16="http://schemas.microsoft.com/office/drawing/2014/main" val="3271867947"/>
                  </a:ext>
                </a:extLst>
              </a:tr>
              <a:tr h="342358">
                <a:tc>
                  <a:txBody>
                    <a:bodyPr/>
                    <a:lstStyle/>
                    <a:p>
                      <a:pPr algn="ctr"/>
                      <a:r>
                        <a:rPr lang="en-GB" sz="1200" dirty="0">
                          <a:latin typeface="+mn-lt"/>
                          <a:cs typeface="Arial" panose="020B0604020202020204" pitchFamily="34" charset="0"/>
                        </a:rPr>
                        <a:t>0</a:t>
                      </a:r>
                    </a:p>
                  </a:txBody>
                  <a:tcPr/>
                </a:tc>
                <a:tc>
                  <a:txBody>
                    <a:bodyPr/>
                    <a:lstStyle/>
                    <a:p>
                      <a:pPr algn="ctr"/>
                      <a:r>
                        <a:rPr lang="en-GB" sz="1200" dirty="0">
                          <a:latin typeface="+mn-lt"/>
                          <a:cs typeface="Arial" panose="020B0604020202020204" pitchFamily="34" charset="0"/>
                        </a:rPr>
                        <a:t>1</a:t>
                      </a:r>
                    </a:p>
                  </a:txBody>
                  <a:tcPr/>
                </a:tc>
                <a:tc>
                  <a:txBody>
                    <a:bodyPr/>
                    <a:lstStyle/>
                    <a:p>
                      <a:pPr algn="ctr"/>
                      <a:r>
                        <a:rPr lang="en-GB" sz="1200" dirty="0">
                          <a:latin typeface="+mn-lt"/>
                          <a:cs typeface="Arial" panose="020B0604020202020204" pitchFamily="34" charset="0"/>
                        </a:rPr>
                        <a:t>1</a:t>
                      </a:r>
                    </a:p>
                  </a:txBody>
                  <a:tcPr/>
                </a:tc>
                <a:tc>
                  <a:txBody>
                    <a:bodyPr/>
                    <a:lstStyle/>
                    <a:p>
                      <a:pPr algn="ctr"/>
                      <a:r>
                        <a:rPr lang="en-GB" sz="1200" dirty="0">
                          <a:latin typeface="+mn-lt"/>
                          <a:cs typeface="Arial" panose="020B0604020202020204" pitchFamily="34" charset="0"/>
                        </a:rPr>
                        <a:t>1</a:t>
                      </a:r>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GB" sz="1200" dirty="0">
                          <a:solidFill>
                            <a:schemeClr val="tx1"/>
                          </a:solidFill>
                          <a:latin typeface="+mn-lt"/>
                          <a:cs typeface="Arial" panose="020B0604020202020204" pitchFamily="34" charset="0"/>
                        </a:rPr>
                        <a:t>0</a:t>
                      </a:r>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GB" sz="1200" dirty="0">
                          <a:solidFill>
                            <a:schemeClr val="tx1"/>
                          </a:solidFill>
                          <a:latin typeface="+mn-lt"/>
                          <a:cs typeface="Arial" panose="020B0604020202020204" pitchFamily="34" charset="0"/>
                        </a:rPr>
                        <a:t>0</a:t>
                      </a:r>
                    </a:p>
                  </a:txBody>
                  <a:tcPr/>
                </a:tc>
                <a:extLst>
                  <a:ext uri="{0D108BD9-81ED-4DB2-BD59-A6C34878D82A}">
                    <a16:rowId xmlns:a16="http://schemas.microsoft.com/office/drawing/2014/main" val="2448178837"/>
                  </a:ext>
                </a:extLst>
              </a:tr>
              <a:tr h="342358">
                <a:tc>
                  <a:txBody>
                    <a:bodyPr/>
                    <a:lstStyle/>
                    <a:p>
                      <a:pPr algn="ctr"/>
                      <a:r>
                        <a:rPr lang="en-GB" sz="1200" dirty="0">
                          <a:latin typeface="+mn-lt"/>
                          <a:cs typeface="Arial" panose="020B0604020202020204" pitchFamily="34" charset="0"/>
                        </a:rPr>
                        <a:t>1</a:t>
                      </a:r>
                    </a:p>
                  </a:txBody>
                  <a:tcPr/>
                </a:tc>
                <a:tc>
                  <a:txBody>
                    <a:bodyPr/>
                    <a:lstStyle/>
                    <a:p>
                      <a:pPr algn="ctr"/>
                      <a:r>
                        <a:rPr lang="en-GB" sz="1200" dirty="0">
                          <a:latin typeface="+mn-lt"/>
                          <a:cs typeface="Arial" panose="020B0604020202020204" pitchFamily="34" charset="0"/>
                        </a:rPr>
                        <a:t>0</a:t>
                      </a:r>
                    </a:p>
                  </a:txBody>
                  <a:tcPr/>
                </a:tc>
                <a:tc>
                  <a:txBody>
                    <a:bodyPr/>
                    <a:lstStyle/>
                    <a:p>
                      <a:pPr algn="ctr"/>
                      <a:r>
                        <a:rPr lang="en-GB" sz="1200" dirty="0">
                          <a:latin typeface="+mn-lt"/>
                          <a:cs typeface="Arial" panose="020B0604020202020204" pitchFamily="34" charset="0"/>
                        </a:rPr>
                        <a:t>0</a:t>
                      </a:r>
                    </a:p>
                  </a:txBody>
                  <a:tcPr/>
                </a:tc>
                <a:tc>
                  <a:txBody>
                    <a:bodyPr/>
                    <a:lstStyle/>
                    <a:p>
                      <a:pPr algn="ctr"/>
                      <a:r>
                        <a:rPr lang="en-GB" sz="1200" dirty="0">
                          <a:latin typeface="+mn-lt"/>
                          <a:cs typeface="Arial" panose="020B0604020202020204" pitchFamily="34" charset="0"/>
                        </a:rPr>
                        <a:t>1</a:t>
                      </a:r>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GB" sz="1200" dirty="0">
                          <a:solidFill>
                            <a:schemeClr val="tx1"/>
                          </a:solidFill>
                          <a:latin typeface="+mn-lt"/>
                          <a:cs typeface="Arial" panose="020B0604020202020204" pitchFamily="34" charset="0"/>
                        </a:rPr>
                        <a:t>1</a:t>
                      </a:r>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GB" sz="1200" dirty="0">
                          <a:solidFill>
                            <a:schemeClr val="tx1"/>
                          </a:solidFill>
                          <a:latin typeface="+mn-lt"/>
                          <a:cs typeface="Arial" panose="020B0604020202020204" pitchFamily="34" charset="0"/>
                        </a:rPr>
                        <a:t>1</a:t>
                      </a:r>
                    </a:p>
                  </a:txBody>
                  <a:tcPr/>
                </a:tc>
                <a:extLst>
                  <a:ext uri="{0D108BD9-81ED-4DB2-BD59-A6C34878D82A}">
                    <a16:rowId xmlns:a16="http://schemas.microsoft.com/office/drawing/2014/main" val="3416033505"/>
                  </a:ext>
                </a:extLst>
              </a:tr>
              <a:tr h="342358">
                <a:tc>
                  <a:txBody>
                    <a:bodyPr/>
                    <a:lstStyle/>
                    <a:p>
                      <a:pPr algn="ctr"/>
                      <a:r>
                        <a:rPr lang="en-GB" sz="1200" dirty="0">
                          <a:latin typeface="+mn-lt"/>
                          <a:cs typeface="Arial" panose="020B0604020202020204" pitchFamily="34" charset="0"/>
                        </a:rPr>
                        <a:t>1</a:t>
                      </a:r>
                    </a:p>
                  </a:txBody>
                  <a:tcPr/>
                </a:tc>
                <a:tc>
                  <a:txBody>
                    <a:bodyPr/>
                    <a:lstStyle/>
                    <a:p>
                      <a:pPr algn="ctr"/>
                      <a:r>
                        <a:rPr lang="en-GB" sz="1200" dirty="0">
                          <a:latin typeface="+mn-lt"/>
                          <a:cs typeface="Arial" panose="020B0604020202020204" pitchFamily="34" charset="0"/>
                        </a:rPr>
                        <a:t>0</a:t>
                      </a:r>
                    </a:p>
                  </a:txBody>
                  <a:tcPr/>
                </a:tc>
                <a:tc>
                  <a:txBody>
                    <a:bodyPr/>
                    <a:lstStyle/>
                    <a:p>
                      <a:pPr algn="ctr"/>
                      <a:r>
                        <a:rPr lang="en-GB" sz="1200" dirty="0">
                          <a:latin typeface="+mn-lt"/>
                          <a:cs typeface="Arial" panose="020B0604020202020204" pitchFamily="34" charset="0"/>
                        </a:rPr>
                        <a:t>1</a:t>
                      </a:r>
                    </a:p>
                  </a:txBody>
                  <a:tcPr/>
                </a:tc>
                <a:tc>
                  <a:txBody>
                    <a:bodyPr/>
                    <a:lstStyle/>
                    <a:p>
                      <a:pPr algn="ctr"/>
                      <a:r>
                        <a:rPr lang="en-GB" sz="1200" dirty="0">
                          <a:latin typeface="+mn-lt"/>
                          <a:cs typeface="Arial" panose="020B0604020202020204" pitchFamily="34" charset="0"/>
                        </a:rPr>
                        <a:t>1</a:t>
                      </a:r>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GB" sz="1200" dirty="0">
                          <a:solidFill>
                            <a:schemeClr val="tx1"/>
                          </a:solidFill>
                          <a:latin typeface="+mn-lt"/>
                          <a:cs typeface="Arial" panose="020B0604020202020204" pitchFamily="34" charset="0"/>
                        </a:rPr>
                        <a:t>0</a:t>
                      </a:r>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GB" sz="1200" dirty="0">
                          <a:solidFill>
                            <a:schemeClr val="tx1"/>
                          </a:solidFill>
                          <a:latin typeface="+mn-lt"/>
                          <a:cs typeface="Arial" panose="020B0604020202020204" pitchFamily="34" charset="0"/>
                        </a:rPr>
                        <a:t>0</a:t>
                      </a:r>
                    </a:p>
                  </a:txBody>
                  <a:tcPr/>
                </a:tc>
                <a:extLst>
                  <a:ext uri="{0D108BD9-81ED-4DB2-BD59-A6C34878D82A}">
                    <a16:rowId xmlns:a16="http://schemas.microsoft.com/office/drawing/2014/main" val="2911038159"/>
                  </a:ext>
                </a:extLst>
              </a:tr>
              <a:tr h="342358">
                <a:tc>
                  <a:txBody>
                    <a:bodyPr/>
                    <a:lstStyle/>
                    <a:p>
                      <a:pPr algn="ctr"/>
                      <a:r>
                        <a:rPr lang="en-GB" sz="1200" dirty="0">
                          <a:latin typeface="+mn-lt"/>
                          <a:cs typeface="Arial" panose="020B0604020202020204" pitchFamily="34" charset="0"/>
                        </a:rPr>
                        <a:t>1</a:t>
                      </a:r>
                    </a:p>
                  </a:txBody>
                  <a:tcPr/>
                </a:tc>
                <a:tc>
                  <a:txBody>
                    <a:bodyPr/>
                    <a:lstStyle/>
                    <a:p>
                      <a:pPr algn="ctr"/>
                      <a:r>
                        <a:rPr lang="en-GB" sz="1200" dirty="0">
                          <a:latin typeface="+mn-lt"/>
                          <a:cs typeface="Arial" panose="020B0604020202020204" pitchFamily="34" charset="0"/>
                        </a:rPr>
                        <a:t>1</a:t>
                      </a:r>
                    </a:p>
                  </a:txBody>
                  <a:tcPr/>
                </a:tc>
                <a:tc>
                  <a:txBody>
                    <a:bodyPr/>
                    <a:lstStyle/>
                    <a:p>
                      <a:pPr algn="ctr"/>
                      <a:r>
                        <a:rPr lang="en-GB" sz="1200" dirty="0">
                          <a:latin typeface="+mn-lt"/>
                          <a:cs typeface="Arial" panose="020B0604020202020204" pitchFamily="34" charset="0"/>
                        </a:rPr>
                        <a:t>0</a:t>
                      </a:r>
                    </a:p>
                  </a:txBody>
                  <a:tcPr/>
                </a:tc>
                <a:tc>
                  <a:txBody>
                    <a:bodyPr/>
                    <a:lstStyle/>
                    <a:p>
                      <a:pPr algn="ctr"/>
                      <a:r>
                        <a:rPr lang="en-GB" sz="1200" dirty="0">
                          <a:latin typeface="+mn-lt"/>
                          <a:cs typeface="Arial" panose="020B0604020202020204" pitchFamily="34" charset="0"/>
                        </a:rPr>
                        <a:t>1</a:t>
                      </a:r>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GB" sz="1200" dirty="0">
                          <a:solidFill>
                            <a:schemeClr val="tx1"/>
                          </a:solidFill>
                          <a:latin typeface="+mn-lt"/>
                          <a:cs typeface="Arial" panose="020B0604020202020204" pitchFamily="34" charset="0"/>
                        </a:rPr>
                        <a:t>1</a:t>
                      </a:r>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GB" sz="1200" dirty="0">
                          <a:solidFill>
                            <a:schemeClr val="tx1"/>
                          </a:solidFill>
                          <a:latin typeface="+mn-lt"/>
                          <a:cs typeface="Arial" panose="020B0604020202020204" pitchFamily="34" charset="0"/>
                        </a:rPr>
                        <a:t>1</a:t>
                      </a:r>
                    </a:p>
                  </a:txBody>
                  <a:tcPr/>
                </a:tc>
                <a:extLst>
                  <a:ext uri="{0D108BD9-81ED-4DB2-BD59-A6C34878D82A}">
                    <a16:rowId xmlns:a16="http://schemas.microsoft.com/office/drawing/2014/main" val="3515936165"/>
                  </a:ext>
                </a:extLst>
              </a:tr>
              <a:tr h="342358">
                <a:tc>
                  <a:txBody>
                    <a:bodyPr/>
                    <a:lstStyle/>
                    <a:p>
                      <a:pPr algn="ctr"/>
                      <a:r>
                        <a:rPr lang="en-GB" sz="1200" dirty="0">
                          <a:latin typeface="+mn-lt"/>
                          <a:cs typeface="Arial" panose="020B0604020202020204" pitchFamily="34" charset="0"/>
                        </a:rPr>
                        <a:t>1</a:t>
                      </a:r>
                    </a:p>
                  </a:txBody>
                  <a:tcPr/>
                </a:tc>
                <a:tc>
                  <a:txBody>
                    <a:bodyPr/>
                    <a:lstStyle/>
                    <a:p>
                      <a:pPr algn="ctr"/>
                      <a:r>
                        <a:rPr lang="en-GB" sz="1200" dirty="0">
                          <a:latin typeface="+mn-lt"/>
                          <a:cs typeface="Arial" panose="020B0604020202020204" pitchFamily="34" charset="0"/>
                        </a:rPr>
                        <a:t>1</a:t>
                      </a:r>
                    </a:p>
                  </a:txBody>
                  <a:tcPr/>
                </a:tc>
                <a:tc>
                  <a:txBody>
                    <a:bodyPr/>
                    <a:lstStyle/>
                    <a:p>
                      <a:pPr algn="ctr"/>
                      <a:r>
                        <a:rPr lang="en-GB" sz="1200" dirty="0">
                          <a:latin typeface="+mn-lt"/>
                          <a:cs typeface="Arial" panose="020B0604020202020204" pitchFamily="34" charset="0"/>
                        </a:rPr>
                        <a:t>1</a:t>
                      </a:r>
                    </a:p>
                  </a:txBody>
                  <a:tcPr/>
                </a:tc>
                <a:tc>
                  <a:txBody>
                    <a:bodyPr/>
                    <a:lstStyle/>
                    <a:p>
                      <a:pPr algn="ctr"/>
                      <a:r>
                        <a:rPr lang="en-GB" sz="1200" dirty="0">
                          <a:latin typeface="+mn-lt"/>
                          <a:cs typeface="Arial" panose="020B0604020202020204" pitchFamily="34" charset="0"/>
                        </a:rPr>
                        <a:t>1</a:t>
                      </a:r>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GB" sz="1200" dirty="0">
                          <a:solidFill>
                            <a:schemeClr val="tx1"/>
                          </a:solidFill>
                          <a:latin typeface="+mn-lt"/>
                          <a:cs typeface="Arial" panose="020B0604020202020204" pitchFamily="34" charset="0"/>
                        </a:rPr>
                        <a:t>0</a:t>
                      </a:r>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GB" sz="1200" dirty="0">
                          <a:solidFill>
                            <a:schemeClr val="tx1"/>
                          </a:solidFill>
                          <a:latin typeface="+mn-lt"/>
                          <a:cs typeface="Arial" panose="020B0604020202020204" pitchFamily="34" charset="0"/>
                        </a:rPr>
                        <a:t>0</a:t>
                      </a:r>
                    </a:p>
                  </a:txBody>
                  <a:tcPr/>
                </a:tc>
                <a:extLst>
                  <a:ext uri="{0D108BD9-81ED-4DB2-BD59-A6C34878D82A}">
                    <a16:rowId xmlns:a16="http://schemas.microsoft.com/office/drawing/2014/main" val="3013041704"/>
                  </a:ext>
                </a:extLst>
              </a:tr>
            </a:tbl>
          </a:graphicData>
        </a:graphic>
      </p:graphicFrame>
      <p:pic>
        <p:nvPicPr>
          <p:cNvPr id="3" name="Picture 2">
            <a:extLst>
              <a:ext uri="{FF2B5EF4-FFF2-40B4-BE49-F238E27FC236}">
                <a16:creationId xmlns:a16="http://schemas.microsoft.com/office/drawing/2014/main" id="{4D4C9A51-6B39-4C8D-B8A0-243A1B536CCE}"/>
              </a:ext>
            </a:extLst>
          </p:cNvPr>
          <p:cNvPicPr>
            <a:picLocks noChangeAspect="1"/>
          </p:cNvPicPr>
          <p:nvPr/>
        </p:nvPicPr>
        <p:blipFill>
          <a:blip r:embed="rId3"/>
          <a:stretch>
            <a:fillRect/>
          </a:stretch>
        </p:blipFill>
        <p:spPr>
          <a:xfrm>
            <a:off x="114449" y="2744586"/>
            <a:ext cx="5352752" cy="3273836"/>
          </a:xfrm>
          <a:prstGeom prst="rect">
            <a:avLst/>
          </a:prstGeom>
        </p:spPr>
      </p:pic>
      <p:sp>
        <p:nvSpPr>
          <p:cNvPr id="6" name="TextBox 5">
            <a:extLst>
              <a:ext uri="{FF2B5EF4-FFF2-40B4-BE49-F238E27FC236}">
                <a16:creationId xmlns:a16="http://schemas.microsoft.com/office/drawing/2014/main" id="{1393A745-E60A-A44F-BA7E-07621AA039A8}"/>
              </a:ext>
            </a:extLst>
          </p:cNvPr>
          <p:cNvSpPr txBox="1"/>
          <p:nvPr/>
        </p:nvSpPr>
        <p:spPr>
          <a:xfrm>
            <a:off x="319178" y="1453295"/>
            <a:ext cx="9238889" cy="600164"/>
          </a:xfrm>
          <a:prstGeom prst="rect">
            <a:avLst/>
          </a:prstGeom>
          <a:noFill/>
        </p:spPr>
        <p:txBody>
          <a:bodyPr wrap="square" rtlCol="0">
            <a:spAutoFit/>
          </a:bodyPr>
          <a:lstStyle/>
          <a:p>
            <a:r>
              <a:rPr lang="en-GB" sz="1100" dirty="0"/>
              <a:t>Scenario: “A factory has an automated manufacturing system that operates in an ON state (OUTPUT X) if it is either switched on by an operator (INPUT A) OR a computer triggers a scheduled production run (INPUT B). The system also has an emergency override (INPUT C) that, in its normal operating state, is feeding no signal to the computer system, However, when it is pressed, it triggers a positive TRUE state (1), which should result in the system shutting down.”</a:t>
            </a:r>
          </a:p>
        </p:txBody>
      </p:sp>
    </p:spTree>
    <p:extLst>
      <p:ext uri="{BB962C8B-B14F-4D97-AF65-F5344CB8AC3E}">
        <p14:creationId xmlns:p14="http://schemas.microsoft.com/office/powerpoint/2010/main" val="30348869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D6827FF4-009F-4DAE-8440-CEA35FD6527D}"/>
              </a:ext>
            </a:extLst>
          </p:cNvPr>
          <p:cNvGraphicFramePr>
            <a:graphicFrameLocks noGrp="1"/>
          </p:cNvGraphicFramePr>
          <p:nvPr>
            <p:extLst>
              <p:ext uri="{D42A27DB-BD31-4B8C-83A1-F6EECF244321}">
                <p14:modId xmlns:p14="http://schemas.microsoft.com/office/powerpoint/2010/main" val="303693527"/>
              </p:ext>
            </p:extLst>
          </p:nvPr>
        </p:nvGraphicFramePr>
        <p:xfrm>
          <a:off x="155575" y="741892"/>
          <a:ext cx="9588500" cy="5882760"/>
        </p:xfrm>
        <a:graphic>
          <a:graphicData uri="http://schemas.openxmlformats.org/drawingml/2006/table">
            <a:tbl>
              <a:tblPr bandRow="1">
                <a:tableStyleId>{F5AB1C69-6EDB-4FF4-983F-18BD219EF322}</a:tableStyleId>
              </a:tblPr>
              <a:tblGrid>
                <a:gridCol w="638465">
                  <a:extLst>
                    <a:ext uri="{9D8B030D-6E8A-4147-A177-3AD203B41FA5}">
                      <a16:colId xmlns:a16="http://schemas.microsoft.com/office/drawing/2014/main" val="1021210150"/>
                    </a:ext>
                  </a:extLst>
                </a:gridCol>
                <a:gridCol w="2557702">
                  <a:extLst>
                    <a:ext uri="{9D8B030D-6E8A-4147-A177-3AD203B41FA5}">
                      <a16:colId xmlns:a16="http://schemas.microsoft.com/office/drawing/2014/main" val="1608313520"/>
                    </a:ext>
                  </a:extLst>
                </a:gridCol>
                <a:gridCol w="1598083">
                  <a:extLst>
                    <a:ext uri="{9D8B030D-6E8A-4147-A177-3AD203B41FA5}">
                      <a16:colId xmlns:a16="http://schemas.microsoft.com/office/drawing/2014/main" val="1356356387"/>
                    </a:ext>
                  </a:extLst>
                </a:gridCol>
                <a:gridCol w="1374775">
                  <a:extLst>
                    <a:ext uri="{9D8B030D-6E8A-4147-A177-3AD203B41FA5}">
                      <a16:colId xmlns:a16="http://schemas.microsoft.com/office/drawing/2014/main" val="2628355391"/>
                    </a:ext>
                  </a:extLst>
                </a:gridCol>
                <a:gridCol w="223308">
                  <a:extLst>
                    <a:ext uri="{9D8B030D-6E8A-4147-A177-3AD203B41FA5}">
                      <a16:colId xmlns:a16="http://schemas.microsoft.com/office/drawing/2014/main" val="137655431"/>
                    </a:ext>
                  </a:extLst>
                </a:gridCol>
                <a:gridCol w="1253067">
                  <a:extLst>
                    <a:ext uri="{9D8B030D-6E8A-4147-A177-3AD203B41FA5}">
                      <a16:colId xmlns:a16="http://schemas.microsoft.com/office/drawing/2014/main" val="1982597858"/>
                    </a:ext>
                  </a:extLst>
                </a:gridCol>
                <a:gridCol w="1943100">
                  <a:extLst>
                    <a:ext uri="{9D8B030D-6E8A-4147-A177-3AD203B41FA5}">
                      <a16:colId xmlns:a16="http://schemas.microsoft.com/office/drawing/2014/main" val="849047993"/>
                    </a:ext>
                  </a:extLst>
                </a:gridCol>
              </a:tblGrid>
              <a:tr h="0">
                <a:tc gridSpan="4">
                  <a:txBody>
                    <a:bodyPr/>
                    <a:lstStyle/>
                    <a:p>
                      <a:r>
                        <a:rPr lang="en-GB" sz="1400" dirty="0"/>
                        <a:t>Assessment</a:t>
                      </a:r>
                    </a:p>
                  </a:txBody>
                  <a:tcPr marT="144000" marB="72000" anchor="ctr">
                    <a:solidFill>
                      <a:schemeClr val="bg1"/>
                    </a:solidFill>
                  </a:tcPr>
                </a:tc>
                <a:tc hMerge="1">
                  <a:txBody>
                    <a:bodyPr/>
                    <a:lstStyle/>
                    <a:p>
                      <a:endParaRPr lang="en-GB" dirty="0"/>
                    </a:p>
                  </a:txBody>
                  <a:tcPr/>
                </a:tc>
                <a:tc hMerge="1">
                  <a:txBody>
                    <a:bodyPr/>
                    <a:lstStyle/>
                    <a:p>
                      <a:endParaRPr lang="en-GB"/>
                    </a:p>
                  </a:txBody>
                  <a:tcPr/>
                </a:tc>
                <a:tc hMerge="1">
                  <a:txBody>
                    <a:bodyPr/>
                    <a:lstStyle/>
                    <a:p>
                      <a:endParaRPr lang="en-GB" sz="1400" dirty="0"/>
                    </a:p>
                  </a:txBody>
                  <a:tcPr marT="144000" marB="72000" anchor="ctr">
                    <a:solidFill>
                      <a:schemeClr val="accent2"/>
                    </a:solidFill>
                  </a:tcPr>
                </a:tc>
                <a:tc gridSpan="2">
                  <a:txBody>
                    <a:bodyPr/>
                    <a:lstStyle/>
                    <a:p>
                      <a:r>
                        <a:rPr lang="en-GB" sz="1400" dirty="0"/>
                        <a:t>Target:</a:t>
                      </a:r>
                      <a:endParaRPr lang="en-GB" dirty="0"/>
                    </a:p>
                  </a:txBody>
                  <a:tcPr marT="144000" marB="72000" anchor="ctr">
                    <a:solidFill>
                      <a:schemeClr val="bg1"/>
                    </a:solidFill>
                  </a:tcPr>
                </a:tc>
                <a:tc hMerge="1">
                  <a:txBody>
                    <a:bodyPr/>
                    <a:lstStyle/>
                    <a:p>
                      <a:endParaRPr lang="en-GB"/>
                    </a:p>
                  </a:txBody>
                  <a:tcPr/>
                </a:tc>
                <a:tc>
                  <a:txBody>
                    <a:bodyPr/>
                    <a:lstStyle/>
                    <a:p>
                      <a:r>
                        <a:rPr lang="en-GB" sz="1400" dirty="0"/>
                        <a:t>Overall grade:</a:t>
                      </a:r>
                    </a:p>
                  </a:txBody>
                  <a:tcPr marT="144000" marB="72000" anchor="ctr">
                    <a:solidFill>
                      <a:schemeClr val="bg1"/>
                    </a:solidFill>
                  </a:tcPr>
                </a:tc>
                <a:extLst>
                  <a:ext uri="{0D108BD9-81ED-4DB2-BD59-A6C34878D82A}">
                    <a16:rowId xmlns:a16="http://schemas.microsoft.com/office/drawing/2014/main" val="1536479771"/>
                  </a:ext>
                </a:extLst>
              </a:tr>
              <a:tr h="0">
                <a:tc gridSpan="7">
                  <a:txBody>
                    <a:bodyPr/>
                    <a:lstStyle/>
                    <a:p>
                      <a:pPr algn="l">
                        <a:spcBef>
                          <a:spcPts val="1200"/>
                        </a:spcBef>
                      </a:pPr>
                      <a:r>
                        <a:rPr lang="en-GB" sz="1400" kern="1200" dirty="0">
                          <a:solidFill>
                            <a:schemeClr val="dk1"/>
                          </a:solidFill>
                          <a:latin typeface="+mn-lt"/>
                          <a:ea typeface="+mn-ea"/>
                          <a:cs typeface="+mn-cs"/>
                        </a:rPr>
                        <a:t>Minimum expectations by the end of this unit</a:t>
                      </a:r>
                    </a:p>
                  </a:txBody>
                  <a:tcPr marT="144000" marB="72000">
                    <a:solidFill>
                      <a:schemeClr val="bg1"/>
                    </a:solidFill>
                  </a:tcPr>
                </a:tc>
                <a:tc hMerge="1">
                  <a:txBody>
                    <a:bodyPr/>
                    <a:lstStyle/>
                    <a:p>
                      <a:pPr algn="ctr"/>
                      <a:endParaRPr lang="en-GB" sz="1100" dirty="0"/>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pPr algn="l">
                        <a:spcBef>
                          <a:spcPts val="1200"/>
                        </a:spcBef>
                      </a:pPr>
                      <a:endParaRPr lang="en-GB" sz="1400" kern="1200" dirty="0">
                        <a:solidFill>
                          <a:schemeClr val="dk1"/>
                        </a:solidFill>
                        <a:latin typeface="+mn-lt"/>
                        <a:ea typeface="+mn-ea"/>
                        <a:cs typeface="+mn-cs"/>
                      </a:endParaRPr>
                    </a:p>
                  </a:txBody>
                  <a:tcPr marT="144000" marB="72000">
                    <a:solidFill>
                      <a:schemeClr val="bg1"/>
                    </a:solidFill>
                  </a:tcPr>
                </a:tc>
                <a:extLst>
                  <a:ext uri="{0D108BD9-81ED-4DB2-BD59-A6C34878D82A}">
                    <a16:rowId xmlns:a16="http://schemas.microsoft.com/office/drawing/2014/main" val="3369039872"/>
                  </a:ext>
                </a:extLst>
              </a:tr>
              <a:tr h="155503">
                <a:tc>
                  <a:txBody>
                    <a:bodyPr/>
                    <a:lstStyle/>
                    <a:p>
                      <a:pPr algn="ctr"/>
                      <a:r>
                        <a:rPr lang="en-GB" sz="1100" dirty="0">
                          <a:sym typeface="Wingdings" panose="05000000000000000000" pitchFamily="2" charset="2"/>
                        </a:rPr>
                        <a:t></a:t>
                      </a:r>
                      <a:endParaRPr lang="en-GB" sz="1100" dirty="0"/>
                    </a:p>
                  </a:txBody>
                  <a:tcPr marT="36000" marB="36000"/>
                </a:tc>
                <a:tc gridSpan="6">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100" b="0" dirty="0">
                          <a:solidFill>
                            <a:srgbClr val="000000"/>
                          </a:solidFill>
                          <a:ea typeface="Calibri" panose="020F0502020204030204" pitchFamily="34" charset="0"/>
                          <a:cs typeface="Times New Roman" panose="02020603050405020304" pitchFamily="18" charset="0"/>
                        </a:rPr>
                        <a:t>Learn terms 218-223 from GCSE Level Key Terminology.</a:t>
                      </a:r>
                      <a:endParaRPr lang="en-GB" sz="1100" b="0" dirty="0">
                        <a:ea typeface="Calibri" panose="020F0502020204030204" pitchFamily="34" charset="0"/>
                        <a:cs typeface="Times New Roman" panose="02020603050405020304" pitchFamily="18" charset="0"/>
                      </a:endParaRPr>
                    </a:p>
                  </a:txBody>
                  <a:tcPr marT="36000" marB="36000"/>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sz="1100" b="0" dirty="0">
                        <a:ea typeface="Calibri" panose="020F0502020204030204" pitchFamily="34" charset="0"/>
                        <a:cs typeface="Times New Roman" panose="02020603050405020304" pitchFamily="18" charset="0"/>
                      </a:endParaRPr>
                    </a:p>
                  </a:txBody>
                  <a:tcPr marT="36000" marB="36000"/>
                </a:tc>
                <a:extLst>
                  <a:ext uri="{0D108BD9-81ED-4DB2-BD59-A6C34878D82A}">
                    <a16:rowId xmlns:a16="http://schemas.microsoft.com/office/drawing/2014/main" val="2381724340"/>
                  </a:ext>
                </a:extLst>
              </a:tr>
              <a:tr h="15550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100" dirty="0">
                          <a:sym typeface="Wingdings" panose="05000000000000000000" pitchFamily="2" charset="2"/>
                        </a:rPr>
                        <a:t></a:t>
                      </a:r>
                      <a:endParaRPr lang="en-GB" sz="1100" dirty="0"/>
                    </a:p>
                  </a:txBody>
                  <a:tcPr marT="36000" marB="36000"/>
                </a:tc>
                <a:tc gridSpan="6">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100" dirty="0">
                          <a:ea typeface="Calibri" panose="020F0502020204030204" pitchFamily="34" charset="0"/>
                          <a:cs typeface="Times New Roman" panose="02020603050405020304" pitchFamily="18" charset="0"/>
                        </a:rPr>
                        <a:t>Complete all pages of the workbook.</a:t>
                      </a:r>
                    </a:p>
                  </a:txBody>
                  <a:tcPr marT="36000" marB="36000"/>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sz="1100" dirty="0">
                        <a:ea typeface="Calibri" panose="020F0502020204030204" pitchFamily="34" charset="0"/>
                        <a:cs typeface="Times New Roman" panose="02020603050405020304" pitchFamily="18" charset="0"/>
                      </a:endParaRPr>
                    </a:p>
                  </a:txBody>
                  <a:tcPr marT="36000" marB="36000"/>
                </a:tc>
                <a:extLst>
                  <a:ext uri="{0D108BD9-81ED-4DB2-BD59-A6C34878D82A}">
                    <a16:rowId xmlns:a16="http://schemas.microsoft.com/office/drawing/2014/main" val="3922762600"/>
                  </a:ext>
                </a:extLst>
              </a:tr>
              <a:tr h="15550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100" dirty="0">
                          <a:sym typeface="Wingdings" panose="05000000000000000000" pitchFamily="2" charset="2"/>
                        </a:rPr>
                        <a:t></a:t>
                      </a:r>
                      <a:endParaRPr lang="en-GB" sz="1100" dirty="0"/>
                    </a:p>
                  </a:txBody>
                  <a:tcPr marT="36000" marB="36000"/>
                </a:tc>
                <a:tc gridSpan="6">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100" dirty="0">
                          <a:ea typeface="Calibri" panose="020F0502020204030204" pitchFamily="34" charset="0"/>
                          <a:cs typeface="Times New Roman" panose="02020603050405020304" pitchFamily="18" charset="0"/>
                        </a:rPr>
                        <a:t>Score 80% in the end-of-unit test.</a:t>
                      </a:r>
                    </a:p>
                  </a:txBody>
                  <a:tcPr marT="36000" marB="36000"/>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sz="1100" dirty="0">
                        <a:ea typeface="Calibri" panose="020F0502020204030204" pitchFamily="34" charset="0"/>
                        <a:cs typeface="Times New Roman" panose="02020603050405020304" pitchFamily="18" charset="0"/>
                      </a:endParaRPr>
                    </a:p>
                  </a:txBody>
                  <a:tcPr marT="36000" marB="36000"/>
                </a:tc>
                <a:extLst>
                  <a:ext uri="{0D108BD9-81ED-4DB2-BD59-A6C34878D82A}">
                    <a16:rowId xmlns:a16="http://schemas.microsoft.com/office/drawing/2014/main" val="1049575184"/>
                  </a:ext>
                </a:extLst>
              </a:tr>
              <a:tr h="0">
                <a:tc gridSpan="7">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400" kern="1200" dirty="0">
                          <a:solidFill>
                            <a:schemeClr val="dk1"/>
                          </a:solidFill>
                          <a:latin typeface="+mn-lt"/>
                          <a:ea typeface="+mn-ea"/>
                          <a:cs typeface="+mn-cs"/>
                        </a:rPr>
                        <a:t>Feedback</a:t>
                      </a:r>
                    </a:p>
                  </a:txBody>
                  <a:tcPr marT="144000" marB="72000">
                    <a:solidFill>
                      <a:schemeClr val="bg1"/>
                    </a:solidFill>
                  </a:tcPr>
                </a:tc>
                <a:tc h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sz="1100" dirty="0">
                        <a:ea typeface="Calibri" panose="020F0502020204030204" pitchFamily="34" charset="0"/>
                        <a:cs typeface="Times New Roman" panose="02020603050405020304" pitchFamily="18" charset="0"/>
                      </a:endParaRPr>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sz="1400" kern="1200" dirty="0">
                        <a:solidFill>
                          <a:schemeClr val="dk1"/>
                        </a:solidFill>
                        <a:latin typeface="+mn-lt"/>
                        <a:ea typeface="+mn-ea"/>
                        <a:cs typeface="+mn-cs"/>
                      </a:endParaRPr>
                    </a:p>
                  </a:txBody>
                  <a:tcPr marT="144000" marB="72000">
                    <a:solidFill>
                      <a:schemeClr val="bg1"/>
                    </a:solidFill>
                  </a:tcPr>
                </a:tc>
                <a:extLst>
                  <a:ext uri="{0D108BD9-81ED-4DB2-BD59-A6C34878D82A}">
                    <a16:rowId xmlns:a16="http://schemas.microsoft.com/office/drawing/2014/main" val="3851116278"/>
                  </a:ext>
                </a:extLst>
              </a:tr>
              <a:tr h="0">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100" b="1" u="none" dirty="0"/>
                        <a:t>Breadth</a:t>
                      </a:r>
                      <a:endParaRPr lang="en-GB" sz="1100" b="1" u="none" kern="1200" dirty="0">
                        <a:solidFill>
                          <a:schemeClr val="dk1"/>
                        </a:solidFill>
                        <a:latin typeface="+mn-lt"/>
                        <a:ea typeface="+mn-ea"/>
                        <a:cs typeface="+mn-cs"/>
                      </a:endParaRPr>
                    </a:p>
                  </a:txBody>
                  <a:tcPr marT="72000" marB="72000">
                    <a:solidFill>
                      <a:srgbClr val="F0F0F0"/>
                    </a:solidFill>
                  </a:tcPr>
                </a:tc>
                <a:tc hMerge="1">
                  <a:txBody>
                    <a:bodyPr/>
                    <a:lstStyle/>
                    <a:p>
                      <a:endParaRPr lang="en-GB"/>
                    </a:p>
                  </a:txBody>
                  <a:tcPr/>
                </a:tc>
                <a:tc gridSpan="3">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100" b="1" u="none" dirty="0"/>
                        <a:t>Depth</a:t>
                      </a:r>
                      <a:endParaRPr lang="en-GB" sz="1100" b="1" u="none" kern="1200" dirty="0">
                        <a:solidFill>
                          <a:schemeClr val="dk1"/>
                        </a:solidFill>
                        <a:latin typeface="+mn-lt"/>
                        <a:ea typeface="+mn-ea"/>
                        <a:cs typeface="+mn-cs"/>
                      </a:endParaRPr>
                    </a:p>
                  </a:txBody>
                  <a:tcPr marT="72000" marB="72000">
                    <a:solidFill>
                      <a:srgbClr val="F0F0F0"/>
                    </a:solidFill>
                  </a:tcPr>
                </a:tc>
                <a:tc hMerge="1">
                  <a:txBody>
                    <a:bodyPr/>
                    <a:lstStyle/>
                    <a:p>
                      <a:endParaRPr lang="en-GB"/>
                    </a:p>
                  </a:txBody>
                  <a:tcPr/>
                </a:tc>
                <a:tc hMerge="1">
                  <a:txBody>
                    <a:bodyPr/>
                    <a:lstStyle/>
                    <a:p>
                      <a:endParaRPr lang="en-GB"/>
                    </a:p>
                  </a:txBody>
                  <a:tcPr/>
                </a:tc>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100" b="1" u="none" dirty="0"/>
                        <a:t>Understanding</a:t>
                      </a:r>
                      <a:endParaRPr lang="en-GB" sz="1100" b="1" u="none" kern="1200" dirty="0">
                        <a:solidFill>
                          <a:schemeClr val="dk1"/>
                        </a:solidFill>
                        <a:latin typeface="+mn-lt"/>
                        <a:ea typeface="+mn-ea"/>
                        <a:cs typeface="+mn-cs"/>
                      </a:endParaRPr>
                    </a:p>
                  </a:txBody>
                  <a:tcPr marT="72000" marB="72000">
                    <a:solidFill>
                      <a:srgbClr val="F0F0F0"/>
                    </a:solidFill>
                  </a:tcPr>
                </a:tc>
                <a:tc hMerge="1">
                  <a:txBody>
                    <a:bodyPr/>
                    <a:lstStyle/>
                    <a:p>
                      <a:endParaRPr lang="en-GB"/>
                    </a:p>
                  </a:txBody>
                  <a:tcPr/>
                </a:tc>
                <a:extLst>
                  <a:ext uri="{0D108BD9-81ED-4DB2-BD59-A6C34878D82A}">
                    <a16:rowId xmlns:a16="http://schemas.microsoft.com/office/drawing/2014/main" val="2597242684"/>
                  </a:ext>
                </a:extLst>
              </a:tr>
              <a:tr h="0">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100" dirty="0">
                          <a:sym typeface="Wingdings" panose="05000000000000000000" pitchFamily="2" charset="2"/>
                        </a:rPr>
                        <a:t> </a:t>
                      </a:r>
                      <a:r>
                        <a:rPr lang="en-GB" sz="1100" dirty="0">
                          <a:solidFill>
                            <a:schemeClr val="bg1">
                              <a:lumMod val="50000"/>
                            </a:schemeClr>
                          </a:solidFill>
                        </a:rPr>
                        <a:t>All aspects complete</a:t>
                      </a:r>
                    </a:p>
                  </a:txBody>
                  <a:tcPr marT="144000" marB="72000">
                    <a:solidFill>
                      <a:srgbClr val="E1E1E1"/>
                    </a:solidFill>
                  </a:tcPr>
                </a:tc>
                <a:tc hMerge="1">
                  <a:txBody>
                    <a:bodyPr/>
                    <a:lstStyle/>
                    <a:p>
                      <a:endParaRPr lang="en-GB"/>
                    </a:p>
                  </a:txBody>
                  <a:tcPr/>
                </a:tc>
                <a:tc gridSpan="3">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100" dirty="0">
                          <a:sym typeface="Wingdings" panose="05000000000000000000" pitchFamily="2" charset="2"/>
                        </a:rPr>
                        <a:t> </a:t>
                      </a:r>
                      <a:r>
                        <a:rPr lang="en-GB" sz="1100" dirty="0">
                          <a:solidFill>
                            <a:schemeClr val="bg1">
                              <a:lumMod val="50000"/>
                            </a:schemeClr>
                          </a:solidFill>
                          <a:sym typeface="Wingdings" panose="05000000000000000000" pitchFamily="2" charset="2"/>
                        </a:rPr>
                        <a:t>Excellent level of depth</a:t>
                      </a:r>
                      <a:endParaRPr lang="en-GB" sz="1100" dirty="0">
                        <a:solidFill>
                          <a:schemeClr val="bg1">
                            <a:lumMod val="50000"/>
                          </a:schemeClr>
                        </a:solidFill>
                      </a:endParaRPr>
                    </a:p>
                  </a:txBody>
                  <a:tcPr marT="144000" marB="72000">
                    <a:solidFill>
                      <a:srgbClr val="E1E1E1"/>
                    </a:solidFill>
                  </a:tcPr>
                </a:tc>
                <a:tc hMerge="1">
                  <a:txBody>
                    <a:bodyPr/>
                    <a:lstStyle/>
                    <a:p>
                      <a:endParaRPr lang="en-GB"/>
                    </a:p>
                  </a:txBody>
                  <a:tcPr/>
                </a:tc>
                <a:tc hMerge="1">
                  <a:txBody>
                    <a:bodyPr/>
                    <a:lstStyle/>
                    <a:p>
                      <a:endParaRPr lang="en-GB"/>
                    </a:p>
                  </a:txBody>
                  <a:tcPr/>
                </a:tc>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100" dirty="0">
                          <a:sym typeface="Wingdings" panose="05000000000000000000" pitchFamily="2" charset="2"/>
                        </a:rPr>
                        <a:t> </a:t>
                      </a:r>
                      <a:r>
                        <a:rPr lang="en-GB" sz="1100" dirty="0">
                          <a:solidFill>
                            <a:schemeClr val="bg1">
                              <a:lumMod val="50000"/>
                            </a:schemeClr>
                          </a:solidFill>
                        </a:rPr>
                        <a:t>All</a:t>
                      </a:r>
                      <a:r>
                        <a:rPr lang="en-GB" sz="1100" baseline="0" dirty="0">
                          <a:solidFill>
                            <a:schemeClr val="bg1">
                              <a:lumMod val="50000"/>
                            </a:schemeClr>
                          </a:solidFill>
                        </a:rPr>
                        <a:t> work is accurate</a:t>
                      </a:r>
                      <a:endParaRPr lang="en-GB" sz="1100" dirty="0">
                        <a:solidFill>
                          <a:schemeClr val="bg1">
                            <a:lumMod val="50000"/>
                          </a:schemeClr>
                        </a:solidFill>
                      </a:endParaRPr>
                    </a:p>
                  </a:txBody>
                  <a:tcPr marT="144000" marB="72000">
                    <a:solidFill>
                      <a:srgbClr val="E1E1E1"/>
                    </a:solidFill>
                  </a:tcPr>
                </a:tc>
                <a:tc hMerge="1">
                  <a:txBody>
                    <a:bodyPr/>
                    <a:lstStyle/>
                    <a:p>
                      <a:endParaRPr lang="en-GB"/>
                    </a:p>
                  </a:txBody>
                  <a:tcPr/>
                </a:tc>
                <a:extLst>
                  <a:ext uri="{0D108BD9-81ED-4DB2-BD59-A6C34878D82A}">
                    <a16:rowId xmlns:a16="http://schemas.microsoft.com/office/drawing/2014/main" val="1987383654"/>
                  </a:ext>
                </a:extLst>
              </a:tr>
              <a:tr h="0">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100" dirty="0">
                          <a:sym typeface="Wingdings" panose="05000000000000000000" pitchFamily="2" charset="2"/>
                        </a:rPr>
                        <a:t> </a:t>
                      </a:r>
                      <a:r>
                        <a:rPr lang="en-GB" sz="1100" dirty="0">
                          <a:solidFill>
                            <a:schemeClr val="bg1">
                              <a:lumMod val="50000"/>
                            </a:schemeClr>
                          </a:solidFill>
                        </a:rPr>
                        <a:t>Most aspects</a:t>
                      </a:r>
                      <a:r>
                        <a:rPr lang="en-GB" sz="1100" baseline="0" dirty="0">
                          <a:solidFill>
                            <a:schemeClr val="bg1">
                              <a:lumMod val="50000"/>
                            </a:schemeClr>
                          </a:solidFill>
                        </a:rPr>
                        <a:t> complete</a:t>
                      </a:r>
                      <a:endParaRPr lang="en-GB" sz="1100" dirty="0">
                        <a:solidFill>
                          <a:schemeClr val="bg1">
                            <a:lumMod val="50000"/>
                          </a:schemeClr>
                        </a:solidFill>
                      </a:endParaRPr>
                    </a:p>
                  </a:txBody>
                  <a:tcPr marT="144000" marB="72000">
                    <a:lnB w="12700" cmpd="sng">
                      <a:noFill/>
                    </a:lnB>
                    <a:solidFill>
                      <a:srgbClr val="F0F0F0"/>
                    </a:solidFill>
                  </a:tcPr>
                </a:tc>
                <a:tc hMerge="1">
                  <a:txBody>
                    <a:bodyPr/>
                    <a:lstStyle/>
                    <a:p>
                      <a:endParaRPr lang="en-GB"/>
                    </a:p>
                  </a:txBody>
                  <a:tcPr/>
                </a:tc>
                <a:tc gridSpan="3">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100" dirty="0">
                          <a:sym typeface="Wingdings" panose="05000000000000000000" pitchFamily="2" charset="2"/>
                        </a:rPr>
                        <a:t> </a:t>
                      </a:r>
                      <a:r>
                        <a:rPr lang="en-GB" sz="1100" dirty="0">
                          <a:solidFill>
                            <a:schemeClr val="bg1">
                              <a:lumMod val="50000"/>
                            </a:schemeClr>
                          </a:solidFill>
                          <a:sym typeface="Wingdings" panose="05000000000000000000" pitchFamily="2" charset="2"/>
                        </a:rPr>
                        <a:t>Good level of depth</a:t>
                      </a:r>
                      <a:endParaRPr lang="en-GB" sz="1100" dirty="0">
                        <a:solidFill>
                          <a:schemeClr val="bg1">
                            <a:lumMod val="50000"/>
                          </a:schemeClr>
                        </a:solidFill>
                      </a:endParaRPr>
                    </a:p>
                  </a:txBody>
                  <a:tcPr marT="144000" marB="72000">
                    <a:lnB w="12700" cmpd="sng">
                      <a:noFill/>
                    </a:lnB>
                    <a:solidFill>
                      <a:srgbClr val="F0F0F0"/>
                    </a:solidFill>
                  </a:tcPr>
                </a:tc>
                <a:tc hMerge="1">
                  <a:txBody>
                    <a:bodyPr/>
                    <a:lstStyle/>
                    <a:p>
                      <a:endParaRPr lang="en-GB"/>
                    </a:p>
                  </a:txBody>
                  <a:tcPr/>
                </a:tc>
                <a:tc hMerge="1">
                  <a:txBody>
                    <a:bodyPr/>
                    <a:lstStyle/>
                    <a:p>
                      <a:endParaRPr lang="en-GB"/>
                    </a:p>
                  </a:txBody>
                  <a:tcPr/>
                </a:tc>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100" dirty="0">
                          <a:sym typeface="Wingdings" panose="05000000000000000000" pitchFamily="2" charset="2"/>
                        </a:rPr>
                        <a:t> </a:t>
                      </a:r>
                      <a:r>
                        <a:rPr lang="en-GB" sz="1100" dirty="0">
                          <a:solidFill>
                            <a:schemeClr val="bg1">
                              <a:lumMod val="50000"/>
                            </a:schemeClr>
                          </a:solidFill>
                        </a:rPr>
                        <a:t>Most work is accurate</a:t>
                      </a:r>
                    </a:p>
                  </a:txBody>
                  <a:tcPr marT="144000" marB="72000">
                    <a:lnB w="12700" cmpd="sng">
                      <a:noFill/>
                    </a:lnB>
                    <a:solidFill>
                      <a:srgbClr val="F0F0F0"/>
                    </a:solidFill>
                  </a:tcPr>
                </a:tc>
                <a:tc hMerge="1">
                  <a:txBody>
                    <a:bodyPr/>
                    <a:lstStyle/>
                    <a:p>
                      <a:endParaRPr lang="en-GB"/>
                    </a:p>
                  </a:txBody>
                  <a:tcPr/>
                </a:tc>
                <a:extLst>
                  <a:ext uri="{0D108BD9-81ED-4DB2-BD59-A6C34878D82A}">
                    <a16:rowId xmlns:a16="http://schemas.microsoft.com/office/drawing/2014/main" val="3971381159"/>
                  </a:ext>
                </a:extLst>
              </a:tr>
              <a:tr h="0">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100" dirty="0">
                          <a:sym typeface="Wingdings" panose="05000000000000000000" pitchFamily="2" charset="2"/>
                        </a:rPr>
                        <a:t> </a:t>
                      </a:r>
                      <a:r>
                        <a:rPr lang="en-GB" sz="1100" dirty="0">
                          <a:solidFill>
                            <a:schemeClr val="bg1">
                              <a:lumMod val="50000"/>
                            </a:schemeClr>
                          </a:solidFill>
                        </a:rPr>
                        <a:t>Some aspects complete</a:t>
                      </a:r>
                    </a:p>
                  </a:txBody>
                  <a:tcPr marT="144000" marB="72000">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E1E1E1"/>
                    </a:solidFill>
                  </a:tcPr>
                </a:tc>
                <a:tc hMerge="1">
                  <a:txBody>
                    <a:bodyPr/>
                    <a:lstStyle/>
                    <a:p>
                      <a:endParaRPr lang="en-GB"/>
                    </a:p>
                  </a:txBody>
                  <a:tcPr/>
                </a:tc>
                <a:tc gridSpan="3">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100" dirty="0">
                          <a:sym typeface="Wingdings" panose="05000000000000000000" pitchFamily="2" charset="2"/>
                        </a:rPr>
                        <a:t> </a:t>
                      </a:r>
                      <a:r>
                        <a:rPr lang="en-GB" sz="1100" dirty="0">
                          <a:solidFill>
                            <a:schemeClr val="bg1">
                              <a:lumMod val="50000"/>
                            </a:schemeClr>
                          </a:solidFill>
                        </a:rPr>
                        <a:t>Basic level of depth shown</a:t>
                      </a:r>
                    </a:p>
                  </a:txBody>
                  <a:tcPr marT="144000" marB="72000">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E1E1E1"/>
                    </a:solidFill>
                  </a:tcPr>
                </a:tc>
                <a:tc hMerge="1">
                  <a:txBody>
                    <a:bodyPr/>
                    <a:lstStyle/>
                    <a:p>
                      <a:endParaRPr lang="en-GB"/>
                    </a:p>
                  </a:txBody>
                  <a:tcPr/>
                </a:tc>
                <a:tc hMerge="1">
                  <a:txBody>
                    <a:bodyPr/>
                    <a:lstStyle/>
                    <a:p>
                      <a:endParaRPr lang="en-GB"/>
                    </a:p>
                  </a:txBody>
                  <a:tcPr/>
                </a:tc>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100" dirty="0">
                          <a:sym typeface="Wingdings" panose="05000000000000000000" pitchFamily="2" charset="2"/>
                        </a:rPr>
                        <a:t> </a:t>
                      </a:r>
                      <a:r>
                        <a:rPr lang="en-GB" sz="1100" dirty="0">
                          <a:solidFill>
                            <a:schemeClr val="bg1">
                              <a:lumMod val="50000"/>
                            </a:schemeClr>
                          </a:solidFill>
                        </a:rPr>
                        <a:t>Some work is accurate</a:t>
                      </a:r>
                    </a:p>
                  </a:txBody>
                  <a:tcPr marT="144000" marB="72000">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E1E1E1"/>
                    </a:solidFill>
                  </a:tcPr>
                </a:tc>
                <a:tc hMerge="1">
                  <a:txBody>
                    <a:bodyPr/>
                    <a:lstStyle/>
                    <a:p>
                      <a:endParaRPr lang="en-GB"/>
                    </a:p>
                  </a:txBody>
                  <a:tcPr/>
                </a:tc>
                <a:extLst>
                  <a:ext uri="{0D108BD9-81ED-4DB2-BD59-A6C34878D82A}">
                    <a16:rowId xmlns:a16="http://schemas.microsoft.com/office/drawing/2014/main" val="4212444044"/>
                  </a:ext>
                </a:extLst>
              </a:tr>
              <a:tr h="0">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100" dirty="0">
                          <a:sym typeface="Wingdings" panose="05000000000000000000" pitchFamily="2" charset="2"/>
                        </a:rPr>
                        <a:t> </a:t>
                      </a:r>
                      <a:r>
                        <a:rPr lang="en-GB" sz="1100" dirty="0">
                          <a:solidFill>
                            <a:schemeClr val="bg1">
                              <a:lumMod val="50000"/>
                            </a:schemeClr>
                          </a:solidFill>
                        </a:rPr>
                        <a:t>Little work complete</a:t>
                      </a:r>
                    </a:p>
                  </a:txBody>
                  <a:tcPr marT="144000" marB="72000">
                    <a:lnT w="12700" cmpd="sng">
                      <a:noFill/>
                    </a:lnT>
                    <a:solidFill>
                      <a:srgbClr val="F0F0F0"/>
                    </a:solidFill>
                  </a:tcPr>
                </a:tc>
                <a:tc hMerge="1">
                  <a:txBody>
                    <a:bodyPr/>
                    <a:lstStyle/>
                    <a:p>
                      <a:endParaRPr lang="en-GB"/>
                    </a:p>
                  </a:txBody>
                  <a:tcPr/>
                </a:tc>
                <a:tc gridSpan="3">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100" dirty="0">
                          <a:sym typeface="Wingdings" panose="05000000000000000000" pitchFamily="2" charset="2"/>
                        </a:rPr>
                        <a:t> </a:t>
                      </a:r>
                      <a:r>
                        <a:rPr lang="en-GB" sz="1100" dirty="0">
                          <a:solidFill>
                            <a:schemeClr val="bg1">
                              <a:lumMod val="50000"/>
                            </a:schemeClr>
                          </a:solidFill>
                        </a:rPr>
                        <a:t>Little depth and detail provided</a:t>
                      </a:r>
                    </a:p>
                  </a:txBody>
                  <a:tcPr marT="144000" marB="72000">
                    <a:lnT w="12700" cmpd="sng">
                      <a:noFill/>
                    </a:lnT>
                    <a:solidFill>
                      <a:srgbClr val="F0F0F0"/>
                    </a:solidFill>
                  </a:tcPr>
                </a:tc>
                <a:tc hMerge="1">
                  <a:txBody>
                    <a:bodyPr/>
                    <a:lstStyle/>
                    <a:p>
                      <a:endParaRPr lang="en-GB"/>
                    </a:p>
                  </a:txBody>
                  <a:tcPr/>
                </a:tc>
                <a:tc hMerge="1">
                  <a:txBody>
                    <a:bodyPr/>
                    <a:lstStyle/>
                    <a:p>
                      <a:endParaRPr lang="en-GB"/>
                    </a:p>
                  </a:txBody>
                  <a:tcPr/>
                </a:tc>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100" dirty="0">
                          <a:sym typeface="Wingdings" panose="05000000000000000000" pitchFamily="2" charset="2"/>
                        </a:rPr>
                        <a:t> </a:t>
                      </a:r>
                      <a:r>
                        <a:rPr lang="en-GB" sz="1100" dirty="0">
                          <a:solidFill>
                            <a:schemeClr val="bg1">
                              <a:lumMod val="50000"/>
                            </a:schemeClr>
                          </a:solidFill>
                        </a:rPr>
                        <a:t>Little</a:t>
                      </a:r>
                      <a:r>
                        <a:rPr lang="en-GB" sz="1100" baseline="0" dirty="0">
                          <a:solidFill>
                            <a:schemeClr val="bg1">
                              <a:lumMod val="50000"/>
                            </a:schemeClr>
                          </a:solidFill>
                        </a:rPr>
                        <a:t> work is accurate</a:t>
                      </a:r>
                      <a:endParaRPr lang="en-GB" sz="1100" dirty="0">
                        <a:solidFill>
                          <a:schemeClr val="bg1">
                            <a:lumMod val="50000"/>
                          </a:schemeClr>
                        </a:solidFill>
                      </a:endParaRPr>
                    </a:p>
                  </a:txBody>
                  <a:tcPr marT="144000" marB="72000">
                    <a:lnT w="12700" cmpd="sng">
                      <a:noFill/>
                    </a:lnT>
                    <a:solidFill>
                      <a:srgbClr val="F0F0F0"/>
                    </a:solidFill>
                  </a:tcPr>
                </a:tc>
                <a:tc hMerge="1">
                  <a:txBody>
                    <a:bodyPr/>
                    <a:lstStyle/>
                    <a:p>
                      <a:endParaRPr lang="en-GB"/>
                    </a:p>
                  </a:txBody>
                  <a:tcPr/>
                </a:tc>
                <a:extLst>
                  <a:ext uri="{0D108BD9-81ED-4DB2-BD59-A6C34878D82A}">
                    <a16:rowId xmlns:a16="http://schemas.microsoft.com/office/drawing/2014/main" val="68290238"/>
                  </a:ext>
                </a:extLst>
              </a:tr>
              <a:tr h="0">
                <a:tc gridSpan="3">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400" kern="1200" dirty="0">
                          <a:solidFill>
                            <a:schemeClr val="dk1"/>
                          </a:solidFill>
                          <a:latin typeface="+mn-lt"/>
                          <a:ea typeface="+mn-ea"/>
                          <a:cs typeface="+mn-cs"/>
                        </a:rPr>
                        <a:t>Comment and action</a:t>
                      </a:r>
                    </a:p>
                  </a:txBody>
                  <a:tcPr marT="144000" marB="72000">
                    <a:solidFill>
                      <a:schemeClr val="bg1"/>
                    </a:solidFill>
                  </a:tcPr>
                </a:tc>
                <a:tc hMerge="1">
                  <a:txBody>
                    <a:bodyPr/>
                    <a:lstStyle/>
                    <a:p>
                      <a:endParaRPr lang="en-GB"/>
                    </a:p>
                  </a:txBody>
                  <a:tcPr/>
                </a:tc>
                <a:tc hMerge="1">
                  <a:txBody>
                    <a:bodyPr/>
                    <a:lstStyle/>
                    <a:p>
                      <a:endParaRPr lang="en-GB"/>
                    </a:p>
                  </a:txBody>
                  <a:tcPr/>
                </a:tc>
                <a:tc gridSpan="4">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400" kern="1200" dirty="0">
                          <a:solidFill>
                            <a:schemeClr val="dk1"/>
                          </a:solidFill>
                          <a:latin typeface="+mn-lt"/>
                          <a:ea typeface="+mn-ea"/>
                          <a:cs typeface="+mn-cs"/>
                        </a:rPr>
                        <a:t>Student response</a:t>
                      </a:r>
                    </a:p>
                  </a:txBody>
                  <a:tcPr marT="144000" marB="72000">
                    <a:solidFill>
                      <a:schemeClr val="bg1"/>
                    </a:solidFill>
                  </a:tcPr>
                </a:tc>
                <a:tc hMerge="1">
                  <a:txBody>
                    <a:bodyPr/>
                    <a:lstStyle/>
                    <a:p>
                      <a:endParaRPr lang="en-GB"/>
                    </a:p>
                  </a:txBody>
                  <a:tcPr/>
                </a:tc>
                <a:tc hMerge="1">
                  <a:txBody>
                    <a:bodyPr/>
                    <a:lstStyle/>
                    <a:p>
                      <a:endParaRPr lang="en-GB"/>
                    </a:p>
                  </a:txBody>
                  <a:tcPr/>
                </a:tc>
                <a:tc h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sz="1400" kern="1200" dirty="0">
                        <a:solidFill>
                          <a:schemeClr val="dk1"/>
                        </a:solidFill>
                        <a:latin typeface="+mn-lt"/>
                        <a:ea typeface="+mn-ea"/>
                        <a:cs typeface="+mn-cs"/>
                      </a:endParaRPr>
                    </a:p>
                  </a:txBody>
                  <a:tcPr marT="144000" marB="72000">
                    <a:solidFill>
                      <a:schemeClr val="bg1"/>
                    </a:solidFill>
                  </a:tcPr>
                </a:tc>
                <a:extLst>
                  <a:ext uri="{0D108BD9-81ED-4DB2-BD59-A6C34878D82A}">
                    <a16:rowId xmlns:a16="http://schemas.microsoft.com/office/drawing/2014/main" val="974666346"/>
                  </a:ext>
                </a:extLst>
              </a:tr>
              <a:tr h="155503">
                <a:tc gridSpan="3">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sz="11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1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1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1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1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1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1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1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100" dirty="0"/>
                    </a:p>
                  </a:txBody>
                  <a:tcPr/>
                </a:tc>
                <a:tc hMerge="1">
                  <a:txBody>
                    <a:bodyPr/>
                    <a:lstStyle/>
                    <a:p>
                      <a:endParaRPr lang="en-GB"/>
                    </a:p>
                  </a:txBody>
                  <a:tcPr/>
                </a:tc>
                <a:tc hMerge="1">
                  <a:txBody>
                    <a:bodyPr/>
                    <a:lstStyle/>
                    <a:p>
                      <a:endParaRPr lang="en-GB"/>
                    </a:p>
                  </a:txBody>
                  <a:tcPr/>
                </a:tc>
                <a:tc gridSpan="4">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sz="1100" dirty="0"/>
                    </a:p>
                  </a:txBody>
                  <a:tcPr/>
                </a:tc>
                <a:tc hMerge="1">
                  <a:txBody>
                    <a:bodyPr/>
                    <a:lstStyle/>
                    <a:p>
                      <a:endParaRPr lang="en-GB"/>
                    </a:p>
                  </a:txBody>
                  <a:tcPr/>
                </a:tc>
                <a:tc hMerge="1">
                  <a:txBody>
                    <a:bodyPr/>
                    <a:lstStyle/>
                    <a:p>
                      <a:endParaRPr lang="en-GB"/>
                    </a:p>
                  </a:txBody>
                  <a:tcPr/>
                </a:tc>
                <a:tc h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sz="1100" dirty="0"/>
                    </a:p>
                  </a:txBody>
                  <a:tcPr/>
                </a:tc>
                <a:extLst>
                  <a:ext uri="{0D108BD9-81ED-4DB2-BD59-A6C34878D82A}">
                    <a16:rowId xmlns:a16="http://schemas.microsoft.com/office/drawing/2014/main" val="306760198"/>
                  </a:ext>
                </a:extLst>
              </a:tr>
            </a:tbl>
          </a:graphicData>
        </a:graphic>
      </p:graphicFrame>
      <p:sp>
        <p:nvSpPr>
          <p:cNvPr id="3" name="Rectangle 2">
            <a:extLst>
              <a:ext uri="{FF2B5EF4-FFF2-40B4-BE49-F238E27FC236}">
                <a16:creationId xmlns:a16="http://schemas.microsoft.com/office/drawing/2014/main" id="{645CDE95-824F-4FAD-9068-D39905DD977F}"/>
              </a:ext>
            </a:extLst>
          </p:cNvPr>
          <p:cNvSpPr/>
          <p:nvPr/>
        </p:nvSpPr>
        <p:spPr>
          <a:xfrm>
            <a:off x="9124950" y="847725"/>
            <a:ext cx="590550" cy="533400"/>
          </a:xfrm>
          <a:prstGeom prst="rect">
            <a:avLst/>
          </a:prstGeom>
          <a:solidFill>
            <a:schemeClr val="bg1"/>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Rectangle 3">
            <a:extLst>
              <a:ext uri="{FF2B5EF4-FFF2-40B4-BE49-F238E27FC236}">
                <a16:creationId xmlns:a16="http://schemas.microsoft.com/office/drawing/2014/main" id="{2A063886-3B86-4E8C-B22B-00E60730AB74}"/>
              </a:ext>
            </a:extLst>
          </p:cNvPr>
          <p:cNvSpPr/>
          <p:nvPr/>
        </p:nvSpPr>
        <p:spPr>
          <a:xfrm>
            <a:off x="7115175" y="847725"/>
            <a:ext cx="590550" cy="533400"/>
          </a:xfrm>
          <a:prstGeom prst="rect">
            <a:avLst/>
          </a:prstGeom>
          <a:solidFill>
            <a:schemeClr val="bg1"/>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controls>
      <mc:AlternateContent xmlns:mc="http://schemas.openxmlformats.org/markup-compatibility/2006">
        <mc:Choice xmlns:v="urn:schemas-microsoft-com:vml" Requires="v">
          <p:control name="CheckBox4" r:id="rId1" imgW="142920" imgH="133200"/>
        </mc:Choice>
        <mc:Fallback>
          <p:control name="CheckBox4" r:id="rId1" imgW="142920" imgH="133200">
            <p:pic>
              <p:nvPicPr>
                <p:cNvPr id="5" name="CheckBox4">
                  <a:extLst>
                    <a:ext uri="{FF2B5EF4-FFF2-40B4-BE49-F238E27FC236}">
                      <a16:creationId xmlns:a16="http://schemas.microsoft.com/office/drawing/2014/main" id="{1A93B170-6205-46C3-9AD9-3936D10A84B9}"/>
                    </a:ext>
                  </a:extLst>
                </p:cNvPr>
                <p:cNvPicPr>
                  <a:picLocks/>
                </p:cNvPicPr>
                <p:nvPr/>
              </p:nvPicPr>
              <p:blipFill>
                <a:blip r:embed="rId18"/>
                <a:stretch>
                  <a:fillRect/>
                </a:stretch>
              </p:blipFill>
              <p:spPr>
                <a:xfrm>
                  <a:off x="402959" y="1659010"/>
                  <a:ext cx="138454" cy="135564"/>
                </a:xfrm>
                <a:prstGeom prst="rect">
                  <a:avLst/>
                </a:prstGeom>
              </p:spPr>
            </p:pic>
          </p:control>
        </mc:Fallback>
      </mc:AlternateContent>
      <mc:AlternateContent xmlns:mc="http://schemas.openxmlformats.org/markup-compatibility/2006">
        <mc:Choice xmlns:v="urn:schemas-microsoft-com:vml" Requires="v">
          <p:control name="CheckBox1" r:id="rId2" imgW="142920" imgH="133200"/>
        </mc:Choice>
        <mc:Fallback>
          <p:control name="CheckBox1" r:id="rId2" imgW="142920" imgH="133200">
            <p:pic>
              <p:nvPicPr>
                <p:cNvPr id="6" name="CheckBox1">
                  <a:extLst>
                    <a:ext uri="{FF2B5EF4-FFF2-40B4-BE49-F238E27FC236}">
                      <a16:creationId xmlns:a16="http://schemas.microsoft.com/office/drawing/2014/main" id="{0463D1CE-8E1C-42EC-90DC-3E01B7808CF6}"/>
                    </a:ext>
                  </a:extLst>
                </p:cNvPr>
                <p:cNvPicPr>
                  <a:picLocks/>
                </p:cNvPicPr>
                <p:nvPr/>
              </p:nvPicPr>
              <p:blipFill>
                <a:blip r:embed="rId19"/>
                <a:stretch>
                  <a:fillRect/>
                </a:stretch>
              </p:blipFill>
              <p:spPr>
                <a:xfrm>
                  <a:off x="402959" y="1897135"/>
                  <a:ext cx="138454" cy="135564"/>
                </a:xfrm>
                <a:prstGeom prst="rect">
                  <a:avLst/>
                </a:prstGeom>
              </p:spPr>
            </p:pic>
          </p:control>
        </mc:Fallback>
      </mc:AlternateContent>
      <mc:AlternateContent xmlns:mc="http://schemas.openxmlformats.org/markup-compatibility/2006">
        <mc:Choice xmlns:v="urn:schemas-microsoft-com:vml" Requires="v">
          <p:control name="CheckBox2" r:id="rId3" imgW="142920" imgH="133200"/>
        </mc:Choice>
        <mc:Fallback>
          <p:control name="CheckBox2" r:id="rId3" imgW="142920" imgH="133200">
            <p:pic>
              <p:nvPicPr>
                <p:cNvPr id="7" name="CheckBox2">
                  <a:extLst>
                    <a:ext uri="{FF2B5EF4-FFF2-40B4-BE49-F238E27FC236}">
                      <a16:creationId xmlns:a16="http://schemas.microsoft.com/office/drawing/2014/main" id="{95A20C63-65BE-4FCC-989B-5C0B32594305}"/>
                    </a:ext>
                  </a:extLst>
                </p:cNvPr>
                <p:cNvPicPr>
                  <a:picLocks/>
                </p:cNvPicPr>
                <p:nvPr/>
              </p:nvPicPr>
              <p:blipFill>
                <a:blip r:embed="rId20"/>
                <a:stretch>
                  <a:fillRect/>
                </a:stretch>
              </p:blipFill>
              <p:spPr>
                <a:xfrm>
                  <a:off x="402959" y="2135260"/>
                  <a:ext cx="138454" cy="135564"/>
                </a:xfrm>
                <a:prstGeom prst="rect">
                  <a:avLst/>
                </a:prstGeom>
              </p:spPr>
            </p:pic>
          </p:control>
        </mc:Fallback>
      </mc:AlternateContent>
      <mc:AlternateContent xmlns:mc="http://schemas.openxmlformats.org/markup-compatibility/2006">
        <mc:Choice xmlns:v="urn:schemas-microsoft-com:vml" Requires="v">
          <p:control name="CheckBox3" r:id="rId4" imgW="142920" imgH="133200"/>
        </mc:Choice>
        <mc:Fallback>
          <p:control name="CheckBox3" r:id="rId4" imgW="142920" imgH="133200">
            <p:pic>
              <p:nvPicPr>
                <p:cNvPr id="8" name="CheckBox3">
                  <a:extLst>
                    <a:ext uri="{FF2B5EF4-FFF2-40B4-BE49-F238E27FC236}">
                      <a16:creationId xmlns:a16="http://schemas.microsoft.com/office/drawing/2014/main" id="{775D58B6-7B72-4DE1-8340-B0A240F56E6F}"/>
                    </a:ext>
                  </a:extLst>
                </p:cNvPr>
                <p:cNvPicPr>
                  <a:picLocks/>
                </p:cNvPicPr>
                <p:nvPr/>
              </p:nvPicPr>
              <p:blipFill>
                <a:blip r:embed="rId21"/>
                <a:stretch>
                  <a:fillRect/>
                </a:stretch>
              </p:blipFill>
              <p:spPr>
                <a:xfrm>
                  <a:off x="242014" y="3224024"/>
                  <a:ext cx="138454" cy="135564"/>
                </a:xfrm>
                <a:prstGeom prst="rect">
                  <a:avLst/>
                </a:prstGeom>
              </p:spPr>
            </p:pic>
          </p:control>
        </mc:Fallback>
      </mc:AlternateContent>
      <mc:AlternateContent xmlns:mc="http://schemas.openxmlformats.org/markup-compatibility/2006">
        <mc:Choice xmlns:v="urn:schemas-microsoft-com:vml" Requires="v">
          <p:control name="CheckBox7" r:id="rId5" imgW="142920" imgH="133200"/>
        </mc:Choice>
        <mc:Fallback>
          <p:control name="CheckBox7" r:id="rId5" imgW="142920" imgH="133200">
            <p:pic>
              <p:nvPicPr>
                <p:cNvPr id="9" name="CheckBox7">
                  <a:extLst>
                    <a:ext uri="{FF2B5EF4-FFF2-40B4-BE49-F238E27FC236}">
                      <a16:creationId xmlns:a16="http://schemas.microsoft.com/office/drawing/2014/main" id="{B2C9F10A-8127-4F25-8040-814953F02171}"/>
                    </a:ext>
                  </a:extLst>
                </p:cNvPr>
                <p:cNvPicPr>
                  <a:picLocks/>
                </p:cNvPicPr>
                <p:nvPr/>
              </p:nvPicPr>
              <p:blipFill>
                <a:blip r:embed="rId22"/>
                <a:stretch>
                  <a:fillRect/>
                </a:stretch>
              </p:blipFill>
              <p:spPr>
                <a:xfrm>
                  <a:off x="242014" y="3600402"/>
                  <a:ext cx="138454" cy="135564"/>
                </a:xfrm>
                <a:prstGeom prst="rect">
                  <a:avLst/>
                </a:prstGeom>
              </p:spPr>
            </p:pic>
          </p:control>
        </mc:Fallback>
      </mc:AlternateContent>
      <mc:AlternateContent xmlns:mc="http://schemas.openxmlformats.org/markup-compatibility/2006">
        <mc:Choice xmlns:v="urn:schemas-microsoft-com:vml" Requires="v">
          <p:control name="CheckBox9" r:id="rId6" imgW="142920" imgH="133200"/>
        </mc:Choice>
        <mc:Fallback>
          <p:control name="CheckBox9" r:id="rId6" imgW="142920" imgH="133200">
            <p:pic>
              <p:nvPicPr>
                <p:cNvPr id="10" name="CheckBox9">
                  <a:extLst>
                    <a:ext uri="{FF2B5EF4-FFF2-40B4-BE49-F238E27FC236}">
                      <a16:creationId xmlns:a16="http://schemas.microsoft.com/office/drawing/2014/main" id="{E6B40635-6D54-41CF-AA13-C1B46E1CE6C8}"/>
                    </a:ext>
                  </a:extLst>
                </p:cNvPr>
                <p:cNvPicPr>
                  <a:picLocks/>
                </p:cNvPicPr>
                <p:nvPr/>
              </p:nvPicPr>
              <p:blipFill>
                <a:blip r:embed="rId23"/>
                <a:stretch>
                  <a:fillRect/>
                </a:stretch>
              </p:blipFill>
              <p:spPr>
                <a:xfrm>
                  <a:off x="242014" y="4370389"/>
                  <a:ext cx="138454" cy="135564"/>
                </a:xfrm>
                <a:prstGeom prst="rect">
                  <a:avLst/>
                </a:prstGeom>
              </p:spPr>
            </p:pic>
          </p:control>
        </mc:Fallback>
      </mc:AlternateContent>
      <mc:AlternateContent xmlns:mc="http://schemas.openxmlformats.org/markup-compatibility/2006">
        <mc:Choice xmlns:v="urn:schemas-microsoft-com:vml" Requires="v">
          <p:control name="CheckBox8" r:id="rId7" imgW="142920" imgH="133200"/>
        </mc:Choice>
        <mc:Fallback>
          <p:control name="CheckBox8" r:id="rId7" imgW="142920" imgH="133200">
            <p:pic>
              <p:nvPicPr>
                <p:cNvPr id="11" name="CheckBox8">
                  <a:extLst>
                    <a:ext uri="{FF2B5EF4-FFF2-40B4-BE49-F238E27FC236}">
                      <a16:creationId xmlns:a16="http://schemas.microsoft.com/office/drawing/2014/main" id="{B137E760-E12A-465C-B46B-BADAD97571C8}"/>
                    </a:ext>
                  </a:extLst>
                </p:cNvPr>
                <p:cNvPicPr>
                  <a:picLocks/>
                </p:cNvPicPr>
                <p:nvPr/>
              </p:nvPicPr>
              <p:blipFill>
                <a:blip r:embed="rId24"/>
                <a:stretch>
                  <a:fillRect/>
                </a:stretch>
              </p:blipFill>
              <p:spPr>
                <a:xfrm>
                  <a:off x="242014" y="3968044"/>
                  <a:ext cx="138454" cy="135564"/>
                </a:xfrm>
                <a:prstGeom prst="rect">
                  <a:avLst/>
                </a:prstGeom>
              </p:spPr>
            </p:pic>
          </p:control>
        </mc:Fallback>
      </mc:AlternateContent>
      <mc:AlternateContent xmlns:mc="http://schemas.openxmlformats.org/markup-compatibility/2006">
        <mc:Choice xmlns:v="urn:schemas-microsoft-com:vml" Requires="v">
          <p:control name="CheckBox5" r:id="rId8" imgW="142920" imgH="133200"/>
        </mc:Choice>
        <mc:Fallback>
          <p:control name="CheckBox5" r:id="rId8" imgW="142920" imgH="133200">
            <p:pic>
              <p:nvPicPr>
                <p:cNvPr id="12" name="CheckBox5">
                  <a:extLst>
                    <a:ext uri="{FF2B5EF4-FFF2-40B4-BE49-F238E27FC236}">
                      <a16:creationId xmlns:a16="http://schemas.microsoft.com/office/drawing/2014/main" id="{0DA53C15-B990-47AD-8B14-816BECD982DC}"/>
                    </a:ext>
                  </a:extLst>
                </p:cNvPr>
                <p:cNvPicPr>
                  <a:picLocks/>
                </p:cNvPicPr>
                <p:nvPr/>
              </p:nvPicPr>
              <p:blipFill>
                <a:blip r:embed="rId25"/>
                <a:stretch>
                  <a:fillRect/>
                </a:stretch>
              </p:blipFill>
              <p:spPr>
                <a:xfrm>
                  <a:off x="3430577" y="3224024"/>
                  <a:ext cx="138454" cy="135564"/>
                </a:xfrm>
                <a:prstGeom prst="rect">
                  <a:avLst/>
                </a:prstGeom>
              </p:spPr>
            </p:pic>
          </p:control>
        </mc:Fallback>
      </mc:AlternateContent>
      <mc:AlternateContent xmlns:mc="http://schemas.openxmlformats.org/markup-compatibility/2006">
        <mc:Choice xmlns:v="urn:schemas-microsoft-com:vml" Requires="v">
          <p:control name="CheckBox6" r:id="rId9" imgW="142920" imgH="133200"/>
        </mc:Choice>
        <mc:Fallback>
          <p:control name="CheckBox6" r:id="rId9" imgW="142920" imgH="133200">
            <p:pic>
              <p:nvPicPr>
                <p:cNvPr id="13" name="CheckBox6">
                  <a:extLst>
                    <a:ext uri="{FF2B5EF4-FFF2-40B4-BE49-F238E27FC236}">
                      <a16:creationId xmlns:a16="http://schemas.microsoft.com/office/drawing/2014/main" id="{AACED8A1-727F-410B-99F7-A573989F1852}"/>
                    </a:ext>
                  </a:extLst>
                </p:cNvPr>
                <p:cNvPicPr>
                  <a:picLocks/>
                </p:cNvPicPr>
                <p:nvPr/>
              </p:nvPicPr>
              <p:blipFill>
                <a:blip r:embed="rId26"/>
                <a:stretch>
                  <a:fillRect/>
                </a:stretch>
              </p:blipFill>
              <p:spPr>
                <a:xfrm>
                  <a:off x="3430577" y="3600402"/>
                  <a:ext cx="138454" cy="135564"/>
                </a:xfrm>
                <a:prstGeom prst="rect">
                  <a:avLst/>
                </a:prstGeom>
              </p:spPr>
            </p:pic>
          </p:control>
        </mc:Fallback>
      </mc:AlternateContent>
      <mc:AlternateContent xmlns:mc="http://schemas.openxmlformats.org/markup-compatibility/2006">
        <mc:Choice xmlns:v="urn:schemas-microsoft-com:vml" Requires="v">
          <p:control name="CheckBox10" r:id="rId10" imgW="142920" imgH="133200"/>
        </mc:Choice>
        <mc:Fallback>
          <p:control name="CheckBox10" r:id="rId10" imgW="142920" imgH="133200">
            <p:pic>
              <p:nvPicPr>
                <p:cNvPr id="14" name="CheckBox10">
                  <a:extLst>
                    <a:ext uri="{FF2B5EF4-FFF2-40B4-BE49-F238E27FC236}">
                      <a16:creationId xmlns:a16="http://schemas.microsoft.com/office/drawing/2014/main" id="{47AB5EAE-086C-425A-A837-9F787B0904C9}"/>
                    </a:ext>
                  </a:extLst>
                </p:cNvPr>
                <p:cNvPicPr>
                  <a:picLocks/>
                </p:cNvPicPr>
                <p:nvPr/>
              </p:nvPicPr>
              <p:blipFill>
                <a:blip r:embed="rId27"/>
                <a:stretch>
                  <a:fillRect/>
                </a:stretch>
              </p:blipFill>
              <p:spPr>
                <a:xfrm>
                  <a:off x="3430577" y="4370389"/>
                  <a:ext cx="138454" cy="135564"/>
                </a:xfrm>
                <a:prstGeom prst="rect">
                  <a:avLst/>
                </a:prstGeom>
              </p:spPr>
            </p:pic>
          </p:control>
        </mc:Fallback>
      </mc:AlternateContent>
      <mc:AlternateContent xmlns:mc="http://schemas.openxmlformats.org/markup-compatibility/2006">
        <mc:Choice xmlns:v="urn:schemas-microsoft-com:vml" Requires="v">
          <p:control name="CheckBox11" r:id="rId11" imgW="142920" imgH="133200"/>
        </mc:Choice>
        <mc:Fallback>
          <p:control name="CheckBox11" r:id="rId11" imgW="142920" imgH="133200">
            <p:pic>
              <p:nvPicPr>
                <p:cNvPr id="15" name="CheckBox11">
                  <a:extLst>
                    <a:ext uri="{FF2B5EF4-FFF2-40B4-BE49-F238E27FC236}">
                      <a16:creationId xmlns:a16="http://schemas.microsoft.com/office/drawing/2014/main" id="{9C9DCEE5-9999-4E32-883A-01598FD52432}"/>
                    </a:ext>
                  </a:extLst>
                </p:cNvPr>
                <p:cNvPicPr>
                  <a:picLocks/>
                </p:cNvPicPr>
                <p:nvPr/>
              </p:nvPicPr>
              <p:blipFill>
                <a:blip r:embed="rId28"/>
                <a:stretch>
                  <a:fillRect/>
                </a:stretch>
              </p:blipFill>
              <p:spPr>
                <a:xfrm>
                  <a:off x="3430577" y="3968044"/>
                  <a:ext cx="138454" cy="135564"/>
                </a:xfrm>
                <a:prstGeom prst="rect">
                  <a:avLst/>
                </a:prstGeom>
              </p:spPr>
            </p:pic>
          </p:control>
        </mc:Fallback>
      </mc:AlternateContent>
      <mc:AlternateContent xmlns:mc="http://schemas.openxmlformats.org/markup-compatibility/2006">
        <mc:Choice xmlns:v="urn:schemas-microsoft-com:vml" Requires="v">
          <p:control name="CheckBox12" r:id="rId12" imgW="142920" imgH="133200"/>
        </mc:Choice>
        <mc:Fallback>
          <p:control name="CheckBox12" r:id="rId12" imgW="142920" imgH="133200">
            <p:pic>
              <p:nvPicPr>
                <p:cNvPr id="16" name="CheckBox12">
                  <a:extLst>
                    <a:ext uri="{FF2B5EF4-FFF2-40B4-BE49-F238E27FC236}">
                      <a16:creationId xmlns:a16="http://schemas.microsoft.com/office/drawing/2014/main" id="{8887AE76-96B4-4DF9-A452-16EC098AE5FD}"/>
                    </a:ext>
                  </a:extLst>
                </p:cNvPr>
                <p:cNvPicPr>
                  <a:picLocks/>
                </p:cNvPicPr>
                <p:nvPr/>
              </p:nvPicPr>
              <p:blipFill>
                <a:blip r:embed="rId29"/>
                <a:stretch>
                  <a:fillRect/>
                </a:stretch>
              </p:blipFill>
              <p:spPr>
                <a:xfrm>
                  <a:off x="6619140" y="3224024"/>
                  <a:ext cx="138454" cy="135564"/>
                </a:xfrm>
                <a:prstGeom prst="rect">
                  <a:avLst/>
                </a:prstGeom>
              </p:spPr>
            </p:pic>
          </p:control>
        </mc:Fallback>
      </mc:AlternateContent>
      <mc:AlternateContent xmlns:mc="http://schemas.openxmlformats.org/markup-compatibility/2006">
        <mc:Choice xmlns:v="urn:schemas-microsoft-com:vml" Requires="v">
          <p:control name="CheckBox13" r:id="rId13" imgW="142920" imgH="133200"/>
        </mc:Choice>
        <mc:Fallback>
          <p:control name="CheckBox13" r:id="rId13" imgW="142920" imgH="133200">
            <p:pic>
              <p:nvPicPr>
                <p:cNvPr id="17" name="CheckBox13">
                  <a:extLst>
                    <a:ext uri="{FF2B5EF4-FFF2-40B4-BE49-F238E27FC236}">
                      <a16:creationId xmlns:a16="http://schemas.microsoft.com/office/drawing/2014/main" id="{E651D3D1-7E49-47C9-87B8-176A5039A292}"/>
                    </a:ext>
                  </a:extLst>
                </p:cNvPr>
                <p:cNvPicPr>
                  <a:picLocks/>
                </p:cNvPicPr>
                <p:nvPr/>
              </p:nvPicPr>
              <p:blipFill>
                <a:blip r:embed="rId30"/>
                <a:stretch>
                  <a:fillRect/>
                </a:stretch>
              </p:blipFill>
              <p:spPr>
                <a:xfrm>
                  <a:off x="6619140" y="3600402"/>
                  <a:ext cx="138454" cy="135564"/>
                </a:xfrm>
                <a:prstGeom prst="rect">
                  <a:avLst/>
                </a:prstGeom>
              </p:spPr>
            </p:pic>
          </p:control>
        </mc:Fallback>
      </mc:AlternateContent>
      <mc:AlternateContent xmlns:mc="http://schemas.openxmlformats.org/markup-compatibility/2006">
        <mc:Choice xmlns:v="urn:schemas-microsoft-com:vml" Requires="v">
          <p:control name="CheckBox14" r:id="rId14" imgW="142920" imgH="133200"/>
        </mc:Choice>
        <mc:Fallback>
          <p:control name="CheckBox14" r:id="rId14" imgW="142920" imgH="133200">
            <p:pic>
              <p:nvPicPr>
                <p:cNvPr id="18" name="CheckBox14">
                  <a:extLst>
                    <a:ext uri="{FF2B5EF4-FFF2-40B4-BE49-F238E27FC236}">
                      <a16:creationId xmlns:a16="http://schemas.microsoft.com/office/drawing/2014/main" id="{B530CF37-B747-4DCF-9997-758C0A869995}"/>
                    </a:ext>
                  </a:extLst>
                </p:cNvPr>
                <p:cNvPicPr>
                  <a:picLocks/>
                </p:cNvPicPr>
                <p:nvPr/>
              </p:nvPicPr>
              <p:blipFill>
                <a:blip r:embed="rId31"/>
                <a:stretch>
                  <a:fillRect/>
                </a:stretch>
              </p:blipFill>
              <p:spPr>
                <a:xfrm>
                  <a:off x="6619140" y="4370389"/>
                  <a:ext cx="138454" cy="135564"/>
                </a:xfrm>
                <a:prstGeom prst="rect">
                  <a:avLst/>
                </a:prstGeom>
              </p:spPr>
            </p:pic>
          </p:control>
        </mc:Fallback>
      </mc:AlternateContent>
      <mc:AlternateContent xmlns:mc="http://schemas.openxmlformats.org/markup-compatibility/2006">
        <mc:Choice xmlns:v="urn:schemas-microsoft-com:vml" Requires="v">
          <p:control name="CheckBox15" r:id="rId15" imgW="142920" imgH="133200"/>
        </mc:Choice>
        <mc:Fallback>
          <p:control name="CheckBox15" r:id="rId15" imgW="142920" imgH="133200">
            <p:pic>
              <p:nvPicPr>
                <p:cNvPr id="19" name="CheckBox15">
                  <a:extLst>
                    <a:ext uri="{FF2B5EF4-FFF2-40B4-BE49-F238E27FC236}">
                      <a16:creationId xmlns:a16="http://schemas.microsoft.com/office/drawing/2014/main" id="{FE221270-EF5B-4CA4-9C8A-7397AC090CDE}"/>
                    </a:ext>
                  </a:extLst>
                </p:cNvPr>
                <p:cNvPicPr>
                  <a:picLocks/>
                </p:cNvPicPr>
                <p:nvPr/>
              </p:nvPicPr>
              <p:blipFill>
                <a:blip r:embed="rId32"/>
                <a:stretch>
                  <a:fillRect/>
                </a:stretch>
              </p:blipFill>
              <p:spPr>
                <a:xfrm>
                  <a:off x="6619140" y="3968044"/>
                  <a:ext cx="138454" cy="135564"/>
                </a:xfrm>
                <a:prstGeom prst="rect">
                  <a:avLst/>
                </a:prstGeom>
              </p:spPr>
            </p:pic>
          </p:control>
        </mc:Fallback>
      </mc:AlternateContent>
    </p:controls>
    <p:extLst>
      <p:ext uri="{BB962C8B-B14F-4D97-AF65-F5344CB8AC3E}">
        <p14:creationId xmlns:p14="http://schemas.microsoft.com/office/powerpoint/2010/main" val="38510845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0D2F609C-BC75-4FD4-9F8D-908A2E51D1A9}"/>
              </a:ext>
            </a:extLst>
          </p:cNvPr>
          <p:cNvGraphicFramePr>
            <a:graphicFrameLocks noGrp="1"/>
          </p:cNvGraphicFramePr>
          <p:nvPr>
            <p:extLst>
              <p:ext uri="{D42A27DB-BD31-4B8C-83A1-F6EECF244321}">
                <p14:modId xmlns:p14="http://schemas.microsoft.com/office/powerpoint/2010/main" val="90653310"/>
              </p:ext>
            </p:extLst>
          </p:nvPr>
        </p:nvGraphicFramePr>
        <p:xfrm>
          <a:off x="155575" y="741892"/>
          <a:ext cx="9588500" cy="2814170"/>
        </p:xfrm>
        <a:graphic>
          <a:graphicData uri="http://schemas.openxmlformats.org/drawingml/2006/table">
            <a:tbl>
              <a:tblPr bandRow="1">
                <a:tableStyleId>{F5AB1C69-6EDB-4FF4-983F-18BD219EF322}</a:tableStyleId>
              </a:tblPr>
              <a:tblGrid>
                <a:gridCol w="863600">
                  <a:extLst>
                    <a:ext uri="{9D8B030D-6E8A-4147-A177-3AD203B41FA5}">
                      <a16:colId xmlns:a16="http://schemas.microsoft.com/office/drawing/2014/main" val="1021210150"/>
                    </a:ext>
                  </a:extLst>
                </a:gridCol>
                <a:gridCol w="8724900">
                  <a:extLst>
                    <a:ext uri="{9D8B030D-6E8A-4147-A177-3AD203B41FA5}">
                      <a16:colId xmlns:a16="http://schemas.microsoft.com/office/drawing/2014/main" val="1608313520"/>
                    </a:ext>
                  </a:extLst>
                </a:gridCol>
              </a:tblGrid>
              <a:tr h="0">
                <a:tc gridSpan="2">
                  <a:txBody>
                    <a:bodyPr/>
                    <a:lstStyle/>
                    <a:p>
                      <a:pPr marL="0" marR="0" lvl="0" indent="0" algn="l" defTabSz="914400" rtl="0" eaLnBrk="1" fontAlgn="auto" latinLnBrk="0" hangingPunct="1">
                        <a:lnSpc>
                          <a:spcPct val="107000"/>
                        </a:lnSpc>
                        <a:spcBef>
                          <a:spcPts val="0"/>
                        </a:spcBef>
                        <a:spcAft>
                          <a:spcPts val="0"/>
                        </a:spcAft>
                        <a:buClrTx/>
                        <a:buSzTx/>
                        <a:buFontTx/>
                        <a:buNone/>
                        <a:tabLst/>
                        <a:defRPr/>
                      </a:pPr>
                      <a:r>
                        <a:rPr lang="en-GB" sz="1400" dirty="0"/>
                        <a:t>Reflection and Revision checklist</a:t>
                      </a:r>
                    </a:p>
                  </a:txBody>
                  <a:tcPr marL="57802" marR="57802" marT="144000" marB="72000">
                    <a:solidFill>
                      <a:schemeClr val="bg1"/>
                    </a:solidFill>
                  </a:tcPr>
                </a:tc>
                <a:tc hMerge="1">
                  <a:txBody>
                    <a:bodyPr/>
                    <a:lstStyle/>
                    <a:p>
                      <a:pPr algn="ctr">
                        <a:lnSpc>
                          <a:spcPct val="107000"/>
                        </a:lnSpc>
                        <a:spcAft>
                          <a:spcPts val="0"/>
                        </a:spcAft>
                      </a:pPr>
                      <a:endParaRPr lang="en-GB" sz="1100" u="sng" dirty="0">
                        <a:effectLst/>
                        <a:latin typeface="Calibri" panose="020F0502020204030204" pitchFamily="34" charset="0"/>
                        <a:ea typeface="Calibri" panose="020F0502020204030204" pitchFamily="34" charset="0"/>
                        <a:cs typeface="Times New Roman" panose="02020603050405020304" pitchFamily="18" charset="0"/>
                      </a:endParaRPr>
                    </a:p>
                  </a:txBody>
                  <a:tcPr marL="57802" marR="57802" marT="36000" marB="36000"/>
                </a:tc>
                <a:extLst>
                  <a:ext uri="{0D108BD9-81ED-4DB2-BD59-A6C34878D82A}">
                    <a16:rowId xmlns:a16="http://schemas.microsoft.com/office/drawing/2014/main" val="2753096203"/>
                  </a:ext>
                </a:extLst>
              </a:tr>
              <a:tr h="0">
                <a:tc>
                  <a:txBody>
                    <a:bodyPr/>
                    <a:lstStyle/>
                    <a:p>
                      <a:pPr algn="ctr">
                        <a:lnSpc>
                          <a:spcPct val="107000"/>
                        </a:lnSpc>
                        <a:spcAft>
                          <a:spcPts val="0"/>
                        </a:spcAft>
                      </a:pPr>
                      <a:r>
                        <a:rPr lang="en-GB" sz="1100" b="1" u="none"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Confidence</a:t>
                      </a:r>
                    </a:p>
                  </a:txBody>
                  <a:tcPr marL="57802" marR="57802" marT="36000" marB="36000" anchor="ctr"/>
                </a:tc>
                <a:tc>
                  <a:txBody>
                    <a:bodyPr/>
                    <a:lstStyle/>
                    <a:p>
                      <a:pPr algn="l">
                        <a:lnSpc>
                          <a:spcPct val="107000"/>
                        </a:lnSpc>
                        <a:spcAft>
                          <a:spcPts val="0"/>
                        </a:spcAft>
                      </a:pPr>
                      <a:r>
                        <a:rPr lang="en-GB" sz="1100" b="1" u="none" dirty="0">
                          <a:effectLst/>
                          <a:latin typeface="Calibri" panose="020F0502020204030204" pitchFamily="34" charset="0"/>
                          <a:ea typeface="Calibri" panose="020F0502020204030204" pitchFamily="34" charset="0"/>
                          <a:cs typeface="Times New Roman" panose="02020603050405020304" pitchFamily="18" charset="0"/>
                        </a:rPr>
                        <a:t>Clarification</a:t>
                      </a:r>
                    </a:p>
                  </a:txBody>
                  <a:tcPr marL="57802" marR="57802" marT="36000" marB="36000" anchor="ctr"/>
                </a:tc>
                <a:extLst>
                  <a:ext uri="{0D108BD9-81ED-4DB2-BD59-A6C34878D82A}">
                    <a16:rowId xmlns:a16="http://schemas.microsoft.com/office/drawing/2014/main" val="3327211270"/>
                  </a:ext>
                </a:extLst>
              </a:tr>
              <a:tr h="0">
                <a:tc>
                  <a:txBody>
                    <a:bodyPr/>
                    <a:lstStyle/>
                    <a:p>
                      <a:pPr algn="ctr">
                        <a:lnSpc>
                          <a:spcPct val="107000"/>
                        </a:lnSpc>
                        <a:spcAft>
                          <a:spcPts val="0"/>
                        </a:spcAft>
                      </a:pPr>
                      <a:r>
                        <a:rPr lang="en-GB" sz="1200" dirty="0">
                          <a:sym typeface="Wingdings" panose="05000000000000000000" pitchFamily="2" charset="2"/>
                        </a:rPr>
                        <a:t>  </a:t>
                      </a:r>
                      <a:endParaRPr lang="en-GB" sz="1200" b="0" u="sng"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57802" marR="57802" marT="36000" marB="36000" anchor="ctr"/>
                </a:tc>
                <a:tc>
                  <a:txBody>
                    <a:bodyPr/>
                    <a:lstStyle/>
                    <a:p>
                      <a:r>
                        <a:rPr lang="en-GB" sz="1100" dirty="0"/>
                        <a:t>I can construct simple logic diagrams using the operators AND, OR and NOT.</a:t>
                      </a:r>
                    </a:p>
                  </a:txBody>
                  <a:tcPr marL="57802" marR="57802" marT="36000" marB="36000" anchor="ctr"/>
                </a:tc>
                <a:extLst>
                  <a:ext uri="{0D108BD9-81ED-4DB2-BD59-A6C34878D82A}">
                    <a16:rowId xmlns:a16="http://schemas.microsoft.com/office/drawing/2014/main" val="3392196501"/>
                  </a:ext>
                </a:extLst>
              </a:tr>
              <a:tr h="0">
                <a:tc>
                  <a:txBody>
                    <a:bodyPr/>
                    <a:lstStyle/>
                    <a:p>
                      <a:pPr algn="ctr">
                        <a:lnSpc>
                          <a:spcPct val="107000"/>
                        </a:lnSpc>
                        <a:spcAft>
                          <a:spcPts val="0"/>
                        </a:spcAft>
                      </a:pPr>
                      <a:r>
                        <a:rPr lang="en-GB" sz="1200" dirty="0">
                          <a:sym typeface="Wingdings" panose="05000000000000000000" pitchFamily="2" charset="2"/>
                        </a:rPr>
                        <a:t>  </a:t>
                      </a:r>
                      <a:endParaRPr lang="en-GB" sz="1200" b="0" u="sng"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57802" marR="57802" marT="36000" marB="36000" anchor="ctr"/>
                </a:tc>
                <a:tc>
                  <a:txBody>
                    <a:bodyPr/>
                    <a:lstStyle/>
                    <a:p>
                      <a:r>
                        <a:rPr lang="en-GB" sz="1100" dirty="0"/>
                        <a:t>I can construct truth tables for the operators AND, OR and NOT.</a:t>
                      </a:r>
                    </a:p>
                  </a:txBody>
                  <a:tcPr marL="57802" marR="57802" marT="36000" marB="36000" anchor="ctr"/>
                </a:tc>
                <a:extLst>
                  <a:ext uri="{0D108BD9-81ED-4DB2-BD59-A6C34878D82A}">
                    <a16:rowId xmlns:a16="http://schemas.microsoft.com/office/drawing/2014/main" val="3355214926"/>
                  </a:ext>
                </a:extLst>
              </a:tr>
              <a:tr h="0">
                <a:tc>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r>
                        <a:rPr lang="en-GB" sz="1200" dirty="0">
                          <a:sym typeface="Wingdings" panose="05000000000000000000" pitchFamily="2" charset="2"/>
                        </a:rPr>
                        <a:t>  </a:t>
                      </a:r>
                      <a:endParaRPr lang="en-GB" sz="1200" b="0" u="sng"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57802" marR="57802" marT="36000" marB="36000" anchor="ctr"/>
                </a:tc>
                <a:tc>
                  <a:txBody>
                    <a:bodyPr/>
                    <a:lstStyle/>
                    <a:p>
                      <a:r>
                        <a:rPr lang="en-GB" sz="1100" dirty="0"/>
                        <a:t>I can construct a truth table for a given logic diagram.</a:t>
                      </a:r>
                    </a:p>
                  </a:txBody>
                  <a:tcPr marL="57802" marR="57802" marT="36000" marB="36000" anchor="ctr"/>
                </a:tc>
                <a:extLst>
                  <a:ext uri="{0D108BD9-81ED-4DB2-BD59-A6C34878D82A}">
                    <a16:rowId xmlns:a16="http://schemas.microsoft.com/office/drawing/2014/main" val="3912617435"/>
                  </a:ext>
                </a:extLst>
              </a:tr>
              <a:tr h="0">
                <a:tc>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r>
                        <a:rPr lang="en-GB" sz="1200" dirty="0">
                          <a:sym typeface="Wingdings" panose="05000000000000000000" pitchFamily="2" charset="2"/>
                        </a:rPr>
                        <a:t>  </a:t>
                      </a:r>
                      <a:endParaRPr lang="en-GB" sz="1200" b="0" u="sng"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57802" marR="57802" marT="36000" marB="36000" anchor="ctr"/>
                </a:tc>
                <a:tc>
                  <a:txBody>
                    <a:bodyPr/>
                    <a:lstStyle/>
                    <a:p>
                      <a:pPr algn="l">
                        <a:lnSpc>
                          <a:spcPct val="107000"/>
                        </a:lnSpc>
                        <a:spcAft>
                          <a:spcPts val="0"/>
                        </a:spcAft>
                      </a:pPr>
                      <a:r>
                        <a:rPr lang="en-GB" sz="1100" u="none" dirty="0">
                          <a:effectLst/>
                          <a:latin typeface="Calibri" panose="020F0502020204030204" pitchFamily="34" charset="0"/>
                          <a:ea typeface="Calibri" panose="020F0502020204030204" pitchFamily="34" charset="0"/>
                          <a:cs typeface="Times New Roman" panose="02020603050405020304" pitchFamily="18" charset="0"/>
                        </a:rPr>
                        <a:t>I can apply logical operators in appropriate truth tables to solve problems.</a:t>
                      </a:r>
                    </a:p>
                  </a:txBody>
                  <a:tcPr marL="57802" marR="57802" marT="36000" marB="36000" anchor="ctr"/>
                </a:tc>
                <a:extLst>
                  <a:ext uri="{0D108BD9-81ED-4DB2-BD59-A6C34878D82A}">
                    <a16:rowId xmlns:a16="http://schemas.microsoft.com/office/drawing/2014/main" val="622339260"/>
                  </a:ext>
                </a:extLst>
              </a:tr>
              <a:tr h="0">
                <a:tc gridSpan="2">
                  <a:txBody>
                    <a:bodyPr/>
                    <a:lstStyle/>
                    <a:p>
                      <a:pPr marL="0" marR="0" lvl="0" indent="0" algn="l" defTabSz="914400" rtl="0" eaLnBrk="1" fontAlgn="auto" latinLnBrk="0" hangingPunct="1">
                        <a:lnSpc>
                          <a:spcPct val="107000"/>
                        </a:lnSpc>
                        <a:spcBef>
                          <a:spcPts val="0"/>
                        </a:spcBef>
                        <a:spcAft>
                          <a:spcPts val="0"/>
                        </a:spcAft>
                        <a:buClrTx/>
                        <a:buSzTx/>
                        <a:buFontTx/>
                        <a:buNone/>
                        <a:tabLst/>
                        <a:defRPr/>
                      </a:pPr>
                      <a:r>
                        <a:rPr lang="en-GB" sz="1200" b="0" u="none"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My revision focus:</a:t>
                      </a:r>
                    </a:p>
                  </a:txBody>
                  <a:tcPr marL="57802" marR="57802" marT="36000" marB="36000" anchor="ctr"/>
                </a:tc>
                <a:tc hMerge="1">
                  <a:txBody>
                    <a:bodyPr/>
                    <a:lstStyle/>
                    <a:p>
                      <a:pPr algn="l">
                        <a:lnSpc>
                          <a:spcPct val="107000"/>
                        </a:lnSpc>
                        <a:spcAft>
                          <a:spcPts val="0"/>
                        </a:spcAft>
                      </a:pPr>
                      <a:endParaRPr lang="en-GB" sz="1100" u="none" dirty="0">
                        <a:effectLst/>
                        <a:latin typeface="Calibri" panose="020F0502020204030204" pitchFamily="34" charset="0"/>
                        <a:ea typeface="Calibri" panose="020F0502020204030204" pitchFamily="34" charset="0"/>
                        <a:cs typeface="Times New Roman" panose="02020603050405020304" pitchFamily="18" charset="0"/>
                      </a:endParaRPr>
                    </a:p>
                  </a:txBody>
                  <a:tcPr marL="57802" marR="57802" marT="36000" marB="36000"/>
                </a:tc>
                <a:extLst>
                  <a:ext uri="{0D108BD9-81ED-4DB2-BD59-A6C34878D82A}">
                    <a16:rowId xmlns:a16="http://schemas.microsoft.com/office/drawing/2014/main" val="2123170278"/>
                  </a:ext>
                </a:extLst>
              </a:tr>
              <a:tr h="0">
                <a:tc gridSpan="2">
                  <a:txBody>
                    <a:bodyPr/>
                    <a:lstStyle/>
                    <a:p>
                      <a:pPr marL="0" marR="0" lvl="0" indent="0" algn="l" defTabSz="914400" rtl="0" eaLnBrk="1" fontAlgn="auto" latinLnBrk="0" hangingPunct="1">
                        <a:lnSpc>
                          <a:spcPct val="107000"/>
                        </a:lnSpc>
                        <a:spcBef>
                          <a:spcPts val="0"/>
                        </a:spcBef>
                        <a:spcAft>
                          <a:spcPts val="0"/>
                        </a:spcAft>
                        <a:buClrTx/>
                        <a:buSzTx/>
                        <a:buFontTx/>
                        <a:buNone/>
                        <a:tabLst/>
                        <a:defRPr/>
                      </a:pPr>
                      <a:endParaRPr lang="en-GB" sz="1200" b="0" u="none"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7000"/>
                        </a:lnSpc>
                        <a:spcBef>
                          <a:spcPts val="0"/>
                        </a:spcBef>
                        <a:spcAft>
                          <a:spcPts val="0"/>
                        </a:spcAft>
                        <a:buClrTx/>
                        <a:buSzTx/>
                        <a:buFontTx/>
                        <a:buNone/>
                        <a:tabLst/>
                        <a:defRPr/>
                      </a:pPr>
                      <a:endParaRPr lang="en-GB" sz="1200" b="0" u="none"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7000"/>
                        </a:lnSpc>
                        <a:spcBef>
                          <a:spcPts val="0"/>
                        </a:spcBef>
                        <a:spcAft>
                          <a:spcPts val="0"/>
                        </a:spcAft>
                        <a:buClrTx/>
                        <a:buSzTx/>
                        <a:buFontTx/>
                        <a:buNone/>
                        <a:tabLst/>
                        <a:defRPr/>
                      </a:pPr>
                      <a:endParaRPr lang="en-GB" sz="1200" b="0" u="none"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7000"/>
                        </a:lnSpc>
                        <a:spcBef>
                          <a:spcPts val="0"/>
                        </a:spcBef>
                        <a:spcAft>
                          <a:spcPts val="0"/>
                        </a:spcAft>
                        <a:buClrTx/>
                        <a:buSzTx/>
                        <a:buFontTx/>
                        <a:buNone/>
                        <a:tabLst/>
                        <a:defRPr/>
                      </a:pPr>
                      <a:endParaRPr lang="en-GB" sz="1200" b="0" u="none"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57802" marR="57802" marT="36000" marB="36000" anchor="ctr"/>
                </a:tc>
                <a:tc hMerge="1">
                  <a:txBody>
                    <a:bodyPr/>
                    <a:lstStyle/>
                    <a:p>
                      <a:endParaRPr lang="en-GB" dirty="0"/>
                    </a:p>
                  </a:txBody>
                  <a:tcPr/>
                </a:tc>
                <a:extLst>
                  <a:ext uri="{0D108BD9-81ED-4DB2-BD59-A6C34878D82A}">
                    <a16:rowId xmlns:a16="http://schemas.microsoft.com/office/drawing/2014/main" val="835418958"/>
                  </a:ext>
                </a:extLst>
              </a:tr>
            </a:tbl>
          </a:graphicData>
        </a:graphic>
      </p:graphicFrame>
    </p:spTree>
    <p:extLst>
      <p:ext uri="{BB962C8B-B14F-4D97-AF65-F5344CB8AC3E}">
        <p14:creationId xmlns:p14="http://schemas.microsoft.com/office/powerpoint/2010/main" val="15139990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9178" y="757239"/>
            <a:ext cx="9238890" cy="512761"/>
          </a:xfrm>
        </p:spPr>
        <p:txBody>
          <a:bodyPr/>
          <a:lstStyle/>
          <a:p>
            <a:r>
              <a:rPr lang="en-GB" dirty="0"/>
              <a:t>Simple logic diagrams using the operators AND, OR and NOT</a:t>
            </a:r>
          </a:p>
        </p:txBody>
      </p:sp>
      <p:sp>
        <p:nvSpPr>
          <p:cNvPr id="8" name="Rectangle 7"/>
          <p:cNvSpPr/>
          <p:nvPr/>
        </p:nvSpPr>
        <p:spPr>
          <a:xfrm>
            <a:off x="860612" y="3616770"/>
            <a:ext cx="2464360" cy="437881"/>
          </a:xfrm>
          <a:prstGeom prst="rect">
            <a:avLst/>
          </a:prstGeom>
          <a:noFill/>
          <a:ln>
            <a:solidFill>
              <a:srgbClr val="66CC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100" dirty="0">
              <a:solidFill>
                <a:schemeClr val="tx1"/>
              </a:solidFill>
            </a:endParaRPr>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60612" y="2071584"/>
            <a:ext cx="2464360" cy="1384149"/>
          </a:xfrm>
          <a:prstGeom prst="rect">
            <a:avLst/>
          </a:prstGeom>
        </p:spPr>
      </p:pic>
      <p:pic>
        <p:nvPicPr>
          <p:cNvPr id="4" name="Picture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816898" y="2067477"/>
            <a:ext cx="2464360" cy="1384149"/>
          </a:xfrm>
          <a:prstGeom prst="rect">
            <a:avLst/>
          </a:prstGeom>
        </p:spPr>
      </p:pic>
      <p:pic>
        <p:nvPicPr>
          <p:cNvPr id="6" name="Picture 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773184" y="2067477"/>
            <a:ext cx="2464360" cy="1392363"/>
          </a:xfrm>
          <a:prstGeom prst="rect">
            <a:avLst/>
          </a:prstGeom>
        </p:spPr>
      </p:pic>
      <p:sp>
        <p:nvSpPr>
          <p:cNvPr id="9" name="Rectangle 8"/>
          <p:cNvSpPr/>
          <p:nvPr/>
        </p:nvSpPr>
        <p:spPr>
          <a:xfrm>
            <a:off x="3816898" y="3616770"/>
            <a:ext cx="2464360" cy="437881"/>
          </a:xfrm>
          <a:prstGeom prst="rect">
            <a:avLst/>
          </a:prstGeom>
          <a:noFill/>
          <a:ln>
            <a:solidFill>
              <a:srgbClr val="66CC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100" dirty="0">
              <a:solidFill>
                <a:schemeClr val="tx1"/>
              </a:solidFill>
            </a:endParaRPr>
          </a:p>
        </p:txBody>
      </p:sp>
      <p:sp>
        <p:nvSpPr>
          <p:cNvPr id="10" name="Rectangle 9"/>
          <p:cNvSpPr/>
          <p:nvPr/>
        </p:nvSpPr>
        <p:spPr>
          <a:xfrm>
            <a:off x="6773184" y="3616769"/>
            <a:ext cx="2464360" cy="437881"/>
          </a:xfrm>
          <a:prstGeom prst="rect">
            <a:avLst/>
          </a:prstGeom>
          <a:noFill/>
          <a:ln>
            <a:solidFill>
              <a:srgbClr val="66CC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100" dirty="0">
              <a:solidFill>
                <a:schemeClr val="tx1"/>
              </a:solidFill>
            </a:endParaRPr>
          </a:p>
        </p:txBody>
      </p:sp>
      <p:sp>
        <p:nvSpPr>
          <p:cNvPr id="11" name="Rectangle 10"/>
          <p:cNvSpPr/>
          <p:nvPr/>
        </p:nvSpPr>
        <p:spPr>
          <a:xfrm>
            <a:off x="860612" y="4248858"/>
            <a:ext cx="2464360" cy="437881"/>
          </a:xfrm>
          <a:prstGeom prst="rect">
            <a:avLst/>
          </a:prstGeom>
          <a:noFill/>
          <a:ln>
            <a:solidFill>
              <a:srgbClr val="66CC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100" dirty="0">
              <a:solidFill>
                <a:schemeClr val="tx1"/>
              </a:solidFill>
            </a:endParaRPr>
          </a:p>
        </p:txBody>
      </p:sp>
      <p:sp>
        <p:nvSpPr>
          <p:cNvPr id="12" name="Rectangle 11"/>
          <p:cNvSpPr/>
          <p:nvPr/>
        </p:nvSpPr>
        <p:spPr>
          <a:xfrm>
            <a:off x="3816898" y="4248858"/>
            <a:ext cx="2464360" cy="437881"/>
          </a:xfrm>
          <a:prstGeom prst="rect">
            <a:avLst/>
          </a:prstGeom>
          <a:noFill/>
          <a:ln>
            <a:solidFill>
              <a:srgbClr val="66CC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100" dirty="0">
              <a:solidFill>
                <a:schemeClr val="tx1"/>
              </a:solidFill>
            </a:endParaRPr>
          </a:p>
        </p:txBody>
      </p:sp>
      <p:sp>
        <p:nvSpPr>
          <p:cNvPr id="13" name="Rectangle 12"/>
          <p:cNvSpPr/>
          <p:nvPr/>
        </p:nvSpPr>
        <p:spPr>
          <a:xfrm>
            <a:off x="6773184" y="4248857"/>
            <a:ext cx="2464360" cy="437881"/>
          </a:xfrm>
          <a:prstGeom prst="rect">
            <a:avLst/>
          </a:prstGeom>
          <a:noFill/>
          <a:ln>
            <a:solidFill>
              <a:srgbClr val="66CC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100" dirty="0">
              <a:solidFill>
                <a:schemeClr val="tx1"/>
              </a:solidFill>
            </a:endParaRPr>
          </a:p>
        </p:txBody>
      </p:sp>
      <p:cxnSp>
        <p:nvCxnSpPr>
          <p:cNvPr id="15" name="Straight Connector 14"/>
          <p:cNvCxnSpPr>
            <a:stCxn id="8" idx="2"/>
            <a:endCxn id="11" idx="0"/>
          </p:cNvCxnSpPr>
          <p:nvPr/>
        </p:nvCxnSpPr>
        <p:spPr>
          <a:xfrm>
            <a:off x="2092792" y="4054651"/>
            <a:ext cx="0" cy="194207"/>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p:cNvCxnSpPr>
            <a:stCxn id="9" idx="2"/>
            <a:endCxn id="12" idx="0"/>
          </p:cNvCxnSpPr>
          <p:nvPr/>
        </p:nvCxnSpPr>
        <p:spPr>
          <a:xfrm>
            <a:off x="5049078" y="4054651"/>
            <a:ext cx="0" cy="194207"/>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p:cNvCxnSpPr>
            <a:stCxn id="10" idx="2"/>
            <a:endCxn id="13" idx="0"/>
          </p:cNvCxnSpPr>
          <p:nvPr/>
        </p:nvCxnSpPr>
        <p:spPr>
          <a:xfrm>
            <a:off x="8005364" y="4054650"/>
            <a:ext cx="0" cy="194207"/>
          </a:xfrm>
          <a:prstGeom prst="line">
            <a:avLst/>
          </a:prstGeom>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319178" y="1453295"/>
            <a:ext cx="9364468" cy="430887"/>
          </a:xfrm>
          <a:prstGeom prst="rect">
            <a:avLst/>
          </a:prstGeom>
          <a:noFill/>
        </p:spPr>
        <p:txBody>
          <a:bodyPr wrap="square" rtlCol="0">
            <a:spAutoFit/>
          </a:bodyPr>
          <a:lstStyle/>
          <a:p>
            <a:r>
              <a:rPr lang="en-GB" sz="1100" dirty="0"/>
              <a:t>Logic gates are the fundamental building blocks of digital integrated circuits. They are what a computer CPU and arithmetic logic unit are made of. Logic gates can be drawn with an image representing the gate or written with a character. </a:t>
            </a:r>
          </a:p>
        </p:txBody>
      </p:sp>
      <p:graphicFrame>
        <p:nvGraphicFramePr>
          <p:cNvPr id="16" name="Table 15"/>
          <p:cNvGraphicFramePr>
            <a:graphicFrameLocks noGrp="1"/>
          </p:cNvGraphicFramePr>
          <p:nvPr>
            <p:extLst>
              <p:ext uri="{D42A27DB-BD31-4B8C-83A1-F6EECF244321}">
                <p14:modId xmlns:p14="http://schemas.microsoft.com/office/powerpoint/2010/main" val="320000971"/>
              </p:ext>
            </p:extLst>
          </p:nvPr>
        </p:nvGraphicFramePr>
        <p:xfrm>
          <a:off x="860612" y="4870774"/>
          <a:ext cx="2464360" cy="1711790"/>
        </p:xfrm>
        <a:graphic>
          <a:graphicData uri="http://schemas.openxmlformats.org/drawingml/2006/table">
            <a:tbl>
              <a:tblPr firstRow="1" bandRow="1">
                <a:tableStyleId>{5C22544A-7EE6-4342-B048-85BDC9FD1C3A}</a:tableStyleId>
              </a:tblPr>
              <a:tblGrid>
                <a:gridCol w="472354">
                  <a:extLst>
                    <a:ext uri="{9D8B030D-6E8A-4147-A177-3AD203B41FA5}">
                      <a16:colId xmlns:a16="http://schemas.microsoft.com/office/drawing/2014/main" val="95620965"/>
                    </a:ext>
                  </a:extLst>
                </a:gridCol>
                <a:gridCol w="460305">
                  <a:extLst>
                    <a:ext uri="{9D8B030D-6E8A-4147-A177-3AD203B41FA5}">
                      <a16:colId xmlns:a16="http://schemas.microsoft.com/office/drawing/2014/main" val="4274499438"/>
                    </a:ext>
                  </a:extLst>
                </a:gridCol>
                <a:gridCol w="1531701">
                  <a:extLst>
                    <a:ext uri="{9D8B030D-6E8A-4147-A177-3AD203B41FA5}">
                      <a16:colId xmlns:a16="http://schemas.microsoft.com/office/drawing/2014/main" val="2402347631"/>
                    </a:ext>
                  </a:extLst>
                </a:gridCol>
              </a:tblGrid>
              <a:tr h="342358">
                <a:tc>
                  <a:txBody>
                    <a:bodyPr/>
                    <a:lstStyle/>
                    <a:p>
                      <a:pPr algn="ctr"/>
                      <a:r>
                        <a:rPr lang="en-GB" sz="1200" dirty="0"/>
                        <a:t>A</a:t>
                      </a:r>
                    </a:p>
                  </a:txBody>
                  <a:tcPr/>
                </a:tc>
                <a:tc>
                  <a:txBody>
                    <a:bodyPr/>
                    <a:lstStyle/>
                    <a:p>
                      <a:pPr algn="ctr"/>
                      <a:r>
                        <a:rPr lang="en-GB" sz="1200" dirty="0"/>
                        <a:t>B</a:t>
                      </a:r>
                    </a:p>
                  </a:txBody>
                  <a:tcPr/>
                </a:tc>
                <a:tc>
                  <a:txBody>
                    <a:bodyPr/>
                    <a:lstStyle/>
                    <a:p>
                      <a:pPr algn="ctr"/>
                      <a:r>
                        <a:rPr lang="en-GB" sz="1200" dirty="0"/>
                        <a:t>Output</a:t>
                      </a:r>
                    </a:p>
                  </a:txBody>
                  <a:tcPr/>
                </a:tc>
                <a:extLst>
                  <a:ext uri="{0D108BD9-81ED-4DB2-BD59-A6C34878D82A}">
                    <a16:rowId xmlns:a16="http://schemas.microsoft.com/office/drawing/2014/main" val="3813691065"/>
                  </a:ext>
                </a:extLst>
              </a:tr>
              <a:tr h="342358">
                <a:tc>
                  <a:txBody>
                    <a:bodyPr/>
                    <a:lstStyle/>
                    <a:p>
                      <a:pPr algn="ctr"/>
                      <a:r>
                        <a:rPr lang="en-GB" sz="1200" dirty="0"/>
                        <a:t>0</a:t>
                      </a:r>
                    </a:p>
                  </a:txBody>
                  <a:tcPr/>
                </a:tc>
                <a:tc>
                  <a:txBody>
                    <a:bodyPr/>
                    <a:lstStyle/>
                    <a:p>
                      <a:pPr algn="ctr"/>
                      <a:r>
                        <a:rPr lang="en-GB" sz="1200" dirty="0"/>
                        <a:t>0</a:t>
                      </a:r>
                    </a:p>
                  </a:txBody>
                  <a:tcPr/>
                </a:tc>
                <a:tc>
                  <a:txBody>
                    <a:bodyPr/>
                    <a:lstStyle/>
                    <a:p>
                      <a:pPr algn="ctr"/>
                      <a:r>
                        <a:rPr lang="en-GB" sz="1200" dirty="0"/>
                        <a:t>0</a:t>
                      </a:r>
                    </a:p>
                  </a:txBody>
                  <a:tcPr/>
                </a:tc>
                <a:extLst>
                  <a:ext uri="{0D108BD9-81ED-4DB2-BD59-A6C34878D82A}">
                    <a16:rowId xmlns:a16="http://schemas.microsoft.com/office/drawing/2014/main" val="3596266093"/>
                  </a:ext>
                </a:extLst>
              </a:tr>
              <a:tr h="342358">
                <a:tc>
                  <a:txBody>
                    <a:bodyPr/>
                    <a:lstStyle/>
                    <a:p>
                      <a:pPr algn="ctr"/>
                      <a:r>
                        <a:rPr lang="en-GB" sz="1200" dirty="0"/>
                        <a:t>0</a:t>
                      </a:r>
                    </a:p>
                  </a:txBody>
                  <a:tcPr/>
                </a:tc>
                <a:tc>
                  <a:txBody>
                    <a:bodyPr/>
                    <a:lstStyle/>
                    <a:p>
                      <a:pPr algn="ctr"/>
                      <a:r>
                        <a:rPr lang="en-GB" sz="1200" dirty="0"/>
                        <a:t>1</a:t>
                      </a:r>
                    </a:p>
                  </a:txBody>
                  <a:tcPr/>
                </a:tc>
                <a:tc>
                  <a:txBody>
                    <a:bodyPr/>
                    <a:lstStyle/>
                    <a:p>
                      <a:pPr algn="ctr"/>
                      <a:r>
                        <a:rPr lang="en-GB" sz="1200" dirty="0"/>
                        <a:t>0</a:t>
                      </a:r>
                    </a:p>
                  </a:txBody>
                  <a:tcPr/>
                </a:tc>
                <a:extLst>
                  <a:ext uri="{0D108BD9-81ED-4DB2-BD59-A6C34878D82A}">
                    <a16:rowId xmlns:a16="http://schemas.microsoft.com/office/drawing/2014/main" val="3011472810"/>
                  </a:ext>
                </a:extLst>
              </a:tr>
              <a:tr h="342358">
                <a:tc>
                  <a:txBody>
                    <a:bodyPr/>
                    <a:lstStyle/>
                    <a:p>
                      <a:pPr algn="ctr"/>
                      <a:r>
                        <a:rPr lang="en-GB" sz="1200" dirty="0"/>
                        <a:t>1</a:t>
                      </a:r>
                    </a:p>
                  </a:txBody>
                  <a:tcPr/>
                </a:tc>
                <a:tc>
                  <a:txBody>
                    <a:bodyPr/>
                    <a:lstStyle/>
                    <a:p>
                      <a:pPr algn="ctr"/>
                      <a:r>
                        <a:rPr lang="en-GB" sz="1200" dirty="0"/>
                        <a:t>0</a:t>
                      </a:r>
                    </a:p>
                  </a:txBody>
                  <a:tcPr/>
                </a:tc>
                <a:tc>
                  <a:txBody>
                    <a:bodyPr/>
                    <a:lstStyle/>
                    <a:p>
                      <a:pPr algn="ctr"/>
                      <a:r>
                        <a:rPr lang="en-GB" sz="1200" dirty="0"/>
                        <a:t>0</a:t>
                      </a:r>
                    </a:p>
                  </a:txBody>
                  <a:tcPr/>
                </a:tc>
                <a:extLst>
                  <a:ext uri="{0D108BD9-81ED-4DB2-BD59-A6C34878D82A}">
                    <a16:rowId xmlns:a16="http://schemas.microsoft.com/office/drawing/2014/main" val="3271867947"/>
                  </a:ext>
                </a:extLst>
              </a:tr>
              <a:tr h="342358">
                <a:tc>
                  <a:txBody>
                    <a:bodyPr/>
                    <a:lstStyle/>
                    <a:p>
                      <a:pPr algn="ctr"/>
                      <a:r>
                        <a:rPr lang="en-GB" sz="1200" dirty="0"/>
                        <a:t>1</a:t>
                      </a:r>
                    </a:p>
                  </a:txBody>
                  <a:tcPr/>
                </a:tc>
                <a:tc>
                  <a:txBody>
                    <a:bodyPr/>
                    <a:lstStyle/>
                    <a:p>
                      <a:pPr algn="ctr"/>
                      <a:r>
                        <a:rPr lang="en-GB" sz="1200" dirty="0"/>
                        <a:t>1</a:t>
                      </a:r>
                    </a:p>
                  </a:txBody>
                  <a:tcPr/>
                </a:tc>
                <a:tc>
                  <a:txBody>
                    <a:bodyPr/>
                    <a:lstStyle/>
                    <a:p>
                      <a:pPr algn="ctr"/>
                      <a:r>
                        <a:rPr lang="en-GB" sz="1200" dirty="0"/>
                        <a:t>1</a:t>
                      </a:r>
                    </a:p>
                  </a:txBody>
                  <a:tcPr/>
                </a:tc>
                <a:extLst>
                  <a:ext uri="{0D108BD9-81ED-4DB2-BD59-A6C34878D82A}">
                    <a16:rowId xmlns:a16="http://schemas.microsoft.com/office/drawing/2014/main" val="2448178837"/>
                  </a:ext>
                </a:extLst>
              </a:tr>
            </a:tbl>
          </a:graphicData>
        </a:graphic>
      </p:graphicFrame>
      <p:graphicFrame>
        <p:nvGraphicFramePr>
          <p:cNvPr id="21" name="Table 20"/>
          <p:cNvGraphicFramePr>
            <a:graphicFrameLocks noGrp="1"/>
          </p:cNvGraphicFramePr>
          <p:nvPr>
            <p:extLst>
              <p:ext uri="{D42A27DB-BD31-4B8C-83A1-F6EECF244321}">
                <p14:modId xmlns:p14="http://schemas.microsoft.com/office/powerpoint/2010/main" val="3110847359"/>
              </p:ext>
            </p:extLst>
          </p:nvPr>
        </p:nvGraphicFramePr>
        <p:xfrm>
          <a:off x="3816898" y="4870774"/>
          <a:ext cx="2464360" cy="1711790"/>
        </p:xfrm>
        <a:graphic>
          <a:graphicData uri="http://schemas.openxmlformats.org/drawingml/2006/table">
            <a:tbl>
              <a:tblPr firstRow="1" bandRow="1">
                <a:tableStyleId>{5C22544A-7EE6-4342-B048-85BDC9FD1C3A}</a:tableStyleId>
              </a:tblPr>
              <a:tblGrid>
                <a:gridCol w="472354">
                  <a:extLst>
                    <a:ext uri="{9D8B030D-6E8A-4147-A177-3AD203B41FA5}">
                      <a16:colId xmlns:a16="http://schemas.microsoft.com/office/drawing/2014/main" val="95620965"/>
                    </a:ext>
                  </a:extLst>
                </a:gridCol>
                <a:gridCol w="460305">
                  <a:extLst>
                    <a:ext uri="{9D8B030D-6E8A-4147-A177-3AD203B41FA5}">
                      <a16:colId xmlns:a16="http://schemas.microsoft.com/office/drawing/2014/main" val="4274499438"/>
                    </a:ext>
                  </a:extLst>
                </a:gridCol>
                <a:gridCol w="1531701">
                  <a:extLst>
                    <a:ext uri="{9D8B030D-6E8A-4147-A177-3AD203B41FA5}">
                      <a16:colId xmlns:a16="http://schemas.microsoft.com/office/drawing/2014/main" val="2402347631"/>
                    </a:ext>
                  </a:extLst>
                </a:gridCol>
              </a:tblGrid>
              <a:tr h="342358">
                <a:tc>
                  <a:txBody>
                    <a:bodyPr/>
                    <a:lstStyle/>
                    <a:p>
                      <a:pPr algn="ctr"/>
                      <a:r>
                        <a:rPr lang="en-GB" sz="1200" dirty="0"/>
                        <a:t>A</a:t>
                      </a:r>
                    </a:p>
                  </a:txBody>
                  <a:tcPr/>
                </a:tc>
                <a:tc>
                  <a:txBody>
                    <a:bodyPr/>
                    <a:lstStyle/>
                    <a:p>
                      <a:pPr algn="ctr"/>
                      <a:r>
                        <a:rPr lang="en-GB" sz="1200" dirty="0"/>
                        <a:t>B</a:t>
                      </a:r>
                    </a:p>
                  </a:txBody>
                  <a:tcPr/>
                </a:tc>
                <a:tc>
                  <a:txBody>
                    <a:bodyPr/>
                    <a:lstStyle/>
                    <a:p>
                      <a:pPr algn="ctr"/>
                      <a:r>
                        <a:rPr lang="en-GB" sz="1200" dirty="0"/>
                        <a:t>Output</a:t>
                      </a:r>
                    </a:p>
                  </a:txBody>
                  <a:tcPr/>
                </a:tc>
                <a:extLst>
                  <a:ext uri="{0D108BD9-81ED-4DB2-BD59-A6C34878D82A}">
                    <a16:rowId xmlns:a16="http://schemas.microsoft.com/office/drawing/2014/main" val="3813691065"/>
                  </a:ext>
                </a:extLst>
              </a:tr>
              <a:tr h="342358">
                <a:tc>
                  <a:txBody>
                    <a:bodyPr/>
                    <a:lstStyle/>
                    <a:p>
                      <a:pPr algn="ctr"/>
                      <a:r>
                        <a:rPr lang="en-GB" sz="1200" dirty="0"/>
                        <a:t>0</a:t>
                      </a:r>
                    </a:p>
                  </a:txBody>
                  <a:tcPr/>
                </a:tc>
                <a:tc>
                  <a:txBody>
                    <a:bodyPr/>
                    <a:lstStyle/>
                    <a:p>
                      <a:pPr algn="ctr"/>
                      <a:r>
                        <a:rPr lang="en-GB" sz="1200" dirty="0"/>
                        <a:t>0</a:t>
                      </a:r>
                    </a:p>
                  </a:txBody>
                  <a:tcPr/>
                </a:tc>
                <a:tc>
                  <a:txBody>
                    <a:bodyPr/>
                    <a:lstStyle/>
                    <a:p>
                      <a:pPr algn="ctr"/>
                      <a:r>
                        <a:rPr lang="en-GB" sz="1200" dirty="0"/>
                        <a:t>0</a:t>
                      </a:r>
                    </a:p>
                  </a:txBody>
                  <a:tcPr/>
                </a:tc>
                <a:extLst>
                  <a:ext uri="{0D108BD9-81ED-4DB2-BD59-A6C34878D82A}">
                    <a16:rowId xmlns:a16="http://schemas.microsoft.com/office/drawing/2014/main" val="3596266093"/>
                  </a:ext>
                </a:extLst>
              </a:tr>
              <a:tr h="342358">
                <a:tc>
                  <a:txBody>
                    <a:bodyPr/>
                    <a:lstStyle/>
                    <a:p>
                      <a:pPr algn="ctr"/>
                      <a:r>
                        <a:rPr lang="en-GB" sz="1200" dirty="0"/>
                        <a:t>0</a:t>
                      </a:r>
                    </a:p>
                  </a:txBody>
                  <a:tcPr/>
                </a:tc>
                <a:tc>
                  <a:txBody>
                    <a:bodyPr/>
                    <a:lstStyle/>
                    <a:p>
                      <a:pPr algn="ctr"/>
                      <a:r>
                        <a:rPr lang="en-GB" sz="1200" dirty="0"/>
                        <a:t>1</a:t>
                      </a:r>
                    </a:p>
                  </a:txBody>
                  <a:tcPr/>
                </a:tc>
                <a:tc>
                  <a:txBody>
                    <a:bodyPr/>
                    <a:lstStyle/>
                    <a:p>
                      <a:pPr algn="ctr"/>
                      <a:r>
                        <a:rPr lang="en-GB" sz="1200" dirty="0"/>
                        <a:t>1</a:t>
                      </a:r>
                    </a:p>
                  </a:txBody>
                  <a:tcPr/>
                </a:tc>
                <a:extLst>
                  <a:ext uri="{0D108BD9-81ED-4DB2-BD59-A6C34878D82A}">
                    <a16:rowId xmlns:a16="http://schemas.microsoft.com/office/drawing/2014/main" val="3011472810"/>
                  </a:ext>
                </a:extLst>
              </a:tr>
              <a:tr h="342358">
                <a:tc>
                  <a:txBody>
                    <a:bodyPr/>
                    <a:lstStyle/>
                    <a:p>
                      <a:pPr algn="ctr"/>
                      <a:r>
                        <a:rPr lang="en-GB" sz="1200" dirty="0"/>
                        <a:t>1</a:t>
                      </a:r>
                    </a:p>
                  </a:txBody>
                  <a:tcPr/>
                </a:tc>
                <a:tc>
                  <a:txBody>
                    <a:bodyPr/>
                    <a:lstStyle/>
                    <a:p>
                      <a:pPr algn="ctr"/>
                      <a:r>
                        <a:rPr lang="en-GB" sz="1200" dirty="0"/>
                        <a:t>0</a:t>
                      </a:r>
                    </a:p>
                  </a:txBody>
                  <a:tcPr/>
                </a:tc>
                <a:tc>
                  <a:txBody>
                    <a:bodyPr/>
                    <a:lstStyle/>
                    <a:p>
                      <a:pPr algn="ctr"/>
                      <a:r>
                        <a:rPr lang="en-GB" sz="1200" dirty="0"/>
                        <a:t>1</a:t>
                      </a:r>
                    </a:p>
                  </a:txBody>
                  <a:tcPr/>
                </a:tc>
                <a:extLst>
                  <a:ext uri="{0D108BD9-81ED-4DB2-BD59-A6C34878D82A}">
                    <a16:rowId xmlns:a16="http://schemas.microsoft.com/office/drawing/2014/main" val="3271867947"/>
                  </a:ext>
                </a:extLst>
              </a:tr>
              <a:tr h="342358">
                <a:tc>
                  <a:txBody>
                    <a:bodyPr/>
                    <a:lstStyle/>
                    <a:p>
                      <a:pPr algn="ctr"/>
                      <a:r>
                        <a:rPr lang="en-GB" sz="1200" dirty="0"/>
                        <a:t>1</a:t>
                      </a:r>
                    </a:p>
                  </a:txBody>
                  <a:tcPr/>
                </a:tc>
                <a:tc>
                  <a:txBody>
                    <a:bodyPr/>
                    <a:lstStyle/>
                    <a:p>
                      <a:pPr algn="ctr"/>
                      <a:r>
                        <a:rPr lang="en-GB" sz="1200" dirty="0"/>
                        <a:t>1</a:t>
                      </a:r>
                    </a:p>
                  </a:txBody>
                  <a:tcPr/>
                </a:tc>
                <a:tc>
                  <a:txBody>
                    <a:bodyPr/>
                    <a:lstStyle/>
                    <a:p>
                      <a:pPr algn="ctr"/>
                      <a:r>
                        <a:rPr lang="en-GB" sz="1200" dirty="0"/>
                        <a:t>1</a:t>
                      </a:r>
                    </a:p>
                  </a:txBody>
                  <a:tcPr/>
                </a:tc>
                <a:extLst>
                  <a:ext uri="{0D108BD9-81ED-4DB2-BD59-A6C34878D82A}">
                    <a16:rowId xmlns:a16="http://schemas.microsoft.com/office/drawing/2014/main" val="2448178837"/>
                  </a:ext>
                </a:extLst>
              </a:tr>
            </a:tbl>
          </a:graphicData>
        </a:graphic>
      </p:graphicFrame>
      <p:graphicFrame>
        <p:nvGraphicFramePr>
          <p:cNvPr id="22" name="Table 21"/>
          <p:cNvGraphicFramePr>
            <a:graphicFrameLocks noGrp="1"/>
          </p:cNvGraphicFramePr>
          <p:nvPr>
            <p:extLst>
              <p:ext uri="{D42A27DB-BD31-4B8C-83A1-F6EECF244321}">
                <p14:modId xmlns:p14="http://schemas.microsoft.com/office/powerpoint/2010/main" val="234330272"/>
              </p:ext>
            </p:extLst>
          </p:nvPr>
        </p:nvGraphicFramePr>
        <p:xfrm>
          <a:off x="6773184" y="4870774"/>
          <a:ext cx="2464360" cy="1022244"/>
        </p:xfrm>
        <a:graphic>
          <a:graphicData uri="http://schemas.openxmlformats.org/drawingml/2006/table">
            <a:tbl>
              <a:tblPr firstRow="1" bandRow="1">
                <a:tableStyleId>{5C22544A-7EE6-4342-B048-85BDC9FD1C3A}</a:tableStyleId>
              </a:tblPr>
              <a:tblGrid>
                <a:gridCol w="580847">
                  <a:extLst>
                    <a:ext uri="{9D8B030D-6E8A-4147-A177-3AD203B41FA5}">
                      <a16:colId xmlns:a16="http://schemas.microsoft.com/office/drawing/2014/main" val="95620965"/>
                    </a:ext>
                  </a:extLst>
                </a:gridCol>
                <a:gridCol w="1883513">
                  <a:extLst>
                    <a:ext uri="{9D8B030D-6E8A-4147-A177-3AD203B41FA5}">
                      <a16:colId xmlns:a16="http://schemas.microsoft.com/office/drawing/2014/main" val="2402347631"/>
                    </a:ext>
                  </a:extLst>
                </a:gridCol>
              </a:tblGrid>
              <a:tr h="340748">
                <a:tc>
                  <a:txBody>
                    <a:bodyPr/>
                    <a:lstStyle/>
                    <a:p>
                      <a:pPr algn="ctr"/>
                      <a:r>
                        <a:rPr lang="en-GB" sz="1200" dirty="0"/>
                        <a:t>A</a:t>
                      </a:r>
                    </a:p>
                  </a:txBody>
                  <a:tcPr/>
                </a:tc>
                <a:tc>
                  <a:txBody>
                    <a:bodyPr/>
                    <a:lstStyle/>
                    <a:p>
                      <a:pPr algn="ctr"/>
                      <a:r>
                        <a:rPr lang="en-GB" sz="1200" dirty="0"/>
                        <a:t>Output</a:t>
                      </a:r>
                    </a:p>
                  </a:txBody>
                  <a:tcPr/>
                </a:tc>
                <a:extLst>
                  <a:ext uri="{0D108BD9-81ED-4DB2-BD59-A6C34878D82A}">
                    <a16:rowId xmlns:a16="http://schemas.microsoft.com/office/drawing/2014/main" val="3813691065"/>
                  </a:ext>
                </a:extLst>
              </a:tr>
              <a:tr h="340748">
                <a:tc>
                  <a:txBody>
                    <a:bodyPr/>
                    <a:lstStyle/>
                    <a:p>
                      <a:pPr algn="ctr"/>
                      <a:r>
                        <a:rPr lang="en-GB" sz="1200" dirty="0"/>
                        <a:t>0</a:t>
                      </a:r>
                    </a:p>
                  </a:txBody>
                  <a:tcPr/>
                </a:tc>
                <a:tc>
                  <a:txBody>
                    <a:bodyPr/>
                    <a:lstStyle/>
                    <a:p>
                      <a:pPr algn="ctr"/>
                      <a:r>
                        <a:rPr lang="en-GB" sz="1200" dirty="0"/>
                        <a:t>1</a:t>
                      </a:r>
                    </a:p>
                  </a:txBody>
                  <a:tcPr/>
                </a:tc>
                <a:extLst>
                  <a:ext uri="{0D108BD9-81ED-4DB2-BD59-A6C34878D82A}">
                    <a16:rowId xmlns:a16="http://schemas.microsoft.com/office/drawing/2014/main" val="3596266093"/>
                  </a:ext>
                </a:extLst>
              </a:tr>
              <a:tr h="340748">
                <a:tc>
                  <a:txBody>
                    <a:bodyPr/>
                    <a:lstStyle/>
                    <a:p>
                      <a:pPr algn="ctr"/>
                      <a:r>
                        <a:rPr lang="en-GB" sz="1200" dirty="0"/>
                        <a:t>1</a:t>
                      </a:r>
                    </a:p>
                  </a:txBody>
                  <a:tcPr/>
                </a:tc>
                <a:tc>
                  <a:txBody>
                    <a:bodyPr/>
                    <a:lstStyle/>
                    <a:p>
                      <a:pPr algn="ctr"/>
                      <a:r>
                        <a:rPr lang="en-GB" sz="1200" dirty="0"/>
                        <a:t>0</a:t>
                      </a:r>
                    </a:p>
                  </a:txBody>
                  <a:tcPr/>
                </a:tc>
                <a:extLst>
                  <a:ext uri="{0D108BD9-81ED-4DB2-BD59-A6C34878D82A}">
                    <a16:rowId xmlns:a16="http://schemas.microsoft.com/office/drawing/2014/main" val="3011472810"/>
                  </a:ext>
                </a:extLst>
              </a:tr>
            </a:tbl>
          </a:graphicData>
        </a:graphic>
      </p:graphicFrame>
      <p:cxnSp>
        <p:nvCxnSpPr>
          <p:cNvPr id="24" name="Straight Connector 23"/>
          <p:cNvCxnSpPr>
            <a:stCxn id="11" idx="2"/>
            <a:endCxn id="16" idx="0"/>
          </p:cNvCxnSpPr>
          <p:nvPr/>
        </p:nvCxnSpPr>
        <p:spPr>
          <a:xfrm>
            <a:off x="2092792" y="4686739"/>
            <a:ext cx="0" cy="184035"/>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p:cNvCxnSpPr>
            <a:endCxn id="21" idx="0"/>
          </p:cNvCxnSpPr>
          <p:nvPr/>
        </p:nvCxnSpPr>
        <p:spPr>
          <a:xfrm>
            <a:off x="5049078" y="4686738"/>
            <a:ext cx="0" cy="184036"/>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p:cNvCxnSpPr>
            <a:stCxn id="13" idx="2"/>
            <a:endCxn id="22" idx="0"/>
          </p:cNvCxnSpPr>
          <p:nvPr/>
        </p:nvCxnSpPr>
        <p:spPr>
          <a:xfrm>
            <a:off x="8005364" y="4686738"/>
            <a:ext cx="0" cy="184036"/>
          </a:xfrm>
          <a:prstGeom prst="line">
            <a:avLst/>
          </a:prstGeom>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502310" y="2343563"/>
            <a:ext cx="317716" cy="369332"/>
          </a:xfrm>
          <a:prstGeom prst="rect">
            <a:avLst/>
          </a:prstGeom>
          <a:noFill/>
        </p:spPr>
        <p:txBody>
          <a:bodyPr wrap="none" rtlCol="0">
            <a:spAutoFit/>
          </a:bodyPr>
          <a:lstStyle/>
          <a:p>
            <a:r>
              <a:rPr lang="en-GB" dirty="0"/>
              <a:t>A</a:t>
            </a:r>
          </a:p>
        </p:txBody>
      </p:sp>
      <p:sp>
        <p:nvSpPr>
          <p:cNvPr id="33" name="TextBox 32"/>
          <p:cNvSpPr txBox="1"/>
          <p:nvPr/>
        </p:nvSpPr>
        <p:spPr>
          <a:xfrm>
            <a:off x="502310" y="2957745"/>
            <a:ext cx="317716" cy="369332"/>
          </a:xfrm>
          <a:prstGeom prst="rect">
            <a:avLst/>
          </a:prstGeom>
          <a:noFill/>
        </p:spPr>
        <p:txBody>
          <a:bodyPr wrap="none" rtlCol="0">
            <a:spAutoFit/>
          </a:bodyPr>
          <a:lstStyle/>
          <a:p>
            <a:r>
              <a:rPr lang="en-GB" dirty="0"/>
              <a:t>B</a:t>
            </a:r>
          </a:p>
        </p:txBody>
      </p:sp>
      <p:sp>
        <p:nvSpPr>
          <p:cNvPr id="34" name="TextBox 33"/>
          <p:cNvSpPr txBox="1"/>
          <p:nvPr/>
        </p:nvSpPr>
        <p:spPr>
          <a:xfrm>
            <a:off x="3499182" y="2337501"/>
            <a:ext cx="317716" cy="369332"/>
          </a:xfrm>
          <a:prstGeom prst="rect">
            <a:avLst/>
          </a:prstGeom>
          <a:noFill/>
        </p:spPr>
        <p:txBody>
          <a:bodyPr wrap="none" rtlCol="0">
            <a:spAutoFit/>
          </a:bodyPr>
          <a:lstStyle/>
          <a:p>
            <a:r>
              <a:rPr lang="en-GB" dirty="0"/>
              <a:t>A</a:t>
            </a:r>
          </a:p>
        </p:txBody>
      </p:sp>
      <p:sp>
        <p:nvSpPr>
          <p:cNvPr id="35" name="TextBox 34"/>
          <p:cNvSpPr txBox="1"/>
          <p:nvPr/>
        </p:nvSpPr>
        <p:spPr>
          <a:xfrm>
            <a:off x="3499182" y="2951683"/>
            <a:ext cx="317716" cy="369332"/>
          </a:xfrm>
          <a:prstGeom prst="rect">
            <a:avLst/>
          </a:prstGeom>
          <a:noFill/>
        </p:spPr>
        <p:txBody>
          <a:bodyPr wrap="none" rtlCol="0">
            <a:spAutoFit/>
          </a:bodyPr>
          <a:lstStyle/>
          <a:p>
            <a:r>
              <a:rPr lang="en-GB" dirty="0"/>
              <a:t>B</a:t>
            </a:r>
          </a:p>
        </p:txBody>
      </p:sp>
      <p:sp>
        <p:nvSpPr>
          <p:cNvPr id="36" name="TextBox 35"/>
          <p:cNvSpPr txBox="1"/>
          <p:nvPr/>
        </p:nvSpPr>
        <p:spPr>
          <a:xfrm>
            <a:off x="6455468" y="2633470"/>
            <a:ext cx="317716" cy="369332"/>
          </a:xfrm>
          <a:prstGeom prst="rect">
            <a:avLst/>
          </a:prstGeom>
          <a:noFill/>
        </p:spPr>
        <p:txBody>
          <a:bodyPr wrap="none" rtlCol="0">
            <a:spAutoFit/>
          </a:bodyPr>
          <a:lstStyle/>
          <a:p>
            <a:r>
              <a:rPr lang="en-GB" dirty="0"/>
              <a:t>A</a:t>
            </a:r>
          </a:p>
        </p:txBody>
      </p:sp>
    </p:spTree>
    <p:extLst>
      <p:ext uri="{BB962C8B-B14F-4D97-AF65-F5344CB8AC3E}">
        <p14:creationId xmlns:p14="http://schemas.microsoft.com/office/powerpoint/2010/main" val="330094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9178" y="757239"/>
            <a:ext cx="9238890" cy="512761"/>
          </a:xfrm>
        </p:spPr>
        <p:txBody>
          <a:bodyPr/>
          <a:lstStyle/>
          <a:p>
            <a:r>
              <a:rPr lang="en-GB" dirty="0"/>
              <a:t>Combining Boolean operators (AND, OR and NOT) to two levels</a:t>
            </a:r>
          </a:p>
        </p:txBody>
      </p:sp>
      <p:sp>
        <p:nvSpPr>
          <p:cNvPr id="5" name="TextBox 4"/>
          <p:cNvSpPr txBox="1"/>
          <p:nvPr/>
        </p:nvSpPr>
        <p:spPr>
          <a:xfrm>
            <a:off x="319178" y="1453295"/>
            <a:ext cx="9238889" cy="430887"/>
          </a:xfrm>
          <a:prstGeom prst="rect">
            <a:avLst/>
          </a:prstGeom>
          <a:noFill/>
        </p:spPr>
        <p:txBody>
          <a:bodyPr wrap="square" rtlCol="0">
            <a:spAutoFit/>
          </a:bodyPr>
          <a:lstStyle/>
          <a:p>
            <a:r>
              <a:rPr lang="en-GB" sz="1100" dirty="0"/>
              <a:t>Logic diagram for the expression: A AND C</a:t>
            </a:r>
          </a:p>
          <a:p>
            <a:r>
              <a:rPr lang="en-GB" sz="1100" dirty="0"/>
              <a:t>Alternative notation: A ∧ C</a:t>
            </a:r>
          </a:p>
        </p:txBody>
      </p:sp>
      <p:sp>
        <p:nvSpPr>
          <p:cNvPr id="8" name="Rectangle 7"/>
          <p:cNvSpPr/>
          <p:nvPr/>
        </p:nvSpPr>
        <p:spPr>
          <a:xfrm>
            <a:off x="319178" y="2039717"/>
            <a:ext cx="9238890" cy="4406053"/>
          </a:xfrm>
          <a:prstGeom prst="rect">
            <a:avLst/>
          </a:prstGeom>
          <a:noFill/>
          <a:ln>
            <a:solidFill>
              <a:srgbClr val="66CC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sz="1100" dirty="0">
              <a:solidFill>
                <a:schemeClr val="tx1"/>
              </a:solidFill>
            </a:endParaRPr>
          </a:p>
        </p:txBody>
      </p:sp>
    </p:spTree>
    <p:extLst>
      <p:ext uri="{BB962C8B-B14F-4D97-AF65-F5344CB8AC3E}">
        <p14:creationId xmlns:p14="http://schemas.microsoft.com/office/powerpoint/2010/main" val="36001699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9178" y="757239"/>
            <a:ext cx="9238890" cy="512761"/>
          </a:xfrm>
        </p:spPr>
        <p:txBody>
          <a:bodyPr/>
          <a:lstStyle/>
          <a:p>
            <a:r>
              <a:rPr lang="en-GB" dirty="0"/>
              <a:t>Combining Boolean operators (AND, OR and NOT) to two levels</a:t>
            </a:r>
          </a:p>
        </p:txBody>
      </p:sp>
      <p:sp>
        <p:nvSpPr>
          <p:cNvPr id="5" name="TextBox 4"/>
          <p:cNvSpPr txBox="1"/>
          <p:nvPr/>
        </p:nvSpPr>
        <p:spPr>
          <a:xfrm>
            <a:off x="319178" y="1453295"/>
            <a:ext cx="9238889" cy="430887"/>
          </a:xfrm>
          <a:prstGeom prst="rect">
            <a:avLst/>
          </a:prstGeom>
          <a:noFill/>
        </p:spPr>
        <p:txBody>
          <a:bodyPr wrap="square" rtlCol="0">
            <a:spAutoFit/>
          </a:bodyPr>
          <a:lstStyle/>
          <a:p>
            <a:r>
              <a:rPr lang="en-GB" sz="1100" dirty="0"/>
              <a:t>Logic diagram for the expression: (A OR B) AND C</a:t>
            </a:r>
          </a:p>
          <a:p>
            <a:r>
              <a:rPr lang="en-GB" sz="1100" dirty="0"/>
              <a:t>Alternative notation: (A V B) ∧ C</a:t>
            </a:r>
          </a:p>
        </p:txBody>
      </p:sp>
      <p:sp>
        <p:nvSpPr>
          <p:cNvPr id="8" name="Rectangle 7"/>
          <p:cNvSpPr/>
          <p:nvPr/>
        </p:nvSpPr>
        <p:spPr>
          <a:xfrm>
            <a:off x="319178" y="2039717"/>
            <a:ext cx="9238890" cy="4406053"/>
          </a:xfrm>
          <a:prstGeom prst="rect">
            <a:avLst/>
          </a:prstGeom>
          <a:noFill/>
          <a:ln>
            <a:solidFill>
              <a:srgbClr val="66CC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sz="1100" dirty="0">
              <a:solidFill>
                <a:schemeClr val="tx1"/>
              </a:solidFill>
            </a:endParaRPr>
          </a:p>
        </p:txBody>
      </p:sp>
    </p:spTree>
    <p:extLst>
      <p:ext uri="{BB962C8B-B14F-4D97-AF65-F5344CB8AC3E}">
        <p14:creationId xmlns:p14="http://schemas.microsoft.com/office/powerpoint/2010/main" val="35994713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9178" y="757239"/>
            <a:ext cx="9238890" cy="512761"/>
          </a:xfrm>
        </p:spPr>
        <p:txBody>
          <a:bodyPr/>
          <a:lstStyle/>
          <a:p>
            <a:r>
              <a:rPr lang="en-GB" dirty="0"/>
              <a:t>Combining Boolean operators (AND, OR and NOT) to two levels</a:t>
            </a:r>
          </a:p>
        </p:txBody>
      </p:sp>
      <p:sp>
        <p:nvSpPr>
          <p:cNvPr id="5" name="TextBox 4"/>
          <p:cNvSpPr txBox="1"/>
          <p:nvPr/>
        </p:nvSpPr>
        <p:spPr>
          <a:xfrm>
            <a:off x="319178" y="1453295"/>
            <a:ext cx="9238889" cy="430887"/>
          </a:xfrm>
          <a:prstGeom prst="rect">
            <a:avLst/>
          </a:prstGeom>
          <a:noFill/>
        </p:spPr>
        <p:txBody>
          <a:bodyPr wrap="square" rtlCol="0">
            <a:spAutoFit/>
          </a:bodyPr>
          <a:lstStyle/>
          <a:p>
            <a:r>
              <a:rPr lang="en-GB" sz="1100" dirty="0"/>
              <a:t>Logic diagram for the expression: (NOT A) OR B</a:t>
            </a:r>
          </a:p>
          <a:p>
            <a:r>
              <a:rPr lang="en-GB" sz="1100" dirty="0"/>
              <a:t>Alternative notation: ¬A V B </a:t>
            </a:r>
          </a:p>
        </p:txBody>
      </p:sp>
      <p:sp>
        <p:nvSpPr>
          <p:cNvPr id="8" name="Rectangle 7"/>
          <p:cNvSpPr/>
          <p:nvPr/>
        </p:nvSpPr>
        <p:spPr>
          <a:xfrm>
            <a:off x="319178" y="2039717"/>
            <a:ext cx="9238890" cy="4406053"/>
          </a:xfrm>
          <a:prstGeom prst="rect">
            <a:avLst/>
          </a:prstGeom>
          <a:noFill/>
          <a:ln>
            <a:solidFill>
              <a:srgbClr val="66CC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sz="1100" dirty="0">
              <a:solidFill>
                <a:schemeClr val="tx1"/>
              </a:solidFill>
            </a:endParaRPr>
          </a:p>
        </p:txBody>
      </p:sp>
    </p:spTree>
    <p:extLst>
      <p:ext uri="{BB962C8B-B14F-4D97-AF65-F5344CB8AC3E}">
        <p14:creationId xmlns:p14="http://schemas.microsoft.com/office/powerpoint/2010/main" val="42311340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9178" y="757239"/>
            <a:ext cx="9238890" cy="512761"/>
          </a:xfrm>
        </p:spPr>
        <p:txBody>
          <a:bodyPr/>
          <a:lstStyle/>
          <a:p>
            <a:r>
              <a:rPr lang="en-GB" dirty="0"/>
              <a:t>Combining Boolean operators (AND, OR and NOT) to two levels</a:t>
            </a:r>
          </a:p>
        </p:txBody>
      </p:sp>
      <p:sp>
        <p:nvSpPr>
          <p:cNvPr id="5" name="TextBox 4"/>
          <p:cNvSpPr txBox="1"/>
          <p:nvPr/>
        </p:nvSpPr>
        <p:spPr>
          <a:xfrm>
            <a:off x="319178" y="1453295"/>
            <a:ext cx="9238889" cy="430887"/>
          </a:xfrm>
          <a:prstGeom prst="rect">
            <a:avLst/>
          </a:prstGeom>
          <a:noFill/>
        </p:spPr>
        <p:txBody>
          <a:bodyPr wrap="square" rtlCol="0">
            <a:spAutoFit/>
          </a:bodyPr>
          <a:lstStyle/>
          <a:p>
            <a:r>
              <a:rPr lang="en-GB" sz="1100" dirty="0"/>
              <a:t>Logic diagram for the expression: (A AND B) OR (C AND D)</a:t>
            </a:r>
          </a:p>
          <a:p>
            <a:r>
              <a:rPr lang="en-GB" sz="1100" dirty="0"/>
              <a:t>Alternative notation: (A ∧ B) V (C ∧ D) </a:t>
            </a:r>
          </a:p>
        </p:txBody>
      </p:sp>
      <p:sp>
        <p:nvSpPr>
          <p:cNvPr id="8" name="Rectangle 7"/>
          <p:cNvSpPr/>
          <p:nvPr/>
        </p:nvSpPr>
        <p:spPr>
          <a:xfrm>
            <a:off x="319178" y="2039717"/>
            <a:ext cx="9238890" cy="4406053"/>
          </a:xfrm>
          <a:prstGeom prst="rect">
            <a:avLst/>
          </a:prstGeom>
          <a:noFill/>
          <a:ln>
            <a:solidFill>
              <a:srgbClr val="66CC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sz="1100" dirty="0">
              <a:solidFill>
                <a:schemeClr val="tx1"/>
              </a:solidFill>
            </a:endParaRPr>
          </a:p>
        </p:txBody>
      </p:sp>
    </p:spTree>
    <p:extLst>
      <p:ext uri="{BB962C8B-B14F-4D97-AF65-F5344CB8AC3E}">
        <p14:creationId xmlns:p14="http://schemas.microsoft.com/office/powerpoint/2010/main" val="21954290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9178" y="757239"/>
            <a:ext cx="9238890" cy="512761"/>
          </a:xfrm>
        </p:spPr>
        <p:txBody>
          <a:bodyPr/>
          <a:lstStyle/>
          <a:p>
            <a:r>
              <a:rPr lang="en-GB" dirty="0"/>
              <a:t>Combining Boolean operators (AND, OR and NOT) to two levels</a:t>
            </a:r>
          </a:p>
        </p:txBody>
      </p:sp>
      <p:sp>
        <p:nvSpPr>
          <p:cNvPr id="5" name="TextBox 4"/>
          <p:cNvSpPr txBox="1"/>
          <p:nvPr/>
        </p:nvSpPr>
        <p:spPr>
          <a:xfrm>
            <a:off x="319178" y="1453295"/>
            <a:ext cx="9238889" cy="430887"/>
          </a:xfrm>
          <a:prstGeom prst="rect">
            <a:avLst/>
          </a:prstGeom>
          <a:noFill/>
        </p:spPr>
        <p:txBody>
          <a:bodyPr wrap="square" rtlCol="0">
            <a:spAutoFit/>
          </a:bodyPr>
          <a:lstStyle/>
          <a:p>
            <a:r>
              <a:rPr lang="en-GB" sz="1100" dirty="0"/>
              <a:t>Logic diagram for the expression: NOT(A AND B)</a:t>
            </a:r>
          </a:p>
          <a:p>
            <a:r>
              <a:rPr lang="en-GB" sz="1100" dirty="0"/>
              <a:t>Alternative notation: ¬(A ∧ B)</a:t>
            </a:r>
          </a:p>
        </p:txBody>
      </p:sp>
      <p:sp>
        <p:nvSpPr>
          <p:cNvPr id="8" name="Rectangle 7"/>
          <p:cNvSpPr/>
          <p:nvPr/>
        </p:nvSpPr>
        <p:spPr>
          <a:xfrm>
            <a:off x="319178" y="2039717"/>
            <a:ext cx="9238890" cy="4406053"/>
          </a:xfrm>
          <a:prstGeom prst="rect">
            <a:avLst/>
          </a:prstGeom>
          <a:noFill/>
          <a:ln>
            <a:solidFill>
              <a:srgbClr val="66CC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sz="1100" dirty="0">
              <a:solidFill>
                <a:schemeClr val="tx1"/>
              </a:solidFill>
            </a:endParaRPr>
          </a:p>
        </p:txBody>
      </p:sp>
    </p:spTree>
    <p:extLst>
      <p:ext uri="{BB962C8B-B14F-4D97-AF65-F5344CB8AC3E}">
        <p14:creationId xmlns:p14="http://schemas.microsoft.com/office/powerpoint/2010/main" val="7567966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Picture 2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15070" y="4005505"/>
            <a:ext cx="2464360" cy="1384149"/>
          </a:xfrm>
          <a:prstGeom prst="rect">
            <a:avLst/>
          </a:prstGeom>
        </p:spPr>
      </p:pic>
      <p:sp>
        <p:nvSpPr>
          <p:cNvPr id="2" name="Title 1"/>
          <p:cNvSpPr>
            <a:spLocks noGrp="1"/>
          </p:cNvSpPr>
          <p:nvPr>
            <p:ph type="title"/>
          </p:nvPr>
        </p:nvSpPr>
        <p:spPr>
          <a:xfrm>
            <a:off x="319178" y="757239"/>
            <a:ext cx="9238890" cy="512761"/>
          </a:xfrm>
        </p:spPr>
        <p:txBody>
          <a:bodyPr/>
          <a:lstStyle/>
          <a:p>
            <a:r>
              <a:rPr lang="en-GB" dirty="0"/>
              <a:t>Applying logical operators in truth tables to solve problems</a:t>
            </a:r>
          </a:p>
        </p:txBody>
      </p:sp>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438844" y="1734984"/>
            <a:ext cx="2464360" cy="1392363"/>
          </a:xfrm>
          <a:prstGeom prst="rect">
            <a:avLst/>
          </a:prstGeom>
        </p:spPr>
      </p:pic>
      <p:pic>
        <p:nvPicPr>
          <p:cNvPr id="9" name="Picture 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74484" y="1724148"/>
            <a:ext cx="2464360" cy="1384149"/>
          </a:xfrm>
          <a:prstGeom prst="rect">
            <a:avLst/>
          </a:prstGeom>
        </p:spPr>
      </p:pic>
      <p:sp>
        <p:nvSpPr>
          <p:cNvPr id="10" name="TextBox 9"/>
          <p:cNvSpPr txBox="1"/>
          <p:nvPr/>
        </p:nvSpPr>
        <p:spPr>
          <a:xfrm>
            <a:off x="616182" y="1996127"/>
            <a:ext cx="317716" cy="369332"/>
          </a:xfrm>
          <a:prstGeom prst="rect">
            <a:avLst/>
          </a:prstGeom>
          <a:noFill/>
        </p:spPr>
        <p:txBody>
          <a:bodyPr wrap="none" rtlCol="0">
            <a:spAutoFit/>
          </a:bodyPr>
          <a:lstStyle/>
          <a:p>
            <a:r>
              <a:rPr lang="en-GB" dirty="0"/>
              <a:t>A</a:t>
            </a:r>
          </a:p>
        </p:txBody>
      </p:sp>
      <p:sp>
        <p:nvSpPr>
          <p:cNvPr id="11" name="TextBox 10"/>
          <p:cNvSpPr txBox="1"/>
          <p:nvPr/>
        </p:nvSpPr>
        <p:spPr>
          <a:xfrm>
            <a:off x="616182" y="2610309"/>
            <a:ext cx="317716" cy="369332"/>
          </a:xfrm>
          <a:prstGeom prst="rect">
            <a:avLst/>
          </a:prstGeom>
          <a:noFill/>
        </p:spPr>
        <p:txBody>
          <a:bodyPr wrap="none" rtlCol="0">
            <a:spAutoFit/>
          </a:bodyPr>
          <a:lstStyle/>
          <a:p>
            <a:r>
              <a:rPr lang="en-GB" dirty="0"/>
              <a:t>B</a:t>
            </a:r>
          </a:p>
        </p:txBody>
      </p:sp>
      <p:sp>
        <p:nvSpPr>
          <p:cNvPr id="12" name="TextBox 11"/>
          <p:cNvSpPr txBox="1"/>
          <p:nvPr/>
        </p:nvSpPr>
        <p:spPr>
          <a:xfrm>
            <a:off x="3161714" y="2080867"/>
            <a:ext cx="317716" cy="369332"/>
          </a:xfrm>
          <a:prstGeom prst="rect">
            <a:avLst/>
          </a:prstGeom>
          <a:noFill/>
        </p:spPr>
        <p:txBody>
          <a:bodyPr wrap="none" rtlCol="0">
            <a:spAutoFit/>
          </a:bodyPr>
          <a:lstStyle/>
          <a:p>
            <a:r>
              <a:rPr lang="en-GB" dirty="0"/>
              <a:t>C</a:t>
            </a:r>
          </a:p>
        </p:txBody>
      </p:sp>
      <p:sp>
        <p:nvSpPr>
          <p:cNvPr id="13" name="TextBox 12"/>
          <p:cNvSpPr txBox="1"/>
          <p:nvPr/>
        </p:nvSpPr>
        <p:spPr>
          <a:xfrm>
            <a:off x="5943790" y="2304092"/>
            <a:ext cx="327334" cy="369332"/>
          </a:xfrm>
          <a:prstGeom prst="rect">
            <a:avLst/>
          </a:prstGeom>
          <a:noFill/>
        </p:spPr>
        <p:txBody>
          <a:bodyPr wrap="none" rtlCol="0">
            <a:spAutoFit/>
          </a:bodyPr>
          <a:lstStyle/>
          <a:p>
            <a:r>
              <a:rPr lang="en-GB" dirty="0"/>
              <a:t>D</a:t>
            </a:r>
          </a:p>
        </p:txBody>
      </p:sp>
      <p:graphicFrame>
        <p:nvGraphicFramePr>
          <p:cNvPr id="14" name="Table 13"/>
          <p:cNvGraphicFramePr>
            <a:graphicFrameLocks noGrp="1"/>
          </p:cNvGraphicFramePr>
          <p:nvPr>
            <p:extLst>
              <p:ext uri="{D42A27DB-BD31-4B8C-83A1-F6EECF244321}">
                <p14:modId xmlns:p14="http://schemas.microsoft.com/office/powerpoint/2010/main" val="3824233154"/>
              </p:ext>
            </p:extLst>
          </p:nvPr>
        </p:nvGraphicFramePr>
        <p:xfrm>
          <a:off x="7021280" y="1632863"/>
          <a:ext cx="2061896" cy="1711790"/>
        </p:xfrm>
        <a:graphic>
          <a:graphicData uri="http://schemas.openxmlformats.org/drawingml/2006/table">
            <a:tbl>
              <a:tblPr firstRow="1" bandRow="1">
                <a:tableStyleId>{5C22544A-7EE6-4342-B048-85BDC9FD1C3A}</a:tableStyleId>
              </a:tblPr>
              <a:tblGrid>
                <a:gridCol w="562246">
                  <a:extLst>
                    <a:ext uri="{9D8B030D-6E8A-4147-A177-3AD203B41FA5}">
                      <a16:colId xmlns:a16="http://schemas.microsoft.com/office/drawing/2014/main" val="95620965"/>
                    </a:ext>
                  </a:extLst>
                </a:gridCol>
                <a:gridCol w="547904">
                  <a:extLst>
                    <a:ext uri="{9D8B030D-6E8A-4147-A177-3AD203B41FA5}">
                      <a16:colId xmlns:a16="http://schemas.microsoft.com/office/drawing/2014/main" val="4274499438"/>
                    </a:ext>
                  </a:extLst>
                </a:gridCol>
                <a:gridCol w="475873">
                  <a:extLst>
                    <a:ext uri="{9D8B030D-6E8A-4147-A177-3AD203B41FA5}">
                      <a16:colId xmlns:a16="http://schemas.microsoft.com/office/drawing/2014/main" val="2471612380"/>
                    </a:ext>
                  </a:extLst>
                </a:gridCol>
                <a:gridCol w="475873">
                  <a:extLst>
                    <a:ext uri="{9D8B030D-6E8A-4147-A177-3AD203B41FA5}">
                      <a16:colId xmlns:a16="http://schemas.microsoft.com/office/drawing/2014/main" val="2926582459"/>
                    </a:ext>
                  </a:extLst>
                </a:gridCol>
              </a:tblGrid>
              <a:tr h="342358">
                <a:tc>
                  <a:txBody>
                    <a:bodyPr/>
                    <a:lstStyle/>
                    <a:p>
                      <a:pPr algn="ctr"/>
                      <a:r>
                        <a:rPr lang="en-GB" sz="1200" dirty="0"/>
                        <a:t>A</a:t>
                      </a:r>
                    </a:p>
                  </a:txBody>
                  <a:tcPr/>
                </a:tc>
                <a:tc>
                  <a:txBody>
                    <a:bodyPr/>
                    <a:lstStyle/>
                    <a:p>
                      <a:pPr algn="ctr"/>
                      <a:r>
                        <a:rPr lang="en-GB" sz="1200" dirty="0"/>
                        <a:t>B</a:t>
                      </a:r>
                    </a:p>
                  </a:txBody>
                  <a:tcPr/>
                </a:tc>
                <a:tc>
                  <a:txBody>
                    <a:bodyPr/>
                    <a:lstStyle/>
                    <a:p>
                      <a:pPr algn="ctr"/>
                      <a:r>
                        <a:rPr lang="en-GB" sz="1200" dirty="0"/>
                        <a:t>C</a:t>
                      </a:r>
                    </a:p>
                  </a:txBody>
                  <a:tcPr/>
                </a:tc>
                <a:tc>
                  <a:txBody>
                    <a:bodyPr/>
                    <a:lstStyle/>
                    <a:p>
                      <a:pPr algn="ctr"/>
                      <a:r>
                        <a:rPr lang="en-GB" sz="1200" dirty="0"/>
                        <a:t>D</a:t>
                      </a:r>
                    </a:p>
                  </a:txBody>
                  <a:tcPr/>
                </a:tc>
                <a:extLst>
                  <a:ext uri="{0D108BD9-81ED-4DB2-BD59-A6C34878D82A}">
                    <a16:rowId xmlns:a16="http://schemas.microsoft.com/office/drawing/2014/main" val="3813691065"/>
                  </a:ext>
                </a:extLst>
              </a:tr>
              <a:tr h="342358">
                <a:tc>
                  <a:txBody>
                    <a:bodyPr/>
                    <a:lstStyle/>
                    <a:p>
                      <a:pPr algn="ctr"/>
                      <a:r>
                        <a:rPr lang="en-GB" sz="1200" dirty="0"/>
                        <a:t>0</a:t>
                      </a:r>
                    </a:p>
                  </a:txBody>
                  <a:tcPr/>
                </a:tc>
                <a:tc>
                  <a:txBody>
                    <a:bodyPr/>
                    <a:lstStyle/>
                    <a:p>
                      <a:pPr algn="ctr"/>
                      <a:r>
                        <a:rPr lang="en-GB" sz="1200" dirty="0"/>
                        <a:t>0</a:t>
                      </a:r>
                    </a:p>
                  </a:txBody>
                  <a:tcPr/>
                </a:tc>
                <a:tc>
                  <a:txBody>
                    <a:bodyPr/>
                    <a:lstStyle/>
                    <a:p>
                      <a:pPr algn="ctr"/>
                      <a:r>
                        <a:rPr lang="en-GB" sz="1200" dirty="0"/>
                        <a:t>0</a:t>
                      </a:r>
                    </a:p>
                  </a:txBody>
                  <a:tcPr/>
                </a:tc>
                <a:tc>
                  <a:txBody>
                    <a:bodyPr/>
                    <a:lstStyle/>
                    <a:p>
                      <a:pPr algn="ctr"/>
                      <a:r>
                        <a:rPr lang="en-GB" sz="1200" dirty="0"/>
                        <a:t>1</a:t>
                      </a:r>
                    </a:p>
                  </a:txBody>
                  <a:tcPr/>
                </a:tc>
                <a:extLst>
                  <a:ext uri="{0D108BD9-81ED-4DB2-BD59-A6C34878D82A}">
                    <a16:rowId xmlns:a16="http://schemas.microsoft.com/office/drawing/2014/main" val="3596266093"/>
                  </a:ext>
                </a:extLst>
              </a:tr>
              <a:tr h="342358">
                <a:tc>
                  <a:txBody>
                    <a:bodyPr/>
                    <a:lstStyle/>
                    <a:p>
                      <a:pPr algn="ctr"/>
                      <a:r>
                        <a:rPr lang="en-GB" sz="1200" dirty="0"/>
                        <a:t>0</a:t>
                      </a:r>
                    </a:p>
                  </a:txBody>
                  <a:tcPr/>
                </a:tc>
                <a:tc>
                  <a:txBody>
                    <a:bodyPr/>
                    <a:lstStyle/>
                    <a:p>
                      <a:pPr algn="ctr"/>
                      <a:r>
                        <a:rPr lang="en-GB" sz="1200" dirty="0"/>
                        <a:t>1</a:t>
                      </a:r>
                    </a:p>
                  </a:txBody>
                  <a:tcPr/>
                </a:tc>
                <a:tc>
                  <a:txBody>
                    <a:bodyPr/>
                    <a:lstStyle/>
                    <a:p>
                      <a:pPr algn="ctr"/>
                      <a:r>
                        <a:rPr lang="en-GB" sz="1200" dirty="0"/>
                        <a:t>0</a:t>
                      </a:r>
                    </a:p>
                  </a:txBody>
                  <a:tcPr/>
                </a:tc>
                <a:tc>
                  <a:txBody>
                    <a:bodyPr/>
                    <a:lstStyle/>
                    <a:p>
                      <a:pPr algn="ctr"/>
                      <a:r>
                        <a:rPr lang="en-GB" sz="1200" dirty="0"/>
                        <a:t>1</a:t>
                      </a:r>
                    </a:p>
                  </a:txBody>
                  <a:tcPr/>
                </a:tc>
                <a:extLst>
                  <a:ext uri="{0D108BD9-81ED-4DB2-BD59-A6C34878D82A}">
                    <a16:rowId xmlns:a16="http://schemas.microsoft.com/office/drawing/2014/main" val="3011472810"/>
                  </a:ext>
                </a:extLst>
              </a:tr>
              <a:tr h="342358">
                <a:tc>
                  <a:txBody>
                    <a:bodyPr/>
                    <a:lstStyle/>
                    <a:p>
                      <a:pPr algn="ctr"/>
                      <a:r>
                        <a:rPr lang="en-GB" sz="1200" dirty="0"/>
                        <a:t>1</a:t>
                      </a:r>
                    </a:p>
                  </a:txBody>
                  <a:tcPr/>
                </a:tc>
                <a:tc>
                  <a:txBody>
                    <a:bodyPr/>
                    <a:lstStyle/>
                    <a:p>
                      <a:pPr algn="ctr"/>
                      <a:r>
                        <a:rPr lang="en-GB" sz="1200" dirty="0"/>
                        <a:t>0</a:t>
                      </a:r>
                    </a:p>
                  </a:txBody>
                  <a:tcPr/>
                </a:tc>
                <a:tc>
                  <a:txBody>
                    <a:bodyPr/>
                    <a:lstStyle/>
                    <a:p>
                      <a:pPr algn="ctr"/>
                      <a:r>
                        <a:rPr lang="en-GB" sz="1200" dirty="0"/>
                        <a:t>0</a:t>
                      </a:r>
                    </a:p>
                  </a:txBody>
                  <a:tcPr/>
                </a:tc>
                <a:tc>
                  <a:txBody>
                    <a:bodyPr/>
                    <a:lstStyle/>
                    <a:p>
                      <a:pPr algn="ctr"/>
                      <a:r>
                        <a:rPr lang="en-GB" sz="1200" dirty="0"/>
                        <a:t>1</a:t>
                      </a:r>
                    </a:p>
                  </a:txBody>
                  <a:tcPr/>
                </a:tc>
                <a:extLst>
                  <a:ext uri="{0D108BD9-81ED-4DB2-BD59-A6C34878D82A}">
                    <a16:rowId xmlns:a16="http://schemas.microsoft.com/office/drawing/2014/main" val="3271867947"/>
                  </a:ext>
                </a:extLst>
              </a:tr>
              <a:tr h="342358">
                <a:tc>
                  <a:txBody>
                    <a:bodyPr/>
                    <a:lstStyle/>
                    <a:p>
                      <a:pPr algn="ctr"/>
                      <a:r>
                        <a:rPr lang="en-GB" sz="1200" dirty="0"/>
                        <a:t>1</a:t>
                      </a:r>
                    </a:p>
                  </a:txBody>
                  <a:tcPr/>
                </a:tc>
                <a:tc>
                  <a:txBody>
                    <a:bodyPr/>
                    <a:lstStyle/>
                    <a:p>
                      <a:pPr algn="ctr"/>
                      <a:r>
                        <a:rPr lang="en-GB" sz="1200" dirty="0"/>
                        <a:t>1</a:t>
                      </a:r>
                    </a:p>
                  </a:txBody>
                  <a:tcPr/>
                </a:tc>
                <a:tc>
                  <a:txBody>
                    <a:bodyPr/>
                    <a:lstStyle/>
                    <a:p>
                      <a:pPr algn="ctr"/>
                      <a:r>
                        <a:rPr lang="en-GB" sz="1200" dirty="0"/>
                        <a:t>1</a:t>
                      </a:r>
                    </a:p>
                  </a:txBody>
                  <a:tcPr/>
                </a:tc>
                <a:tc>
                  <a:txBody>
                    <a:bodyPr/>
                    <a:lstStyle/>
                    <a:p>
                      <a:pPr algn="ctr"/>
                      <a:r>
                        <a:rPr lang="en-GB" sz="1200" dirty="0"/>
                        <a:t>0</a:t>
                      </a:r>
                    </a:p>
                  </a:txBody>
                  <a:tcPr/>
                </a:tc>
                <a:extLst>
                  <a:ext uri="{0D108BD9-81ED-4DB2-BD59-A6C34878D82A}">
                    <a16:rowId xmlns:a16="http://schemas.microsoft.com/office/drawing/2014/main" val="2448178837"/>
                  </a:ext>
                </a:extLst>
              </a:tr>
            </a:tbl>
          </a:graphicData>
        </a:graphic>
      </p:graphicFrame>
      <p:pic>
        <p:nvPicPr>
          <p:cNvPr id="15" name="Picture 1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479430" y="4005505"/>
            <a:ext cx="2464360" cy="1392363"/>
          </a:xfrm>
          <a:prstGeom prst="rect">
            <a:avLst/>
          </a:prstGeom>
        </p:spPr>
      </p:pic>
      <p:sp>
        <p:nvSpPr>
          <p:cNvPr id="17" name="TextBox 16"/>
          <p:cNvSpPr txBox="1"/>
          <p:nvPr/>
        </p:nvSpPr>
        <p:spPr>
          <a:xfrm>
            <a:off x="656768" y="4266648"/>
            <a:ext cx="317716" cy="369332"/>
          </a:xfrm>
          <a:prstGeom prst="rect">
            <a:avLst/>
          </a:prstGeom>
          <a:noFill/>
        </p:spPr>
        <p:txBody>
          <a:bodyPr wrap="none" rtlCol="0">
            <a:spAutoFit/>
          </a:bodyPr>
          <a:lstStyle/>
          <a:p>
            <a:r>
              <a:rPr lang="en-GB" dirty="0"/>
              <a:t>A</a:t>
            </a:r>
          </a:p>
        </p:txBody>
      </p:sp>
      <p:sp>
        <p:nvSpPr>
          <p:cNvPr id="18" name="TextBox 17"/>
          <p:cNvSpPr txBox="1"/>
          <p:nvPr/>
        </p:nvSpPr>
        <p:spPr>
          <a:xfrm>
            <a:off x="656768" y="4880830"/>
            <a:ext cx="317716" cy="369332"/>
          </a:xfrm>
          <a:prstGeom prst="rect">
            <a:avLst/>
          </a:prstGeom>
          <a:noFill/>
        </p:spPr>
        <p:txBody>
          <a:bodyPr wrap="none" rtlCol="0">
            <a:spAutoFit/>
          </a:bodyPr>
          <a:lstStyle/>
          <a:p>
            <a:r>
              <a:rPr lang="en-GB" dirty="0"/>
              <a:t>B</a:t>
            </a:r>
          </a:p>
        </p:txBody>
      </p:sp>
      <p:sp>
        <p:nvSpPr>
          <p:cNvPr id="19" name="TextBox 18"/>
          <p:cNvSpPr txBox="1"/>
          <p:nvPr/>
        </p:nvSpPr>
        <p:spPr>
          <a:xfrm>
            <a:off x="3202300" y="4351388"/>
            <a:ext cx="317716" cy="369332"/>
          </a:xfrm>
          <a:prstGeom prst="rect">
            <a:avLst/>
          </a:prstGeom>
          <a:noFill/>
        </p:spPr>
        <p:txBody>
          <a:bodyPr wrap="none" rtlCol="0">
            <a:spAutoFit/>
          </a:bodyPr>
          <a:lstStyle/>
          <a:p>
            <a:r>
              <a:rPr lang="en-GB" dirty="0"/>
              <a:t>C</a:t>
            </a:r>
          </a:p>
        </p:txBody>
      </p:sp>
      <p:sp>
        <p:nvSpPr>
          <p:cNvPr id="20" name="TextBox 19"/>
          <p:cNvSpPr txBox="1"/>
          <p:nvPr/>
        </p:nvSpPr>
        <p:spPr>
          <a:xfrm>
            <a:off x="5984376" y="4574613"/>
            <a:ext cx="327334" cy="369332"/>
          </a:xfrm>
          <a:prstGeom prst="rect">
            <a:avLst/>
          </a:prstGeom>
          <a:noFill/>
        </p:spPr>
        <p:txBody>
          <a:bodyPr wrap="none" rtlCol="0">
            <a:spAutoFit/>
          </a:bodyPr>
          <a:lstStyle/>
          <a:p>
            <a:r>
              <a:rPr lang="en-GB" dirty="0"/>
              <a:t>D</a:t>
            </a:r>
          </a:p>
        </p:txBody>
      </p:sp>
      <p:graphicFrame>
        <p:nvGraphicFramePr>
          <p:cNvPr id="21" name="Table 20"/>
          <p:cNvGraphicFramePr>
            <a:graphicFrameLocks noGrp="1"/>
          </p:cNvGraphicFramePr>
          <p:nvPr>
            <p:extLst>
              <p:ext uri="{D42A27DB-BD31-4B8C-83A1-F6EECF244321}">
                <p14:modId xmlns:p14="http://schemas.microsoft.com/office/powerpoint/2010/main" val="1476993705"/>
              </p:ext>
            </p:extLst>
          </p:nvPr>
        </p:nvGraphicFramePr>
        <p:xfrm>
          <a:off x="7061866" y="3903384"/>
          <a:ext cx="2061896" cy="1711790"/>
        </p:xfrm>
        <a:graphic>
          <a:graphicData uri="http://schemas.openxmlformats.org/drawingml/2006/table">
            <a:tbl>
              <a:tblPr firstRow="1" bandRow="1">
                <a:tableStyleId>{5C22544A-7EE6-4342-B048-85BDC9FD1C3A}</a:tableStyleId>
              </a:tblPr>
              <a:tblGrid>
                <a:gridCol w="562246">
                  <a:extLst>
                    <a:ext uri="{9D8B030D-6E8A-4147-A177-3AD203B41FA5}">
                      <a16:colId xmlns:a16="http://schemas.microsoft.com/office/drawing/2014/main" val="95620965"/>
                    </a:ext>
                  </a:extLst>
                </a:gridCol>
                <a:gridCol w="547904">
                  <a:extLst>
                    <a:ext uri="{9D8B030D-6E8A-4147-A177-3AD203B41FA5}">
                      <a16:colId xmlns:a16="http://schemas.microsoft.com/office/drawing/2014/main" val="4274499438"/>
                    </a:ext>
                  </a:extLst>
                </a:gridCol>
                <a:gridCol w="475873">
                  <a:extLst>
                    <a:ext uri="{9D8B030D-6E8A-4147-A177-3AD203B41FA5}">
                      <a16:colId xmlns:a16="http://schemas.microsoft.com/office/drawing/2014/main" val="2471612380"/>
                    </a:ext>
                  </a:extLst>
                </a:gridCol>
                <a:gridCol w="475873">
                  <a:extLst>
                    <a:ext uri="{9D8B030D-6E8A-4147-A177-3AD203B41FA5}">
                      <a16:colId xmlns:a16="http://schemas.microsoft.com/office/drawing/2014/main" val="2926582459"/>
                    </a:ext>
                  </a:extLst>
                </a:gridCol>
              </a:tblGrid>
              <a:tr h="342358">
                <a:tc>
                  <a:txBody>
                    <a:bodyPr/>
                    <a:lstStyle/>
                    <a:p>
                      <a:pPr algn="ctr"/>
                      <a:r>
                        <a:rPr lang="en-GB" sz="1200" dirty="0"/>
                        <a:t>A</a:t>
                      </a:r>
                    </a:p>
                  </a:txBody>
                  <a:tcPr/>
                </a:tc>
                <a:tc>
                  <a:txBody>
                    <a:bodyPr/>
                    <a:lstStyle/>
                    <a:p>
                      <a:pPr algn="ctr"/>
                      <a:r>
                        <a:rPr lang="en-GB" sz="1200" dirty="0"/>
                        <a:t>B</a:t>
                      </a:r>
                    </a:p>
                  </a:txBody>
                  <a:tcPr/>
                </a:tc>
                <a:tc>
                  <a:txBody>
                    <a:bodyPr/>
                    <a:lstStyle/>
                    <a:p>
                      <a:pPr algn="ctr"/>
                      <a:r>
                        <a:rPr lang="en-GB" sz="1200" dirty="0"/>
                        <a:t>C</a:t>
                      </a:r>
                    </a:p>
                  </a:txBody>
                  <a:tcPr/>
                </a:tc>
                <a:tc>
                  <a:txBody>
                    <a:bodyPr/>
                    <a:lstStyle/>
                    <a:p>
                      <a:pPr algn="ctr"/>
                      <a:r>
                        <a:rPr lang="en-GB" sz="1200" dirty="0"/>
                        <a:t>D</a:t>
                      </a:r>
                    </a:p>
                  </a:txBody>
                  <a:tcPr/>
                </a:tc>
                <a:extLst>
                  <a:ext uri="{0D108BD9-81ED-4DB2-BD59-A6C34878D82A}">
                    <a16:rowId xmlns:a16="http://schemas.microsoft.com/office/drawing/2014/main" val="3813691065"/>
                  </a:ext>
                </a:extLst>
              </a:tr>
              <a:tr h="342358">
                <a:tc>
                  <a:txBody>
                    <a:bodyPr/>
                    <a:lstStyle/>
                    <a:p>
                      <a:pPr algn="ctr"/>
                      <a:r>
                        <a:rPr lang="en-GB" sz="1200" dirty="0"/>
                        <a:t>0</a:t>
                      </a:r>
                    </a:p>
                  </a:txBody>
                  <a:tcPr/>
                </a:tc>
                <a:tc>
                  <a:txBody>
                    <a:bodyPr/>
                    <a:lstStyle/>
                    <a:p>
                      <a:pPr algn="ctr"/>
                      <a:r>
                        <a:rPr lang="en-GB" sz="1200" dirty="0"/>
                        <a:t>0</a:t>
                      </a:r>
                    </a:p>
                  </a:txBody>
                  <a:tcPr/>
                </a:tc>
                <a:tc>
                  <a:txBody>
                    <a:bodyPr/>
                    <a:lstStyle/>
                    <a:p>
                      <a:pPr algn="ctr"/>
                      <a:r>
                        <a:rPr lang="en-GB" sz="1200" dirty="0"/>
                        <a:t>0</a:t>
                      </a:r>
                    </a:p>
                  </a:txBody>
                  <a:tcPr/>
                </a:tc>
                <a:tc>
                  <a:txBody>
                    <a:bodyPr/>
                    <a:lstStyle/>
                    <a:p>
                      <a:pPr algn="ctr"/>
                      <a:r>
                        <a:rPr lang="en-GB" sz="1200" dirty="0"/>
                        <a:t>1</a:t>
                      </a:r>
                    </a:p>
                  </a:txBody>
                  <a:tcPr/>
                </a:tc>
                <a:extLst>
                  <a:ext uri="{0D108BD9-81ED-4DB2-BD59-A6C34878D82A}">
                    <a16:rowId xmlns:a16="http://schemas.microsoft.com/office/drawing/2014/main" val="3596266093"/>
                  </a:ext>
                </a:extLst>
              </a:tr>
              <a:tr h="342358">
                <a:tc>
                  <a:txBody>
                    <a:bodyPr/>
                    <a:lstStyle/>
                    <a:p>
                      <a:pPr algn="ctr"/>
                      <a:r>
                        <a:rPr lang="en-GB" sz="1200" dirty="0"/>
                        <a:t>0</a:t>
                      </a:r>
                    </a:p>
                  </a:txBody>
                  <a:tcPr/>
                </a:tc>
                <a:tc>
                  <a:txBody>
                    <a:bodyPr/>
                    <a:lstStyle/>
                    <a:p>
                      <a:pPr algn="ctr"/>
                      <a:r>
                        <a:rPr lang="en-GB" sz="1200" dirty="0"/>
                        <a:t>1</a:t>
                      </a:r>
                    </a:p>
                  </a:txBody>
                  <a:tcPr/>
                </a:tc>
                <a:tc>
                  <a:txBody>
                    <a:bodyPr/>
                    <a:lstStyle/>
                    <a:p>
                      <a:pPr algn="ctr"/>
                      <a:r>
                        <a:rPr lang="en-GB" sz="1200" dirty="0"/>
                        <a:t>1</a:t>
                      </a:r>
                    </a:p>
                  </a:txBody>
                  <a:tcPr/>
                </a:tc>
                <a:tc>
                  <a:txBody>
                    <a:bodyPr/>
                    <a:lstStyle/>
                    <a:p>
                      <a:pPr algn="ctr"/>
                      <a:r>
                        <a:rPr lang="en-GB" sz="1200" dirty="0"/>
                        <a:t>0</a:t>
                      </a:r>
                    </a:p>
                  </a:txBody>
                  <a:tcPr/>
                </a:tc>
                <a:extLst>
                  <a:ext uri="{0D108BD9-81ED-4DB2-BD59-A6C34878D82A}">
                    <a16:rowId xmlns:a16="http://schemas.microsoft.com/office/drawing/2014/main" val="3011472810"/>
                  </a:ext>
                </a:extLst>
              </a:tr>
              <a:tr h="342358">
                <a:tc>
                  <a:txBody>
                    <a:bodyPr/>
                    <a:lstStyle/>
                    <a:p>
                      <a:pPr algn="ctr"/>
                      <a:r>
                        <a:rPr lang="en-GB" sz="1200" dirty="0"/>
                        <a:t>1</a:t>
                      </a:r>
                    </a:p>
                  </a:txBody>
                  <a:tcPr/>
                </a:tc>
                <a:tc>
                  <a:txBody>
                    <a:bodyPr/>
                    <a:lstStyle/>
                    <a:p>
                      <a:pPr algn="ctr"/>
                      <a:r>
                        <a:rPr lang="en-GB" sz="1200" dirty="0"/>
                        <a:t>0</a:t>
                      </a:r>
                    </a:p>
                  </a:txBody>
                  <a:tcPr/>
                </a:tc>
                <a:tc>
                  <a:txBody>
                    <a:bodyPr/>
                    <a:lstStyle/>
                    <a:p>
                      <a:pPr algn="ctr"/>
                      <a:r>
                        <a:rPr lang="en-GB" sz="1200" dirty="0"/>
                        <a:t>1</a:t>
                      </a:r>
                    </a:p>
                  </a:txBody>
                  <a:tcPr/>
                </a:tc>
                <a:tc>
                  <a:txBody>
                    <a:bodyPr/>
                    <a:lstStyle/>
                    <a:p>
                      <a:pPr algn="ctr"/>
                      <a:r>
                        <a:rPr lang="en-GB" sz="1200" dirty="0"/>
                        <a:t>0</a:t>
                      </a:r>
                    </a:p>
                  </a:txBody>
                  <a:tcPr/>
                </a:tc>
                <a:extLst>
                  <a:ext uri="{0D108BD9-81ED-4DB2-BD59-A6C34878D82A}">
                    <a16:rowId xmlns:a16="http://schemas.microsoft.com/office/drawing/2014/main" val="3271867947"/>
                  </a:ext>
                </a:extLst>
              </a:tr>
              <a:tr h="342358">
                <a:tc>
                  <a:txBody>
                    <a:bodyPr/>
                    <a:lstStyle/>
                    <a:p>
                      <a:pPr algn="ctr"/>
                      <a:r>
                        <a:rPr lang="en-GB" sz="1200" dirty="0"/>
                        <a:t>1</a:t>
                      </a:r>
                    </a:p>
                  </a:txBody>
                  <a:tcPr/>
                </a:tc>
                <a:tc>
                  <a:txBody>
                    <a:bodyPr/>
                    <a:lstStyle/>
                    <a:p>
                      <a:pPr algn="ctr"/>
                      <a:r>
                        <a:rPr lang="en-GB" sz="1200" dirty="0"/>
                        <a:t>1</a:t>
                      </a:r>
                    </a:p>
                  </a:txBody>
                  <a:tcPr/>
                </a:tc>
                <a:tc>
                  <a:txBody>
                    <a:bodyPr/>
                    <a:lstStyle/>
                    <a:p>
                      <a:pPr algn="ctr"/>
                      <a:r>
                        <a:rPr lang="en-GB" sz="1200" dirty="0"/>
                        <a:t>1</a:t>
                      </a:r>
                    </a:p>
                  </a:txBody>
                  <a:tcPr/>
                </a:tc>
                <a:tc>
                  <a:txBody>
                    <a:bodyPr/>
                    <a:lstStyle/>
                    <a:p>
                      <a:pPr algn="ctr"/>
                      <a:r>
                        <a:rPr lang="en-GB" sz="1200" dirty="0"/>
                        <a:t>0</a:t>
                      </a:r>
                    </a:p>
                  </a:txBody>
                  <a:tcPr/>
                </a:tc>
                <a:extLst>
                  <a:ext uri="{0D108BD9-81ED-4DB2-BD59-A6C34878D82A}">
                    <a16:rowId xmlns:a16="http://schemas.microsoft.com/office/drawing/2014/main" val="2448178837"/>
                  </a:ext>
                </a:extLst>
              </a:tr>
            </a:tbl>
          </a:graphicData>
        </a:graphic>
      </p:graphicFrame>
    </p:spTree>
    <p:extLst>
      <p:ext uri="{BB962C8B-B14F-4D97-AF65-F5344CB8AC3E}">
        <p14:creationId xmlns:p14="http://schemas.microsoft.com/office/powerpoint/2010/main" val="27211234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9178" y="757239"/>
            <a:ext cx="9238890" cy="512761"/>
          </a:xfrm>
        </p:spPr>
        <p:txBody>
          <a:bodyPr/>
          <a:lstStyle/>
          <a:p>
            <a:r>
              <a:rPr lang="en-GB" dirty="0"/>
              <a:t>Applying logical operators in truth tables to solve problems</a:t>
            </a:r>
          </a:p>
        </p:txBody>
      </p:sp>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63940" y="1769278"/>
            <a:ext cx="2464360" cy="1384149"/>
          </a:xfrm>
          <a:prstGeom prst="rect">
            <a:avLst/>
          </a:prstGeom>
          <a:ln>
            <a:noFill/>
          </a:ln>
        </p:spPr>
      </p:pic>
      <p:sp>
        <p:nvSpPr>
          <p:cNvPr id="10" name="TextBox 9"/>
          <p:cNvSpPr txBox="1"/>
          <p:nvPr/>
        </p:nvSpPr>
        <p:spPr>
          <a:xfrm>
            <a:off x="505638" y="2041257"/>
            <a:ext cx="317716" cy="369332"/>
          </a:xfrm>
          <a:prstGeom prst="rect">
            <a:avLst/>
          </a:prstGeom>
          <a:noFill/>
        </p:spPr>
        <p:txBody>
          <a:bodyPr wrap="none" rtlCol="0">
            <a:spAutoFit/>
          </a:bodyPr>
          <a:lstStyle/>
          <a:p>
            <a:r>
              <a:rPr lang="en-GB" dirty="0"/>
              <a:t>A</a:t>
            </a:r>
          </a:p>
        </p:txBody>
      </p:sp>
      <p:sp>
        <p:nvSpPr>
          <p:cNvPr id="11" name="TextBox 10"/>
          <p:cNvSpPr txBox="1"/>
          <p:nvPr/>
        </p:nvSpPr>
        <p:spPr>
          <a:xfrm>
            <a:off x="505638" y="2655439"/>
            <a:ext cx="317716" cy="369332"/>
          </a:xfrm>
          <a:prstGeom prst="rect">
            <a:avLst/>
          </a:prstGeom>
          <a:noFill/>
        </p:spPr>
        <p:txBody>
          <a:bodyPr wrap="none" rtlCol="0">
            <a:spAutoFit/>
          </a:bodyPr>
          <a:lstStyle/>
          <a:p>
            <a:r>
              <a:rPr lang="en-GB" dirty="0"/>
              <a:t>B</a:t>
            </a:r>
          </a:p>
        </p:txBody>
      </p:sp>
      <p:sp>
        <p:nvSpPr>
          <p:cNvPr id="12" name="TextBox 11"/>
          <p:cNvSpPr txBox="1"/>
          <p:nvPr/>
        </p:nvSpPr>
        <p:spPr>
          <a:xfrm>
            <a:off x="488467" y="3888694"/>
            <a:ext cx="317716" cy="369332"/>
          </a:xfrm>
          <a:prstGeom prst="rect">
            <a:avLst/>
          </a:prstGeom>
          <a:noFill/>
        </p:spPr>
        <p:txBody>
          <a:bodyPr wrap="none" rtlCol="0">
            <a:spAutoFit/>
          </a:bodyPr>
          <a:lstStyle/>
          <a:p>
            <a:r>
              <a:rPr lang="en-GB" dirty="0"/>
              <a:t>C</a:t>
            </a:r>
          </a:p>
        </p:txBody>
      </p:sp>
      <p:graphicFrame>
        <p:nvGraphicFramePr>
          <p:cNvPr id="14" name="Table 13"/>
          <p:cNvGraphicFramePr>
            <a:graphicFrameLocks noGrp="1"/>
          </p:cNvGraphicFramePr>
          <p:nvPr>
            <p:extLst>
              <p:ext uri="{D42A27DB-BD31-4B8C-83A1-F6EECF244321}">
                <p14:modId xmlns:p14="http://schemas.microsoft.com/office/powerpoint/2010/main" val="3154841281"/>
              </p:ext>
            </p:extLst>
          </p:nvPr>
        </p:nvGraphicFramePr>
        <p:xfrm>
          <a:off x="6966504" y="1716782"/>
          <a:ext cx="2485557" cy="3081222"/>
        </p:xfrm>
        <a:graphic>
          <a:graphicData uri="http://schemas.openxmlformats.org/drawingml/2006/table">
            <a:tbl>
              <a:tblPr firstRow="1" bandRow="1">
                <a:tableStyleId>{5C22544A-7EE6-4342-B048-85BDC9FD1C3A}</a:tableStyleId>
              </a:tblPr>
              <a:tblGrid>
                <a:gridCol w="463723">
                  <a:extLst>
                    <a:ext uri="{9D8B030D-6E8A-4147-A177-3AD203B41FA5}">
                      <a16:colId xmlns:a16="http://schemas.microsoft.com/office/drawing/2014/main" val="95620965"/>
                    </a:ext>
                  </a:extLst>
                </a:gridCol>
                <a:gridCol w="451894">
                  <a:extLst>
                    <a:ext uri="{9D8B030D-6E8A-4147-A177-3AD203B41FA5}">
                      <a16:colId xmlns:a16="http://schemas.microsoft.com/office/drawing/2014/main" val="4274499438"/>
                    </a:ext>
                  </a:extLst>
                </a:gridCol>
                <a:gridCol w="392485">
                  <a:extLst>
                    <a:ext uri="{9D8B030D-6E8A-4147-A177-3AD203B41FA5}">
                      <a16:colId xmlns:a16="http://schemas.microsoft.com/office/drawing/2014/main" val="2471612380"/>
                    </a:ext>
                  </a:extLst>
                </a:gridCol>
                <a:gridCol w="392485">
                  <a:extLst>
                    <a:ext uri="{9D8B030D-6E8A-4147-A177-3AD203B41FA5}">
                      <a16:colId xmlns:a16="http://schemas.microsoft.com/office/drawing/2014/main" val="2926582459"/>
                    </a:ext>
                  </a:extLst>
                </a:gridCol>
                <a:gridCol w="392485">
                  <a:extLst>
                    <a:ext uri="{9D8B030D-6E8A-4147-A177-3AD203B41FA5}">
                      <a16:colId xmlns:a16="http://schemas.microsoft.com/office/drawing/2014/main" val="3741174668"/>
                    </a:ext>
                  </a:extLst>
                </a:gridCol>
                <a:gridCol w="392485">
                  <a:extLst>
                    <a:ext uri="{9D8B030D-6E8A-4147-A177-3AD203B41FA5}">
                      <a16:colId xmlns:a16="http://schemas.microsoft.com/office/drawing/2014/main" val="783461155"/>
                    </a:ext>
                  </a:extLst>
                </a:gridCol>
              </a:tblGrid>
              <a:tr h="342358">
                <a:tc>
                  <a:txBody>
                    <a:bodyPr/>
                    <a:lstStyle/>
                    <a:p>
                      <a:pPr algn="ctr"/>
                      <a:r>
                        <a:rPr lang="en-GB" sz="1200" dirty="0"/>
                        <a:t>A</a:t>
                      </a:r>
                    </a:p>
                  </a:txBody>
                  <a:tcPr/>
                </a:tc>
                <a:tc>
                  <a:txBody>
                    <a:bodyPr/>
                    <a:lstStyle/>
                    <a:p>
                      <a:pPr algn="ctr"/>
                      <a:r>
                        <a:rPr lang="en-GB" sz="1200" dirty="0"/>
                        <a:t>B</a:t>
                      </a:r>
                    </a:p>
                  </a:txBody>
                  <a:tcPr/>
                </a:tc>
                <a:tc>
                  <a:txBody>
                    <a:bodyPr/>
                    <a:lstStyle/>
                    <a:p>
                      <a:pPr algn="ctr"/>
                      <a:r>
                        <a:rPr lang="en-GB" sz="1200" dirty="0"/>
                        <a:t>C</a:t>
                      </a:r>
                    </a:p>
                  </a:txBody>
                  <a:tcPr/>
                </a:tc>
                <a:tc>
                  <a:txBody>
                    <a:bodyPr/>
                    <a:lstStyle/>
                    <a:p>
                      <a:pPr algn="ctr"/>
                      <a:r>
                        <a:rPr lang="en-GB" sz="1200" dirty="0"/>
                        <a:t>D</a:t>
                      </a:r>
                    </a:p>
                  </a:txBody>
                  <a:tcPr/>
                </a:tc>
                <a:tc>
                  <a:txBody>
                    <a:bodyPr/>
                    <a:lstStyle/>
                    <a:p>
                      <a:pPr algn="ctr"/>
                      <a:r>
                        <a:rPr lang="en-GB" sz="1200" dirty="0"/>
                        <a:t>E</a:t>
                      </a:r>
                    </a:p>
                  </a:txBody>
                  <a:tcPr/>
                </a:tc>
                <a:tc>
                  <a:txBody>
                    <a:bodyPr/>
                    <a:lstStyle/>
                    <a:p>
                      <a:pPr algn="ctr"/>
                      <a:r>
                        <a:rPr lang="en-GB" sz="1200" dirty="0"/>
                        <a:t>F</a:t>
                      </a:r>
                    </a:p>
                  </a:txBody>
                  <a:tcPr/>
                </a:tc>
                <a:extLst>
                  <a:ext uri="{0D108BD9-81ED-4DB2-BD59-A6C34878D82A}">
                    <a16:rowId xmlns:a16="http://schemas.microsoft.com/office/drawing/2014/main" val="3813691065"/>
                  </a:ext>
                </a:extLst>
              </a:tr>
              <a:tr h="342358">
                <a:tc>
                  <a:txBody>
                    <a:bodyPr/>
                    <a:lstStyle/>
                    <a:p>
                      <a:pPr algn="ctr"/>
                      <a:r>
                        <a:rPr lang="en-GB" sz="1200" dirty="0"/>
                        <a:t>0</a:t>
                      </a:r>
                    </a:p>
                  </a:txBody>
                  <a:tcPr/>
                </a:tc>
                <a:tc>
                  <a:txBody>
                    <a:bodyPr/>
                    <a:lstStyle/>
                    <a:p>
                      <a:pPr algn="ctr"/>
                      <a:r>
                        <a:rPr lang="en-GB" sz="1200" dirty="0"/>
                        <a:t>0</a:t>
                      </a:r>
                    </a:p>
                  </a:txBody>
                  <a:tcPr/>
                </a:tc>
                <a:tc>
                  <a:txBody>
                    <a:bodyPr/>
                    <a:lstStyle/>
                    <a:p>
                      <a:pPr algn="ctr"/>
                      <a:r>
                        <a:rPr lang="en-GB" sz="1200" dirty="0"/>
                        <a:t>0</a:t>
                      </a:r>
                    </a:p>
                  </a:txBody>
                  <a:tcPr/>
                </a:tc>
                <a:tc>
                  <a:txBody>
                    <a:bodyPr/>
                    <a:lstStyle/>
                    <a:p>
                      <a:pPr algn="ctr"/>
                      <a:r>
                        <a:rPr lang="en-GB" sz="1200" dirty="0"/>
                        <a:t>0</a:t>
                      </a:r>
                    </a:p>
                  </a:txBody>
                  <a:tcPr/>
                </a:tc>
                <a:tc>
                  <a:txBody>
                    <a:bodyPr/>
                    <a:lstStyle/>
                    <a:p>
                      <a:pPr algn="ctr"/>
                      <a:r>
                        <a:rPr lang="en-GB" sz="1200" dirty="0"/>
                        <a:t>1</a:t>
                      </a:r>
                    </a:p>
                  </a:txBody>
                  <a:tcPr/>
                </a:tc>
                <a:tc>
                  <a:txBody>
                    <a:bodyPr/>
                    <a:lstStyle/>
                    <a:p>
                      <a:pPr algn="ctr"/>
                      <a:r>
                        <a:rPr lang="en-GB" sz="1200" dirty="0"/>
                        <a:t>0</a:t>
                      </a:r>
                    </a:p>
                  </a:txBody>
                  <a:tcPr/>
                </a:tc>
                <a:extLst>
                  <a:ext uri="{0D108BD9-81ED-4DB2-BD59-A6C34878D82A}">
                    <a16:rowId xmlns:a16="http://schemas.microsoft.com/office/drawing/2014/main" val="3596266093"/>
                  </a:ext>
                </a:extLst>
              </a:tr>
              <a:tr h="342358">
                <a:tc>
                  <a:txBody>
                    <a:bodyPr/>
                    <a:lstStyle/>
                    <a:p>
                      <a:pPr algn="ctr"/>
                      <a:r>
                        <a:rPr lang="en-GB" sz="1200" dirty="0"/>
                        <a:t>0</a:t>
                      </a:r>
                    </a:p>
                  </a:txBody>
                  <a:tcPr/>
                </a:tc>
                <a:tc>
                  <a:txBody>
                    <a:bodyPr/>
                    <a:lstStyle/>
                    <a:p>
                      <a:pPr algn="ctr"/>
                      <a:r>
                        <a:rPr lang="en-GB" sz="1200" dirty="0"/>
                        <a:t>0</a:t>
                      </a:r>
                    </a:p>
                  </a:txBody>
                  <a:tcPr/>
                </a:tc>
                <a:tc>
                  <a:txBody>
                    <a:bodyPr/>
                    <a:lstStyle/>
                    <a:p>
                      <a:pPr algn="ctr"/>
                      <a:r>
                        <a:rPr lang="en-GB" sz="1200" dirty="0"/>
                        <a:t>1</a:t>
                      </a:r>
                    </a:p>
                  </a:txBody>
                  <a:tcPr/>
                </a:tc>
                <a:tc>
                  <a:txBody>
                    <a:bodyPr/>
                    <a:lstStyle/>
                    <a:p>
                      <a:pPr algn="ctr"/>
                      <a:r>
                        <a:rPr lang="en-GB" sz="1200" dirty="0"/>
                        <a:t>0</a:t>
                      </a:r>
                    </a:p>
                  </a:txBody>
                  <a:tcPr/>
                </a:tc>
                <a:tc>
                  <a:txBody>
                    <a:bodyPr/>
                    <a:lstStyle/>
                    <a:p>
                      <a:pPr algn="ctr"/>
                      <a:r>
                        <a:rPr lang="en-GB" sz="1200" dirty="0"/>
                        <a:t>0</a:t>
                      </a:r>
                    </a:p>
                  </a:txBody>
                  <a:tcPr/>
                </a:tc>
                <a:tc>
                  <a:txBody>
                    <a:bodyPr/>
                    <a:lstStyle/>
                    <a:p>
                      <a:pPr algn="ctr"/>
                      <a:r>
                        <a:rPr lang="en-GB" sz="1200" dirty="0"/>
                        <a:t>0</a:t>
                      </a:r>
                    </a:p>
                  </a:txBody>
                  <a:tcPr/>
                </a:tc>
                <a:extLst>
                  <a:ext uri="{0D108BD9-81ED-4DB2-BD59-A6C34878D82A}">
                    <a16:rowId xmlns:a16="http://schemas.microsoft.com/office/drawing/2014/main" val="3011472810"/>
                  </a:ext>
                </a:extLst>
              </a:tr>
              <a:tr h="342358">
                <a:tc>
                  <a:txBody>
                    <a:bodyPr/>
                    <a:lstStyle/>
                    <a:p>
                      <a:pPr algn="ctr"/>
                      <a:r>
                        <a:rPr lang="en-GB" sz="1200" dirty="0"/>
                        <a:t>0</a:t>
                      </a:r>
                    </a:p>
                  </a:txBody>
                  <a:tcPr/>
                </a:tc>
                <a:tc>
                  <a:txBody>
                    <a:bodyPr/>
                    <a:lstStyle/>
                    <a:p>
                      <a:pPr algn="ctr"/>
                      <a:r>
                        <a:rPr lang="en-GB" sz="1200" dirty="0"/>
                        <a:t>1</a:t>
                      </a:r>
                    </a:p>
                  </a:txBody>
                  <a:tcPr/>
                </a:tc>
                <a:tc>
                  <a:txBody>
                    <a:bodyPr/>
                    <a:lstStyle/>
                    <a:p>
                      <a:pPr algn="ctr"/>
                      <a:r>
                        <a:rPr lang="en-GB" sz="1200" dirty="0"/>
                        <a:t>0</a:t>
                      </a:r>
                    </a:p>
                  </a:txBody>
                  <a:tcPr/>
                </a:tc>
                <a:tc>
                  <a:txBody>
                    <a:bodyPr/>
                    <a:lstStyle/>
                    <a:p>
                      <a:pPr algn="ctr"/>
                      <a:r>
                        <a:rPr lang="en-GB" sz="1200" dirty="0"/>
                        <a:t>0</a:t>
                      </a:r>
                    </a:p>
                  </a:txBody>
                  <a:tcPr/>
                </a:tc>
                <a:tc>
                  <a:txBody>
                    <a:bodyPr/>
                    <a:lstStyle/>
                    <a:p>
                      <a:pPr algn="ctr"/>
                      <a:r>
                        <a:rPr lang="en-GB" sz="1200" dirty="0"/>
                        <a:t>1</a:t>
                      </a:r>
                    </a:p>
                  </a:txBody>
                  <a:tcPr/>
                </a:tc>
                <a:tc>
                  <a:txBody>
                    <a:bodyPr/>
                    <a:lstStyle/>
                    <a:p>
                      <a:pPr algn="ctr"/>
                      <a:r>
                        <a:rPr lang="en-GB" sz="1200" dirty="0"/>
                        <a:t>0</a:t>
                      </a:r>
                    </a:p>
                  </a:txBody>
                  <a:tcPr/>
                </a:tc>
                <a:extLst>
                  <a:ext uri="{0D108BD9-81ED-4DB2-BD59-A6C34878D82A}">
                    <a16:rowId xmlns:a16="http://schemas.microsoft.com/office/drawing/2014/main" val="3271867947"/>
                  </a:ext>
                </a:extLst>
              </a:tr>
              <a:tr h="342358">
                <a:tc>
                  <a:txBody>
                    <a:bodyPr/>
                    <a:lstStyle/>
                    <a:p>
                      <a:pPr algn="ctr"/>
                      <a:r>
                        <a:rPr lang="en-GB" sz="1200" dirty="0"/>
                        <a:t>0</a:t>
                      </a:r>
                    </a:p>
                  </a:txBody>
                  <a:tcPr/>
                </a:tc>
                <a:tc>
                  <a:txBody>
                    <a:bodyPr/>
                    <a:lstStyle/>
                    <a:p>
                      <a:pPr algn="ctr"/>
                      <a:r>
                        <a:rPr lang="en-GB" sz="1200" dirty="0"/>
                        <a:t>1</a:t>
                      </a:r>
                    </a:p>
                  </a:txBody>
                  <a:tcPr/>
                </a:tc>
                <a:tc>
                  <a:txBody>
                    <a:bodyPr/>
                    <a:lstStyle/>
                    <a:p>
                      <a:pPr algn="ctr"/>
                      <a:r>
                        <a:rPr lang="en-GB" sz="1200" dirty="0"/>
                        <a:t>1</a:t>
                      </a:r>
                    </a:p>
                  </a:txBody>
                  <a:tcPr/>
                </a:tc>
                <a:tc>
                  <a:txBody>
                    <a:bodyPr/>
                    <a:lstStyle/>
                    <a:p>
                      <a:pPr algn="ctr"/>
                      <a:r>
                        <a:rPr lang="en-GB" sz="1200" dirty="0"/>
                        <a:t>0</a:t>
                      </a:r>
                    </a:p>
                  </a:txBody>
                  <a:tcPr/>
                </a:tc>
                <a:tc>
                  <a:txBody>
                    <a:bodyPr/>
                    <a:lstStyle/>
                    <a:p>
                      <a:pPr algn="ctr"/>
                      <a:r>
                        <a:rPr lang="en-GB" sz="1200" dirty="0"/>
                        <a:t>0</a:t>
                      </a:r>
                    </a:p>
                  </a:txBody>
                  <a:tcPr/>
                </a:tc>
                <a:tc>
                  <a:txBody>
                    <a:bodyPr/>
                    <a:lstStyle/>
                    <a:p>
                      <a:pPr algn="ctr"/>
                      <a:r>
                        <a:rPr lang="en-GB" sz="1200" dirty="0"/>
                        <a:t>0</a:t>
                      </a:r>
                    </a:p>
                  </a:txBody>
                  <a:tcPr/>
                </a:tc>
                <a:extLst>
                  <a:ext uri="{0D108BD9-81ED-4DB2-BD59-A6C34878D82A}">
                    <a16:rowId xmlns:a16="http://schemas.microsoft.com/office/drawing/2014/main" val="2448178837"/>
                  </a:ext>
                </a:extLst>
              </a:tr>
              <a:tr h="342358">
                <a:tc>
                  <a:txBody>
                    <a:bodyPr/>
                    <a:lstStyle/>
                    <a:p>
                      <a:pPr algn="ctr"/>
                      <a:r>
                        <a:rPr lang="en-GB" sz="1200" dirty="0"/>
                        <a:t>1</a:t>
                      </a:r>
                    </a:p>
                  </a:txBody>
                  <a:tcPr/>
                </a:tc>
                <a:tc>
                  <a:txBody>
                    <a:bodyPr/>
                    <a:lstStyle/>
                    <a:p>
                      <a:pPr algn="ctr"/>
                      <a:r>
                        <a:rPr lang="en-GB" sz="1200" dirty="0"/>
                        <a:t>0</a:t>
                      </a:r>
                    </a:p>
                  </a:txBody>
                  <a:tcPr/>
                </a:tc>
                <a:tc>
                  <a:txBody>
                    <a:bodyPr/>
                    <a:lstStyle/>
                    <a:p>
                      <a:pPr algn="ctr"/>
                      <a:r>
                        <a:rPr lang="en-GB" sz="1200" dirty="0"/>
                        <a:t>0</a:t>
                      </a:r>
                    </a:p>
                  </a:txBody>
                  <a:tcPr/>
                </a:tc>
                <a:tc>
                  <a:txBody>
                    <a:bodyPr/>
                    <a:lstStyle/>
                    <a:p>
                      <a:pPr algn="ctr"/>
                      <a:r>
                        <a:rPr lang="en-GB" sz="1200" dirty="0"/>
                        <a:t>0</a:t>
                      </a:r>
                    </a:p>
                  </a:txBody>
                  <a:tcPr/>
                </a:tc>
                <a:tc>
                  <a:txBody>
                    <a:bodyPr/>
                    <a:lstStyle/>
                    <a:p>
                      <a:pPr algn="ctr"/>
                      <a:r>
                        <a:rPr lang="en-GB" sz="1200" dirty="0"/>
                        <a:t>1</a:t>
                      </a:r>
                    </a:p>
                  </a:txBody>
                  <a:tcPr/>
                </a:tc>
                <a:tc>
                  <a:txBody>
                    <a:bodyPr/>
                    <a:lstStyle/>
                    <a:p>
                      <a:pPr algn="ctr"/>
                      <a:r>
                        <a:rPr lang="en-GB" sz="1200" dirty="0"/>
                        <a:t>0</a:t>
                      </a:r>
                    </a:p>
                  </a:txBody>
                  <a:tcPr/>
                </a:tc>
                <a:extLst>
                  <a:ext uri="{0D108BD9-81ED-4DB2-BD59-A6C34878D82A}">
                    <a16:rowId xmlns:a16="http://schemas.microsoft.com/office/drawing/2014/main" val="3416033505"/>
                  </a:ext>
                </a:extLst>
              </a:tr>
              <a:tr h="342358">
                <a:tc>
                  <a:txBody>
                    <a:bodyPr/>
                    <a:lstStyle/>
                    <a:p>
                      <a:pPr algn="ctr"/>
                      <a:r>
                        <a:rPr lang="en-GB" sz="1200" dirty="0"/>
                        <a:t>1</a:t>
                      </a:r>
                    </a:p>
                  </a:txBody>
                  <a:tcPr/>
                </a:tc>
                <a:tc>
                  <a:txBody>
                    <a:bodyPr/>
                    <a:lstStyle/>
                    <a:p>
                      <a:pPr algn="ctr"/>
                      <a:r>
                        <a:rPr lang="en-GB" sz="1200" dirty="0"/>
                        <a:t>0</a:t>
                      </a:r>
                    </a:p>
                  </a:txBody>
                  <a:tcPr/>
                </a:tc>
                <a:tc>
                  <a:txBody>
                    <a:bodyPr/>
                    <a:lstStyle/>
                    <a:p>
                      <a:pPr algn="ctr"/>
                      <a:r>
                        <a:rPr lang="en-GB" sz="1200" dirty="0"/>
                        <a:t>1</a:t>
                      </a:r>
                    </a:p>
                  </a:txBody>
                  <a:tcPr/>
                </a:tc>
                <a:tc>
                  <a:txBody>
                    <a:bodyPr/>
                    <a:lstStyle/>
                    <a:p>
                      <a:pPr algn="ctr"/>
                      <a:r>
                        <a:rPr lang="en-GB" sz="1200" dirty="0"/>
                        <a:t>0</a:t>
                      </a:r>
                    </a:p>
                  </a:txBody>
                  <a:tcPr/>
                </a:tc>
                <a:tc>
                  <a:txBody>
                    <a:bodyPr/>
                    <a:lstStyle/>
                    <a:p>
                      <a:pPr algn="ctr"/>
                      <a:r>
                        <a:rPr lang="en-GB" sz="1200" dirty="0"/>
                        <a:t>0</a:t>
                      </a:r>
                    </a:p>
                  </a:txBody>
                  <a:tcPr/>
                </a:tc>
                <a:tc>
                  <a:txBody>
                    <a:bodyPr/>
                    <a:lstStyle/>
                    <a:p>
                      <a:pPr algn="ctr"/>
                      <a:r>
                        <a:rPr lang="en-GB" sz="1200" dirty="0"/>
                        <a:t>0</a:t>
                      </a:r>
                    </a:p>
                  </a:txBody>
                  <a:tcPr/>
                </a:tc>
                <a:extLst>
                  <a:ext uri="{0D108BD9-81ED-4DB2-BD59-A6C34878D82A}">
                    <a16:rowId xmlns:a16="http://schemas.microsoft.com/office/drawing/2014/main" val="2911038159"/>
                  </a:ext>
                </a:extLst>
              </a:tr>
              <a:tr h="342358">
                <a:tc>
                  <a:txBody>
                    <a:bodyPr/>
                    <a:lstStyle/>
                    <a:p>
                      <a:pPr algn="ctr"/>
                      <a:r>
                        <a:rPr lang="en-GB" sz="1200" dirty="0"/>
                        <a:t>1</a:t>
                      </a:r>
                    </a:p>
                  </a:txBody>
                  <a:tcPr/>
                </a:tc>
                <a:tc>
                  <a:txBody>
                    <a:bodyPr/>
                    <a:lstStyle/>
                    <a:p>
                      <a:pPr algn="ctr"/>
                      <a:r>
                        <a:rPr lang="en-GB" sz="1200" dirty="0"/>
                        <a:t>1</a:t>
                      </a:r>
                    </a:p>
                  </a:txBody>
                  <a:tcPr/>
                </a:tc>
                <a:tc>
                  <a:txBody>
                    <a:bodyPr/>
                    <a:lstStyle/>
                    <a:p>
                      <a:pPr algn="ctr"/>
                      <a:r>
                        <a:rPr lang="en-GB" sz="1200" dirty="0"/>
                        <a:t>0</a:t>
                      </a:r>
                    </a:p>
                  </a:txBody>
                  <a:tcPr/>
                </a:tc>
                <a:tc>
                  <a:txBody>
                    <a:bodyPr/>
                    <a:lstStyle/>
                    <a:p>
                      <a:pPr algn="ctr"/>
                      <a:r>
                        <a:rPr lang="en-GB" sz="1200" dirty="0"/>
                        <a:t>1</a:t>
                      </a:r>
                    </a:p>
                  </a:txBody>
                  <a:tcPr/>
                </a:tc>
                <a:tc>
                  <a:txBody>
                    <a:bodyPr/>
                    <a:lstStyle/>
                    <a:p>
                      <a:pPr algn="ctr"/>
                      <a:r>
                        <a:rPr lang="en-GB" sz="1200" dirty="0"/>
                        <a:t>1</a:t>
                      </a:r>
                    </a:p>
                  </a:txBody>
                  <a:tcPr/>
                </a:tc>
                <a:tc>
                  <a:txBody>
                    <a:bodyPr/>
                    <a:lstStyle/>
                    <a:p>
                      <a:pPr algn="ctr"/>
                      <a:r>
                        <a:rPr lang="en-GB" sz="1200" dirty="0"/>
                        <a:t>1</a:t>
                      </a:r>
                    </a:p>
                  </a:txBody>
                  <a:tcPr/>
                </a:tc>
                <a:extLst>
                  <a:ext uri="{0D108BD9-81ED-4DB2-BD59-A6C34878D82A}">
                    <a16:rowId xmlns:a16="http://schemas.microsoft.com/office/drawing/2014/main" val="3515936165"/>
                  </a:ext>
                </a:extLst>
              </a:tr>
              <a:tr h="342358">
                <a:tc>
                  <a:txBody>
                    <a:bodyPr/>
                    <a:lstStyle/>
                    <a:p>
                      <a:pPr algn="ctr"/>
                      <a:r>
                        <a:rPr lang="en-GB" sz="1200" dirty="0"/>
                        <a:t>1</a:t>
                      </a:r>
                    </a:p>
                  </a:txBody>
                  <a:tcPr/>
                </a:tc>
                <a:tc>
                  <a:txBody>
                    <a:bodyPr/>
                    <a:lstStyle/>
                    <a:p>
                      <a:pPr algn="ctr"/>
                      <a:r>
                        <a:rPr lang="en-GB" sz="1200" dirty="0"/>
                        <a:t>1</a:t>
                      </a:r>
                    </a:p>
                  </a:txBody>
                  <a:tcPr/>
                </a:tc>
                <a:tc>
                  <a:txBody>
                    <a:bodyPr/>
                    <a:lstStyle/>
                    <a:p>
                      <a:pPr algn="ctr"/>
                      <a:r>
                        <a:rPr lang="en-GB" sz="1200" dirty="0"/>
                        <a:t>1</a:t>
                      </a:r>
                    </a:p>
                  </a:txBody>
                  <a:tcPr/>
                </a:tc>
                <a:tc>
                  <a:txBody>
                    <a:bodyPr/>
                    <a:lstStyle/>
                    <a:p>
                      <a:pPr algn="ctr"/>
                      <a:r>
                        <a:rPr lang="en-GB" sz="1200" dirty="0"/>
                        <a:t>1</a:t>
                      </a:r>
                    </a:p>
                  </a:txBody>
                  <a:tcPr/>
                </a:tc>
                <a:tc>
                  <a:txBody>
                    <a:bodyPr/>
                    <a:lstStyle/>
                    <a:p>
                      <a:pPr algn="ctr"/>
                      <a:r>
                        <a:rPr lang="en-GB" sz="1200" dirty="0"/>
                        <a:t>0</a:t>
                      </a:r>
                    </a:p>
                  </a:txBody>
                  <a:tcPr/>
                </a:tc>
                <a:tc>
                  <a:txBody>
                    <a:bodyPr/>
                    <a:lstStyle/>
                    <a:p>
                      <a:pPr algn="ctr"/>
                      <a:r>
                        <a:rPr lang="en-GB" sz="1200" dirty="0"/>
                        <a:t>0</a:t>
                      </a:r>
                    </a:p>
                  </a:txBody>
                  <a:tcPr/>
                </a:tc>
                <a:extLst>
                  <a:ext uri="{0D108BD9-81ED-4DB2-BD59-A6C34878D82A}">
                    <a16:rowId xmlns:a16="http://schemas.microsoft.com/office/drawing/2014/main" val="3013041704"/>
                  </a:ext>
                </a:extLst>
              </a:tr>
            </a:tbl>
          </a:graphicData>
        </a:graphic>
      </p:graphicFrame>
      <p:pic>
        <p:nvPicPr>
          <p:cNvPr id="19" name="Picture 1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915222" y="2509308"/>
            <a:ext cx="2464360" cy="1384149"/>
          </a:xfrm>
          <a:prstGeom prst="rect">
            <a:avLst/>
          </a:prstGeom>
        </p:spPr>
      </p:pic>
      <p:sp>
        <p:nvSpPr>
          <p:cNvPr id="22" name="TextBox 21"/>
          <p:cNvSpPr txBox="1"/>
          <p:nvPr/>
        </p:nvSpPr>
        <p:spPr>
          <a:xfrm>
            <a:off x="6379582" y="3072727"/>
            <a:ext cx="290464" cy="369332"/>
          </a:xfrm>
          <a:prstGeom prst="rect">
            <a:avLst/>
          </a:prstGeom>
          <a:noFill/>
        </p:spPr>
        <p:txBody>
          <a:bodyPr wrap="none" rtlCol="0">
            <a:spAutoFit/>
          </a:bodyPr>
          <a:lstStyle/>
          <a:p>
            <a:r>
              <a:rPr lang="en-GB" dirty="0"/>
              <a:t>F</a:t>
            </a:r>
          </a:p>
        </p:txBody>
      </p:sp>
      <p:pic>
        <p:nvPicPr>
          <p:cNvPr id="23" name="Picture 2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59496" y="3304609"/>
            <a:ext cx="2464360" cy="1392363"/>
          </a:xfrm>
          <a:prstGeom prst="rect">
            <a:avLst/>
          </a:prstGeom>
        </p:spPr>
      </p:pic>
      <p:sp>
        <p:nvSpPr>
          <p:cNvPr id="24" name="TextBox 23"/>
          <p:cNvSpPr txBox="1"/>
          <p:nvPr/>
        </p:nvSpPr>
        <p:spPr>
          <a:xfrm>
            <a:off x="3010584" y="2070733"/>
            <a:ext cx="327334" cy="369332"/>
          </a:xfrm>
          <a:prstGeom prst="rect">
            <a:avLst/>
          </a:prstGeom>
          <a:noFill/>
        </p:spPr>
        <p:txBody>
          <a:bodyPr wrap="none" rtlCol="0">
            <a:spAutoFit/>
          </a:bodyPr>
          <a:lstStyle/>
          <a:p>
            <a:r>
              <a:rPr lang="en-GB" dirty="0"/>
              <a:t>D</a:t>
            </a:r>
          </a:p>
        </p:txBody>
      </p:sp>
      <p:sp>
        <p:nvSpPr>
          <p:cNvPr id="25" name="TextBox 24"/>
          <p:cNvSpPr txBox="1"/>
          <p:nvPr/>
        </p:nvSpPr>
        <p:spPr>
          <a:xfrm>
            <a:off x="2996614" y="3613692"/>
            <a:ext cx="296876" cy="369332"/>
          </a:xfrm>
          <a:prstGeom prst="rect">
            <a:avLst/>
          </a:prstGeom>
          <a:noFill/>
        </p:spPr>
        <p:txBody>
          <a:bodyPr wrap="none" rtlCol="0">
            <a:spAutoFit/>
          </a:bodyPr>
          <a:lstStyle/>
          <a:p>
            <a:r>
              <a:rPr lang="en-GB" dirty="0"/>
              <a:t>E</a:t>
            </a:r>
          </a:p>
        </p:txBody>
      </p:sp>
      <p:cxnSp>
        <p:nvCxnSpPr>
          <p:cNvPr id="27" name="Straight Connector 26"/>
          <p:cNvCxnSpPr/>
          <p:nvPr/>
        </p:nvCxnSpPr>
        <p:spPr>
          <a:xfrm flipV="1">
            <a:off x="3323948" y="2536354"/>
            <a:ext cx="596129" cy="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flipV="1">
            <a:off x="3323948" y="4073359"/>
            <a:ext cx="596129" cy="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3920077" y="2536354"/>
            <a:ext cx="0" cy="44088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3920077" y="3586529"/>
            <a:ext cx="0" cy="48683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65802258"/>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7A96F976E9C8F409D50BFBAD0564C22" ma:contentTypeVersion="2" ma:contentTypeDescription="Create a new document." ma:contentTypeScope="" ma:versionID="ac4804909ca515dd15ebf5d28493cf5b">
  <xsd:schema xmlns:xsd="http://www.w3.org/2001/XMLSchema" xmlns:xs="http://www.w3.org/2001/XMLSchema" xmlns:p="http://schemas.microsoft.com/office/2006/metadata/properties" xmlns:ns3="084cf2fa-46ff-4c43-829a-078e212ffda3" targetNamespace="http://schemas.microsoft.com/office/2006/metadata/properties" ma:root="true" ma:fieldsID="a9f52f6948abfc6f58d7aa62a32d9130" ns3:_="">
    <xsd:import namespace="084cf2fa-46ff-4c43-829a-078e212ffda3"/>
    <xsd:element name="properties">
      <xsd:complexType>
        <xsd:sequence>
          <xsd:element name="documentManagement">
            <xsd:complexType>
              <xsd:all>
                <xsd:element ref="ns3:MediaServiceMetadata" minOccurs="0"/>
                <xsd:element ref="ns3: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84cf2fa-46ff-4c43-829a-078e212ffda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9ECC596-CA92-4821-B7D3-6C5611B876D5}">
  <ds:schemaRefs>
    <ds:schemaRef ds:uri="http://purl.org/dc/dcmitype/"/>
    <ds:schemaRef ds:uri="084cf2fa-46ff-4c43-829a-078e212ffda3"/>
    <ds:schemaRef ds:uri="http://purl.org/dc/terms/"/>
    <ds:schemaRef ds:uri="http://schemas.openxmlformats.org/package/2006/metadata/core-properties"/>
    <ds:schemaRef ds:uri="http://schemas.microsoft.com/office/2006/metadata/properties"/>
    <ds:schemaRef ds:uri="http://schemas.microsoft.com/office/2006/documentManagement/types"/>
    <ds:schemaRef ds:uri="http://schemas.microsoft.com/office/infopath/2007/PartnerControls"/>
    <ds:schemaRef ds:uri="http://www.w3.org/XML/1998/namespace"/>
    <ds:schemaRef ds:uri="http://purl.org/dc/elements/1.1/"/>
  </ds:schemaRefs>
</ds:datastoreItem>
</file>

<file path=customXml/itemProps2.xml><?xml version="1.0" encoding="utf-8"?>
<ds:datastoreItem xmlns:ds="http://schemas.openxmlformats.org/officeDocument/2006/customXml" ds:itemID="{23E90FB5-9A05-49BA-8BDC-CED9A80DCD5D}">
  <ds:schemaRefs>
    <ds:schemaRef ds:uri="http://schemas.microsoft.com/sharepoint/v3/contenttype/forms"/>
  </ds:schemaRefs>
</ds:datastoreItem>
</file>

<file path=customXml/itemProps3.xml><?xml version="1.0" encoding="utf-8"?>
<ds:datastoreItem xmlns:ds="http://schemas.openxmlformats.org/officeDocument/2006/customXml" ds:itemID="{5752FB64-CF74-423A-8790-8E61FF24824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84cf2fa-46ff-4c43-829a-078e212ffda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Office Theme</Template>
  <TotalTime>445</TotalTime>
  <Words>2094</Words>
  <Application>Microsoft Office PowerPoint</Application>
  <PresentationFormat>A4 Paper (210x297 mm)</PresentationFormat>
  <Paragraphs>958</Paragraphs>
  <Slides>19</Slides>
  <Notes>18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Calibri</vt:lpstr>
      <vt:lpstr>Century Gothic</vt:lpstr>
      <vt:lpstr>Wingdings</vt:lpstr>
      <vt:lpstr>Office Theme</vt:lpstr>
      <vt:lpstr>PowerPoint Presentation</vt:lpstr>
      <vt:lpstr>Simple logic diagrams using the operators AND, OR and NOT</vt:lpstr>
      <vt:lpstr>Combining Boolean operators (AND, OR and NOT) to two levels</vt:lpstr>
      <vt:lpstr>Combining Boolean operators (AND, OR and NOT) to two levels</vt:lpstr>
      <vt:lpstr>Combining Boolean operators (AND, OR and NOT) to two levels</vt:lpstr>
      <vt:lpstr>Combining Boolean operators (AND, OR and NOT) to two levels</vt:lpstr>
      <vt:lpstr>Combining Boolean operators (AND, OR and NOT) to two levels</vt:lpstr>
      <vt:lpstr>Applying logical operators in truth tables to solve problems</vt:lpstr>
      <vt:lpstr>Applying logical operators in truth tables to solve problems</vt:lpstr>
      <vt:lpstr>Applying logical operators in truth tables to solve problems</vt:lpstr>
      <vt:lpstr>Applying logical operators in truth tables to solve problems</vt:lpstr>
      <vt:lpstr>Applying logical operators in truth tables to solve problems</vt:lpstr>
      <vt:lpstr>Applying logical operators in truth tables to solve problems</vt:lpstr>
      <vt:lpstr>Applying logical operators in truth tables to solve problems</vt:lpstr>
      <vt:lpstr>Create, complete or edit logic diagrams and truth tables for given scenarios</vt:lpstr>
      <vt:lpstr>Create, complete or edit logic diagrams and truth tables for given scenarios</vt:lpstr>
      <vt:lpstr>Create, complete or edit logic diagrams and truth tables for given scenarios</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Craig Sargent</dc:creator>
  <cp:lastModifiedBy>Corey Ford</cp:lastModifiedBy>
  <cp:revision>106</cp:revision>
  <dcterms:created xsi:type="dcterms:W3CDTF">2014-10-30T19:23:19Z</dcterms:created>
  <dcterms:modified xsi:type="dcterms:W3CDTF">2021-09-03T13:54:13Z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0x01010007A96F976E9C8F409D50BFBAD0564C22</vt:lpwstr>
  </property>
</Properties>
</file>