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68" r:id="rId5"/>
    <p:sldId id="310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0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14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792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6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8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0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0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8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/>
              <a:t>Implementing cryptographic techniques in a cloud platform for storage and transit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Purushotham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Reddy (21bce5289)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Vagadia Anand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Kantilal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(21bce1212)</a:t>
            </a:r>
            <a:b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Akili Harshavardhan (21bce5353)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58B2E-8D3E-789D-8349-3D42ABDA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There’s quite literally exabytes of data stored in different cloud environments around the world, with several petabytes always in transit.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data at rest, we need to use fast and efficient encryption algorithm, such as a hybrid RSA and AES algorithm.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Encrypting data at rest also includes key management and key access management. An example is the AWS KMS or Azure key vault.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data in transit, we would need to use stream ciphers. Transport Layer Security (TLS) or Secure Socket Layer is usually employed to get a secure channel between two parties.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Encrypting data in transit includes handshaking and key management.</a:t>
            </a: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1811-0BBB-AEA0-EE5E-109B5C33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B3FE-B563-C29B-2FC5-4E898895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Confidentiality: It is necessary to ensure that sensitive data is not accessed by any unintended parties or person.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Compliance: It is usually the customer’s responsibility to either provide or ensure the compliance for the security of data in the cloud.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Business continuity: In a commercial scenario, data breaches and unauthorized access disrupt a business and wastes valuable time wherein the business is affected negatively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Competitive advantage: while operating with a business, a client is motivated to use a more secure service than an unsecure 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40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673B-F2CD-8F48-BDC9-6BE6DBF0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Data at rest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14273-61DA-35DA-A31F-99FE3D21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management: Managing encryption keys securely is a critical aspect of data-at-rest cryptography. This is essential as there is a large amount of data usually and a high number of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lifecycle management and reliability: Usually  the data at rest needs to have a life-cycle, creation, storage, retrieval, and deletion, at all of these stages, the data needs to be protected, and needs to have proper key attachment otherwise the data might be breached or lost.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 Overhead: Encrypting and decrypting data at rest can introduce performance overhead, particularly for large datasets.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Regulatory compliance: Compliance is required from both user and cloud provider in order to maintain not only the security, but also the legality of the entire operation, as per the geo-political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07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546-32A9-F0CB-6293-632708F8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Data in transit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4A980-F461-5473-BC6F-9D3AF8DF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End-to-End Encryption: Ensuring end to end encryption can be challenging in a commercial cloud environment, since the data has to travel through multiple networks to reach it’s destination.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Key management and exchange: A very crucial and critical part of encrypting data in transit. Key exchange needs to be secure and quick. Managing keys here just as essential as in data at 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Latency and Performance: Encrypting and decrypting data in transit can introduce latency and impact performance, especially for applications that require real-time data processing.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Secure Communication Protocols: Selecting and implementing secure communication protocols (e.g., TLS/SSL) is crucial for encrypting data in transit. Ensuring the proper configuration and management of these protocols helps mitigate security risks associated with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6324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108A-025C-1809-6D80-B4AED7CF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for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A590-B0A5-085D-5D5D-CCD82DEE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Have a VM in a cloud environment/personal laptop which store user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Have proper authentication for a user of the app.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Have the data already in store encrypted.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Have the data in transit during upload be also encrypted.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Accessing the data also needs to </a:t>
            </a:r>
            <a:r>
              <a:rPr lang="en-IN"/>
              <a:t>be secure.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462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616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Implementing cryptographic techniques in a cloud platform for storage and transit</vt:lpstr>
      <vt:lpstr>Problem Statement</vt:lpstr>
      <vt:lpstr>Motivation:</vt:lpstr>
      <vt:lpstr>Challenges: Data at rest</vt:lpstr>
      <vt:lpstr>Challenges: Data in transit</vt:lpstr>
      <vt:lpstr>Task list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cryptographic techniques in a cloud platform for storage and transit</dc:title>
  <dc:creator>Anand Vagadia</dc:creator>
  <cp:lastModifiedBy>Anand Vagadia</cp:lastModifiedBy>
  <cp:revision>2</cp:revision>
  <dcterms:created xsi:type="dcterms:W3CDTF">2024-02-08T09:48:38Z</dcterms:created>
  <dcterms:modified xsi:type="dcterms:W3CDTF">2024-02-08T11:06:57Z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