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5F46-4EA7-4AD7-B82F-A9EC1332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96530-FB33-46B2-9FA3-ABA76923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2CED-3DCB-463A-96CE-CC6045AF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C599-4309-4F9A-9A5D-5C538BE4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5401-4EB8-4778-BFAA-16B9407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6412-0354-465E-AECF-B7DBB7A1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D6068-DAE2-489F-9189-0DF0D80A7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FE09-B088-4DB2-B164-F66C5506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4BCD-3AFE-4E9F-825F-8285F5C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0910-EF31-4E58-907C-23F7607B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DA5CF-435B-4254-A378-77CACBF2A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8F299-176B-48FF-92E9-78456A6D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42C8-8695-4FE8-B757-95D5D442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7481-89A0-49D3-A5FA-5CB5EFE3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682D-39DF-4C63-9161-25EE687C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0533-747C-4E63-B555-C766E49B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F120-C2E4-480F-BD10-887D4A51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FC43-ABBF-4211-A60C-5B234128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F82C-6322-42D1-8976-CC9862C1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D79D-82CF-42C9-AA9C-D4DDC75D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7A1-BBD0-4229-8116-BEFB8CFF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AC73-9639-4FBA-990A-6F25CA57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19DA-5B68-4B77-9B0B-E1C10E37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31E4-005F-4F9D-9F10-43943FE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2B82-D68D-49E1-811A-246BE823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6EE4-9B15-4A54-A6D2-C11AE005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9B8D-96DC-460F-A5EF-73396BF7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78073-827B-43C0-B995-EEF168F4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DA95-35C1-4492-B174-0FDA3851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FD8A-3800-4128-9782-52E767E5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77184-67B9-4D22-8627-8415AEFE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4EC4-4405-40AF-995C-04C09C30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A192-EC5A-4963-AE82-A5F02187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2B91-02DD-4933-BD20-8F30A50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8AFB-1A16-4177-BDAE-AA95E73F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7A586-5177-4428-8451-405076708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19EA8-2FB5-41D3-B0C9-EBC3A4A9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4756-6A66-421C-BE14-74D68D4A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E623B-5661-43F8-BD1E-00F9EF7F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BF19-1380-4E07-AB6C-954C6A7D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2C8C3-EC5A-46F1-942C-149C4C7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A62D-22A4-4265-AC4D-F2B9CB5C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D9526-5D98-4CDE-83B2-F346DEFA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28BF6-0E26-4727-8999-B63327C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427E9-B40C-4517-A066-16976839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F646-074C-4BE8-B402-4CA43463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FF44-B02C-4E1E-AE48-3B07A201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E0C7-0510-45BC-AF27-DCF30EF8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B3DD-41F0-4563-A5E9-F5A9ECF99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33682-3D49-408A-8AFB-F58E349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868B-8175-4577-A76D-93171424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3F38-2A25-468C-A4A3-9691BD81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FF1C-51F5-41B1-BFDC-72C89BD2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63036-4B4E-4B62-B13F-CF9D3865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1443-6B09-4CE8-9C5E-86B4FD38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1FE8-55D7-457D-B2C3-F4CB644D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2F33-C150-400F-9AF6-A0156EB3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0CB4B-C05A-4CCD-B460-F27E3D6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38440-5A8C-43DB-B5D3-485DB6B2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ECE9-8397-48B3-9F59-53021401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BA63-BE25-4FA5-AACB-94CF8E833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4D22-F14E-494F-B040-DFCFEA57976C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9A48-5B22-47C1-9A92-5499EB4C2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12DD-A851-42C0-A4C7-C6E343153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3B1E-431F-4BEB-886D-3171E72C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A641-09E6-498F-94C7-BB0B70DA0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CS114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C8248-B663-4179-87BD-9DB5AEF53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1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73342-3B81-4F2A-8705-01A27E3FE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3" y="246063"/>
            <a:ext cx="8797273" cy="5930900"/>
          </a:xfrm>
        </p:spPr>
      </p:pic>
    </p:spTree>
    <p:extLst>
      <p:ext uri="{BB962C8B-B14F-4D97-AF65-F5344CB8AC3E}">
        <p14:creationId xmlns:p14="http://schemas.microsoft.com/office/powerpoint/2010/main" val="1218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2216-4449-4041-A06E-17F5DA3B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attempt to simulate the effects of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F7EB-1BC5-477E-B08B-B48BF673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is notoriously difficult to simulate graphically with any degree of accuracy</a:t>
            </a:r>
          </a:p>
          <a:p>
            <a:r>
              <a:rPr lang="en-US" dirty="0"/>
              <a:t>Suggested methods include simple meshes, heightmaps, and particle-based simulation (which must also be rendered as a “mesh” in programs like WebGL and such).</a:t>
            </a:r>
          </a:p>
          <a:p>
            <a:r>
              <a:rPr lang="en-US" dirty="0"/>
              <a:t>You can also try keeping the water still, and instead simulating how objects move as they float on the water</a:t>
            </a:r>
          </a:p>
        </p:txBody>
      </p:sp>
    </p:spTree>
    <p:extLst>
      <p:ext uri="{BB962C8B-B14F-4D97-AF65-F5344CB8AC3E}">
        <p14:creationId xmlns:p14="http://schemas.microsoft.com/office/powerpoint/2010/main" val="161899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71069-3F33-4CE2-87C6-57969F93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22" y="282575"/>
            <a:ext cx="8254069" cy="5894388"/>
          </a:xfrm>
        </p:spPr>
      </p:pic>
    </p:spTree>
    <p:extLst>
      <p:ext uri="{BB962C8B-B14F-4D97-AF65-F5344CB8AC3E}">
        <p14:creationId xmlns:p14="http://schemas.microsoft.com/office/powerpoint/2010/main" val="21384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2D4B-D98B-4BAF-ABA4-23A6E99B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effects of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20AA-789B-4162-9AA0-829D28BC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aspects: Reflection and Refraction</a:t>
            </a:r>
          </a:p>
          <a:p>
            <a:pPr lvl="1"/>
            <a:r>
              <a:rPr lang="en-US" dirty="0"/>
              <a:t>Reflection: What objects (if any) are hit by light bouncing off water (and are seen by an observer</a:t>
            </a:r>
          </a:p>
          <a:p>
            <a:pPr lvl="1"/>
            <a:r>
              <a:rPr lang="en-US" dirty="0"/>
              <a:t>Refraction: What objects an observer will see through the water as they look through it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Fresnel Equations: Determine the ratio of light that is reflected off the water to the light that “goes through” the water</a:t>
            </a:r>
          </a:p>
        </p:txBody>
      </p:sp>
    </p:spTree>
    <p:extLst>
      <p:ext uri="{BB962C8B-B14F-4D97-AF65-F5344CB8AC3E}">
        <p14:creationId xmlns:p14="http://schemas.microsoft.com/office/powerpoint/2010/main" val="257640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26F8-B3BA-4871-BEDE-B8B9822F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Reflection  and Refraction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14EB-B68D-4AC1-868B-11B3237B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Reflection: Simple equation (2.0 * N *(dot(N,L)) – L)</a:t>
            </a:r>
          </a:p>
          <a:p>
            <a:endParaRPr lang="en-US" dirty="0"/>
          </a:p>
          <a:p>
            <a:r>
              <a:rPr lang="en-US" dirty="0"/>
              <a:t>Refraction: Snell’s Law</a:t>
            </a:r>
          </a:p>
          <a:p>
            <a:pPr lvl="1"/>
            <a:r>
              <a:rPr lang="en-US" dirty="0"/>
              <a:t>But there are 2 separate components to consider</a:t>
            </a:r>
          </a:p>
          <a:p>
            <a:pPr lvl="2"/>
            <a:r>
              <a:rPr lang="en-US" dirty="0"/>
              <a:t>What the viewer sees</a:t>
            </a:r>
          </a:p>
          <a:p>
            <a:pPr lvl="2"/>
            <a:r>
              <a:rPr lang="en-US" dirty="0"/>
              <a:t>What the light actually hits (assuming the light is not from the same direction/location as the viewer).</a:t>
            </a:r>
          </a:p>
          <a:p>
            <a:pPr lvl="1"/>
            <a:r>
              <a:rPr lang="en-US" dirty="0"/>
              <a:t>Must also consider the refractive index.</a:t>
            </a:r>
          </a:p>
        </p:txBody>
      </p:sp>
    </p:spTree>
    <p:extLst>
      <p:ext uri="{BB962C8B-B14F-4D97-AF65-F5344CB8AC3E}">
        <p14:creationId xmlns:p14="http://schemas.microsoft.com/office/powerpoint/2010/main" val="40297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BCAD-CB1A-4833-B3DA-6530DCF6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Snell’s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FC1FC-90E7-4175-9942-2C694AE4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8" y="1517366"/>
            <a:ext cx="3740375" cy="16429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233E3-4E08-45AE-9241-E347C1456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4" y="3628068"/>
            <a:ext cx="2442422" cy="3052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E6776-C2CB-495C-8E9E-D80AAAC0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82" y="2814036"/>
            <a:ext cx="6317527" cy="27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D37C-5258-4AE4-879A-A582F0C7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Fresnel 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19FFF-8A74-4B4D-8C1B-D1CB77DE2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98" y="1918956"/>
            <a:ext cx="4598032" cy="21345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EF103-9C64-4069-95B2-68E24D2FA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01" y="2349967"/>
            <a:ext cx="5006780" cy="1194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1292F-0AF8-4EB6-9777-AEC727E73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6" y="4791802"/>
            <a:ext cx="3705548" cy="10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C77D-4B1F-4227-B115-2186B906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Movement of water/items in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E3AA-700B-4077-9AA4-F3E510E2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I ultimately used </a:t>
            </a:r>
            <a:r>
              <a:rPr lang="en-US" dirty="0"/>
              <a:t>a very basic sum of sines and cosines depending on time (degrees depend on a “running total” increasing with each “draw” call in WebGL).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Height of object = initial height + (sin(</a:t>
            </a:r>
            <a:r>
              <a:rPr lang="en-US" dirty="0" err="1"/>
              <a:t>radianTotal</a:t>
            </a:r>
            <a:r>
              <a:rPr lang="en-US" dirty="0"/>
              <a:t>) + cosine(</a:t>
            </a:r>
            <a:r>
              <a:rPr lang="en-US" dirty="0" err="1"/>
              <a:t>radianTotal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Different starting point for each of the two balls</a:t>
            </a:r>
          </a:p>
        </p:txBody>
      </p:sp>
    </p:spTree>
    <p:extLst>
      <p:ext uri="{BB962C8B-B14F-4D97-AF65-F5344CB8AC3E}">
        <p14:creationId xmlns:p14="http://schemas.microsoft.com/office/powerpoint/2010/main" val="390610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4635-CA30-4030-BC26-EBEBEE33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81BB-A4A7-49B6-98AB-77A32C16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Reflection, Refraction, and Fresnel Equation ratios</a:t>
            </a:r>
          </a:p>
          <a:p>
            <a:endParaRPr lang="en-US" dirty="0"/>
          </a:p>
          <a:p>
            <a:r>
              <a:rPr lang="en-US" dirty="0"/>
              <a:t>Implement objects moving in the “water” and under the water (and if possible, implement movement of the “water” itself).</a:t>
            </a:r>
          </a:p>
          <a:p>
            <a:endParaRPr lang="en-US" dirty="0"/>
          </a:p>
          <a:p>
            <a:r>
              <a:rPr lang="en-US" dirty="0"/>
              <a:t>(Extra/</a:t>
            </a:r>
            <a:r>
              <a:rPr lang="en-US" dirty="0" err="1"/>
              <a:t>Strech</a:t>
            </a:r>
            <a:r>
              <a:rPr lang="en-US" dirty="0"/>
              <a:t> Goal: Implement light caustics)</a:t>
            </a:r>
          </a:p>
        </p:txBody>
      </p:sp>
    </p:spTree>
    <p:extLst>
      <p:ext uri="{BB962C8B-B14F-4D97-AF65-F5344CB8AC3E}">
        <p14:creationId xmlns:p14="http://schemas.microsoft.com/office/powerpoint/2010/main" val="305213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CS114 Final Project</vt:lpstr>
      <vt:lpstr>An attempt to simulate the effects of water</vt:lpstr>
      <vt:lpstr>PowerPoint Presentation</vt:lpstr>
      <vt:lpstr>Visualizing the effects of water</vt:lpstr>
      <vt:lpstr>  Reflection  and Refraction</vt:lpstr>
      <vt:lpstr>    Snell’s Law</vt:lpstr>
      <vt:lpstr>   Fresnel Equations</vt:lpstr>
      <vt:lpstr> Movement of water/items in water</vt:lpstr>
      <vt:lpstr>   Project Focus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CS114 Final Project</dc:title>
  <dc:creator>Specterace</dc:creator>
  <cp:lastModifiedBy>Specterace</cp:lastModifiedBy>
  <cp:revision>11</cp:revision>
  <dcterms:created xsi:type="dcterms:W3CDTF">2018-06-07T22:11:21Z</dcterms:created>
  <dcterms:modified xsi:type="dcterms:W3CDTF">2018-06-12T22:08:08Z</dcterms:modified>
</cp:coreProperties>
</file>