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26.jpg" ContentType="image/jpeg"/>
  <Override PartName="/ppt/media/image27.jpg" ContentType="image/jpeg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7" r:id="rId7"/>
    <p:sldId id="263" r:id="rId8"/>
    <p:sldId id="268" r:id="rId9"/>
    <p:sldId id="264" r:id="rId10"/>
    <p:sldId id="269" r:id="rId11"/>
    <p:sldId id="265" r:id="rId12"/>
    <p:sldId id="270" r:id="rId13"/>
    <p:sldId id="266" r:id="rId14"/>
    <p:sldId id="259" r:id="rId15"/>
    <p:sldId id="294" r:id="rId16"/>
    <p:sldId id="271" r:id="rId17"/>
    <p:sldId id="280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73" r:id="rId34"/>
    <p:sldId id="274" r:id="rId35"/>
    <p:sldId id="275" r:id="rId36"/>
    <p:sldId id="286" r:id="rId37"/>
    <p:sldId id="261" r:id="rId38"/>
  </p:sldIdLst>
  <p:sldSz cx="20104100" cy="11309350"/>
  <p:notesSz cx="20104100" cy="113093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Morán Barrientos" initials="LMB" lastIdx="1" clrIdx="0">
    <p:extLst>
      <p:ext uri="{19B8F6BF-5375-455C-9EA6-DF929625EA0E}">
        <p15:presenceInfo xmlns:p15="http://schemas.microsoft.com/office/powerpoint/2012/main" userId="S-1-5-21-2141172449-2914318164-2962214738-149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44" d="100"/>
          <a:sy n="44" d="100"/>
        </p:scale>
        <p:origin x="6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1:51:10.702" idx="1">
    <p:pos x="4148" y="5338"/>
    <p:text>Completar con tus perfiles sociales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76050" y="2157041"/>
            <a:ext cx="7771355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6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chemeClr val="bg1"/>
                </a:solidFill>
                <a:latin typeface="Orbitron"/>
                <a:cs typeface="Orbitron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chemeClr val="bg1"/>
                </a:solidFill>
                <a:latin typeface="Orbitron"/>
                <a:cs typeface="Orbitron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chemeClr val="bg1"/>
                </a:solidFill>
                <a:latin typeface="Orbitron"/>
                <a:cs typeface="Orbitron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13531" y="8744310"/>
            <a:ext cx="4277036" cy="1008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1" i="0">
                <a:solidFill>
                  <a:schemeClr val="bg1"/>
                </a:solidFill>
                <a:latin typeface="Orbitron"/>
                <a:cs typeface="Orbitro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4165" y="2488831"/>
            <a:ext cx="8511540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00547D"/>
                </a:solidFill>
                <a:latin typeface="Opel Sans"/>
                <a:cs typeface="Opel San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1890" y="3528163"/>
            <a:ext cx="7477125" cy="29899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3760" algn="r">
              <a:lnSpc>
                <a:spcPct val="100000"/>
              </a:lnSpc>
              <a:spcBef>
                <a:spcPts val="95"/>
              </a:spcBef>
            </a:pPr>
            <a:r>
              <a:rPr lang="es-ES" sz="645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Entornos </a:t>
            </a:r>
            <a:r>
              <a:rPr lang="es-ES" sz="6450" b="1" spc="-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SecDevOps</a:t>
            </a:r>
            <a:r>
              <a:rPr lang="es-ES" sz="645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450" b="1" spc="-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Dockerizados</a:t>
            </a:r>
            <a:endParaRPr sz="6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5309850" y="549275"/>
            <a:ext cx="3907099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0"/>
              </a:spcBef>
            </a:pP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#Cyb</a:t>
            </a:r>
            <a:r>
              <a:rPr sz="360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sz="3600" b="1" spc="-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600" b="1" spc="-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600" b="1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p19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SecDevOps</a:t>
            </a: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DevSecOps</a:t>
            </a: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74165" y="2488831"/>
            <a:ext cx="8511540" cy="776495"/>
          </a:xfrm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15"/>
              </a:spcBef>
            </a:pPr>
            <a:endParaRPr lang="es-ES" sz="29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ED28AC-548B-4C7E-B37B-752B10FD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69" y="3818238"/>
            <a:ext cx="9961471" cy="59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2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470885" y="6273257"/>
            <a:ext cx="6766559" cy="0"/>
          </a:xfrm>
          <a:custGeom>
            <a:avLst/>
            <a:gdLst/>
            <a:ahLst/>
            <a:cxnLst/>
            <a:rect l="l" t="t" r="r" b="b"/>
            <a:pathLst>
              <a:path w="6766559">
                <a:moveTo>
                  <a:pt x="0" y="0"/>
                </a:moveTo>
                <a:lnTo>
                  <a:pt x="6766003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36888" y="625231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62797" y="5912008"/>
            <a:ext cx="1068040" cy="1486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2797" y="5912008"/>
            <a:ext cx="1068070" cy="1487170"/>
          </a:xfrm>
          <a:custGeom>
            <a:avLst/>
            <a:gdLst/>
            <a:ahLst/>
            <a:cxnLst/>
            <a:rect l="l" t="t" r="r" b="b"/>
            <a:pathLst>
              <a:path w="1068069" h="1487170">
                <a:moveTo>
                  <a:pt x="0" y="1486865"/>
                </a:moveTo>
                <a:lnTo>
                  <a:pt x="1068030" y="1486865"/>
                </a:lnTo>
                <a:lnTo>
                  <a:pt x="1068030" y="0"/>
                </a:lnTo>
                <a:lnTo>
                  <a:pt x="0" y="0"/>
                </a:lnTo>
                <a:lnTo>
                  <a:pt x="0" y="1486865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21942" y="2596779"/>
            <a:ext cx="922019" cy="4586605"/>
          </a:xfrm>
          <a:custGeom>
            <a:avLst/>
            <a:gdLst/>
            <a:ahLst/>
            <a:cxnLst/>
            <a:rect l="l" t="t" r="r" b="b"/>
            <a:pathLst>
              <a:path w="922019" h="4586605">
                <a:moveTo>
                  <a:pt x="0" y="4586247"/>
                </a:moveTo>
                <a:lnTo>
                  <a:pt x="921437" y="4586247"/>
                </a:lnTo>
                <a:lnTo>
                  <a:pt x="921437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01001" y="716208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 noGrp="1"/>
          </p:cNvSpPr>
          <p:nvPr>
            <p:ph type="ctrTitle"/>
          </p:nvPr>
        </p:nvSpPr>
        <p:spPr>
          <a:xfrm>
            <a:off x="18274255" y="2454275"/>
            <a:ext cx="1073150" cy="10304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ES" spc="5" dirty="0"/>
              <a:t>5</a:t>
            </a:r>
            <a:r>
              <a:rPr spc="5" dirty="0"/>
              <a:t>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10201821" y="3251692"/>
            <a:ext cx="9145584" cy="26212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s-ES" sz="5900" b="1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Cultura DevOps y </a:t>
            </a:r>
            <a:r>
              <a:rPr lang="es-ES" sz="5900" b="1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  <a:endParaRPr sz="5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0915" algn="ctr">
              <a:lnSpc>
                <a:spcPct val="100000"/>
              </a:lnSpc>
              <a:spcBef>
                <a:spcPts val="530"/>
              </a:spcBef>
            </a:pPr>
            <a:r>
              <a:rPr lang="es-ES" sz="4100" b="1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Juanilla(Specter)</a:t>
            </a:r>
            <a:endParaRPr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5309850" y="549275"/>
            <a:ext cx="3907099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0"/>
              </a:spcBef>
            </a:pP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#Cyb</a:t>
            </a:r>
            <a:r>
              <a:rPr sz="360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sz="3600" b="1" spc="-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600" b="1" spc="-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600" b="1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p19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9B6F18B-C5AC-4724-A8D5-74BB15C691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32" y="5912008"/>
            <a:ext cx="1125749" cy="15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15356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Cultura DevOps y </a:t>
            </a: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391258-9F1D-49DD-9F42-0681DF27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93" y="3443641"/>
            <a:ext cx="10504023" cy="69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8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470885" y="6273257"/>
            <a:ext cx="6766559" cy="0"/>
          </a:xfrm>
          <a:custGeom>
            <a:avLst/>
            <a:gdLst/>
            <a:ahLst/>
            <a:cxnLst/>
            <a:rect l="l" t="t" r="r" b="b"/>
            <a:pathLst>
              <a:path w="6766559">
                <a:moveTo>
                  <a:pt x="0" y="0"/>
                </a:moveTo>
                <a:lnTo>
                  <a:pt x="6766003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36888" y="625231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62797" y="5912008"/>
            <a:ext cx="1068040" cy="1486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2797" y="5912008"/>
            <a:ext cx="1068070" cy="1487170"/>
          </a:xfrm>
          <a:custGeom>
            <a:avLst/>
            <a:gdLst/>
            <a:ahLst/>
            <a:cxnLst/>
            <a:rect l="l" t="t" r="r" b="b"/>
            <a:pathLst>
              <a:path w="1068069" h="1487170">
                <a:moveTo>
                  <a:pt x="0" y="1486865"/>
                </a:moveTo>
                <a:lnTo>
                  <a:pt x="1068030" y="1486865"/>
                </a:lnTo>
                <a:lnTo>
                  <a:pt x="1068030" y="0"/>
                </a:lnTo>
                <a:lnTo>
                  <a:pt x="0" y="0"/>
                </a:lnTo>
                <a:lnTo>
                  <a:pt x="0" y="1486865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21942" y="2596779"/>
            <a:ext cx="922019" cy="4586605"/>
          </a:xfrm>
          <a:custGeom>
            <a:avLst/>
            <a:gdLst/>
            <a:ahLst/>
            <a:cxnLst/>
            <a:rect l="l" t="t" r="r" b="b"/>
            <a:pathLst>
              <a:path w="922019" h="4586605">
                <a:moveTo>
                  <a:pt x="0" y="4586247"/>
                </a:moveTo>
                <a:lnTo>
                  <a:pt x="921437" y="4586247"/>
                </a:lnTo>
                <a:lnTo>
                  <a:pt x="921437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01001" y="716208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 noGrp="1"/>
          </p:cNvSpPr>
          <p:nvPr>
            <p:ph type="ctrTitle"/>
          </p:nvPr>
        </p:nvSpPr>
        <p:spPr>
          <a:xfrm>
            <a:off x="18274255" y="2454275"/>
            <a:ext cx="1073150" cy="10304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ES" spc="5" dirty="0"/>
              <a:t>6</a:t>
            </a:r>
            <a:r>
              <a:rPr spc="5" dirty="0"/>
              <a:t>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10201821" y="3881314"/>
            <a:ext cx="9145584" cy="17132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s-ES" sz="5900" b="1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</a:t>
            </a:r>
            <a:endParaRPr sz="5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0915" algn="ctr">
              <a:lnSpc>
                <a:spcPct val="100000"/>
              </a:lnSpc>
              <a:spcBef>
                <a:spcPts val="530"/>
              </a:spcBef>
            </a:pPr>
            <a:r>
              <a:rPr lang="es-ES" sz="4100" b="1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Juanilla(Specter)</a:t>
            </a:r>
            <a:endParaRPr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5309850" y="549275"/>
            <a:ext cx="3907099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0"/>
              </a:spcBef>
            </a:pP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#Cyb</a:t>
            </a:r>
            <a:r>
              <a:rPr sz="360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sz="3600" b="1" spc="-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600" b="1" spc="-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600" b="1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p19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E8D0379-14F6-4124-8B16-DCEC405D57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32" y="5912008"/>
            <a:ext cx="1125749" cy="15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98" y="4717817"/>
            <a:ext cx="20105198" cy="100838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pc="-5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Imágenes Usadas</a:t>
            </a:r>
            <a:endParaRPr spc="-5" dirty="0">
              <a:solidFill>
                <a:srgbClr val="5C6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105" y="7733628"/>
            <a:ext cx="8605583" cy="357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1455" y="11291404"/>
            <a:ext cx="5173980" cy="0"/>
          </a:xfrm>
          <a:custGeom>
            <a:avLst/>
            <a:gdLst/>
            <a:ahLst/>
            <a:cxnLst/>
            <a:rect l="l" t="t" r="r" b="b"/>
            <a:pathLst>
              <a:path w="5173980">
                <a:moveTo>
                  <a:pt x="0" y="0"/>
                </a:moveTo>
                <a:lnTo>
                  <a:pt x="517358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170" y="11291404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0406" y="11291404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0" y="0"/>
                </a:moveTo>
                <a:lnTo>
                  <a:pt x="991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457" y="11291404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05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9" y="1129140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73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4" y="11291399"/>
            <a:ext cx="9980295" cy="0"/>
          </a:xfrm>
          <a:custGeom>
            <a:avLst/>
            <a:gdLst/>
            <a:ahLst/>
            <a:cxnLst/>
            <a:rect l="l" t="t" r="r" b="b"/>
            <a:pathLst>
              <a:path w="9980295">
                <a:moveTo>
                  <a:pt x="0" y="0"/>
                </a:moveTo>
                <a:lnTo>
                  <a:pt x="998005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434" y="7692359"/>
            <a:ext cx="687070" cy="374015"/>
          </a:xfrm>
          <a:custGeom>
            <a:avLst/>
            <a:gdLst/>
            <a:ahLst/>
            <a:cxnLst/>
            <a:rect l="l" t="t" r="r" b="b"/>
            <a:pathLst>
              <a:path w="687069" h="374015">
                <a:moveTo>
                  <a:pt x="223134" y="115305"/>
                </a:moveTo>
                <a:lnTo>
                  <a:pt x="221155" y="115305"/>
                </a:lnTo>
                <a:lnTo>
                  <a:pt x="170449" y="119837"/>
                </a:lnTo>
                <a:lnTo>
                  <a:pt x="123900" y="132748"/>
                </a:lnTo>
                <a:lnTo>
                  <a:pt x="82837" y="153007"/>
                </a:lnTo>
                <a:lnTo>
                  <a:pt x="48588" y="179584"/>
                </a:lnTo>
                <a:lnTo>
                  <a:pt x="22479" y="211449"/>
                </a:lnTo>
                <a:lnTo>
                  <a:pt x="5841" y="247572"/>
                </a:lnTo>
                <a:lnTo>
                  <a:pt x="0" y="286923"/>
                </a:lnTo>
                <a:lnTo>
                  <a:pt x="2058" y="310251"/>
                </a:lnTo>
                <a:lnTo>
                  <a:pt x="8032" y="332601"/>
                </a:lnTo>
                <a:lnTo>
                  <a:pt x="17621" y="353786"/>
                </a:lnTo>
                <a:lnTo>
                  <a:pt x="30522" y="373622"/>
                </a:lnTo>
                <a:lnTo>
                  <a:pt x="679843" y="373622"/>
                </a:lnTo>
                <a:lnTo>
                  <a:pt x="682654" y="364204"/>
                </a:lnTo>
                <a:lnTo>
                  <a:pt x="684735" y="354570"/>
                </a:lnTo>
                <a:lnTo>
                  <a:pt x="686027" y="344732"/>
                </a:lnTo>
                <a:lnTo>
                  <a:pt x="686471" y="334701"/>
                </a:lnTo>
                <a:lnTo>
                  <a:pt x="678733" y="292173"/>
                </a:lnTo>
                <a:lnTo>
                  <a:pt x="657061" y="254653"/>
                </a:lnTo>
                <a:lnTo>
                  <a:pt x="623761" y="224006"/>
                </a:lnTo>
                <a:lnTo>
                  <a:pt x="581144" y="202098"/>
                </a:lnTo>
                <a:lnTo>
                  <a:pt x="585307" y="190380"/>
                </a:lnTo>
                <a:lnTo>
                  <a:pt x="588379" y="178303"/>
                </a:lnTo>
                <a:lnTo>
                  <a:pt x="590282" y="165896"/>
                </a:lnTo>
                <a:lnTo>
                  <a:pt x="590934" y="153189"/>
                </a:lnTo>
                <a:lnTo>
                  <a:pt x="584827" y="115535"/>
                </a:lnTo>
                <a:lnTo>
                  <a:pt x="227019" y="115535"/>
                </a:lnTo>
                <a:lnTo>
                  <a:pt x="225050" y="115493"/>
                </a:lnTo>
                <a:lnTo>
                  <a:pt x="223134" y="115305"/>
                </a:lnTo>
                <a:close/>
              </a:path>
              <a:path w="687069" h="374015">
                <a:moveTo>
                  <a:pt x="406039" y="0"/>
                </a:moveTo>
                <a:lnTo>
                  <a:pt x="356193" y="5644"/>
                </a:lnTo>
                <a:lnTo>
                  <a:pt x="311543" y="21555"/>
                </a:lnTo>
                <a:lnTo>
                  <a:pt x="273914" y="46197"/>
                </a:lnTo>
                <a:lnTo>
                  <a:pt x="245131" y="78036"/>
                </a:lnTo>
                <a:lnTo>
                  <a:pt x="227019" y="115535"/>
                </a:lnTo>
                <a:lnTo>
                  <a:pt x="584827" y="115535"/>
                </a:lnTo>
                <a:lnTo>
                  <a:pt x="565690" y="75875"/>
                </a:lnTo>
                <a:lnTo>
                  <a:pt x="536779" y="44871"/>
                </a:lnTo>
                <a:lnTo>
                  <a:pt x="499358" y="20916"/>
                </a:lnTo>
                <a:lnTo>
                  <a:pt x="455191" y="5472"/>
                </a:lnTo>
                <a:lnTo>
                  <a:pt x="406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466" y="7677390"/>
            <a:ext cx="716915" cy="403860"/>
          </a:xfrm>
          <a:custGeom>
            <a:avLst/>
            <a:gdLst/>
            <a:ahLst/>
            <a:cxnLst/>
            <a:rect l="l" t="t" r="r" b="b"/>
            <a:pathLst>
              <a:path w="716914" h="403859">
                <a:moveTo>
                  <a:pt x="421013" y="0"/>
                </a:moveTo>
                <a:lnTo>
                  <a:pt x="370587" y="5424"/>
                </a:lnTo>
                <a:lnTo>
                  <a:pt x="324552" y="20886"/>
                </a:lnTo>
                <a:lnTo>
                  <a:pt x="284772" y="45170"/>
                </a:lnTo>
                <a:lnTo>
                  <a:pt x="253109" y="77063"/>
                </a:lnTo>
                <a:lnTo>
                  <a:pt x="231427" y="115347"/>
                </a:lnTo>
                <a:lnTo>
                  <a:pt x="178292" y="120973"/>
                </a:lnTo>
                <a:lnTo>
                  <a:pt x="129553" y="135421"/>
                </a:lnTo>
                <a:lnTo>
                  <a:pt x="86587" y="157602"/>
                </a:lnTo>
                <a:lnTo>
                  <a:pt x="50771" y="186428"/>
                </a:lnTo>
                <a:lnTo>
                  <a:pt x="23483" y="220811"/>
                </a:lnTo>
                <a:lnTo>
                  <a:pt x="6100" y="259663"/>
                </a:lnTo>
                <a:lnTo>
                  <a:pt x="0" y="301896"/>
                </a:lnTo>
                <a:lnTo>
                  <a:pt x="2155" y="326960"/>
                </a:lnTo>
                <a:lnTo>
                  <a:pt x="19052" y="375160"/>
                </a:lnTo>
                <a:lnTo>
                  <a:pt x="40805" y="403558"/>
                </a:lnTo>
                <a:lnTo>
                  <a:pt x="701224" y="403558"/>
                </a:lnTo>
                <a:lnTo>
                  <a:pt x="706920" y="399485"/>
                </a:lnTo>
                <a:lnTo>
                  <a:pt x="708994" y="393401"/>
                </a:lnTo>
                <a:lnTo>
                  <a:pt x="712230" y="382486"/>
                </a:lnTo>
                <a:lnTo>
                  <a:pt x="714109" y="373622"/>
                </a:lnTo>
                <a:lnTo>
                  <a:pt x="53160" y="373622"/>
                </a:lnTo>
                <a:lnTo>
                  <a:pt x="43108" y="356522"/>
                </a:lnTo>
                <a:lnTo>
                  <a:pt x="35839" y="338725"/>
                </a:lnTo>
                <a:lnTo>
                  <a:pt x="31424" y="320445"/>
                </a:lnTo>
                <a:lnTo>
                  <a:pt x="29936" y="301896"/>
                </a:lnTo>
                <a:lnTo>
                  <a:pt x="37314" y="260302"/>
                </a:lnTo>
                <a:lnTo>
                  <a:pt x="58128" y="222896"/>
                </a:lnTo>
                <a:lnTo>
                  <a:pt x="90397" y="191183"/>
                </a:lnTo>
                <a:lnTo>
                  <a:pt x="132141" y="166669"/>
                </a:lnTo>
                <a:lnTo>
                  <a:pt x="181378" y="150857"/>
                </a:lnTo>
                <a:lnTo>
                  <a:pt x="236128" y="145252"/>
                </a:lnTo>
                <a:lnTo>
                  <a:pt x="249197" y="145252"/>
                </a:lnTo>
                <a:lnTo>
                  <a:pt x="254348" y="141294"/>
                </a:lnTo>
                <a:lnTo>
                  <a:pt x="279024" y="92420"/>
                </a:lnTo>
                <a:lnTo>
                  <a:pt x="316455" y="59240"/>
                </a:lnTo>
                <a:lnTo>
                  <a:pt x="364987" y="37645"/>
                </a:lnTo>
                <a:lnTo>
                  <a:pt x="421013" y="29936"/>
                </a:lnTo>
                <a:lnTo>
                  <a:pt x="532482" y="29936"/>
                </a:lnTo>
                <a:lnTo>
                  <a:pt x="521808" y="22993"/>
                </a:lnTo>
                <a:lnTo>
                  <a:pt x="474083" y="6017"/>
                </a:lnTo>
                <a:lnTo>
                  <a:pt x="421013" y="0"/>
                </a:lnTo>
                <a:close/>
              </a:path>
              <a:path w="716914" h="403859">
                <a:moveTo>
                  <a:pt x="532482" y="29936"/>
                </a:moveTo>
                <a:lnTo>
                  <a:pt x="421013" y="29936"/>
                </a:lnTo>
                <a:lnTo>
                  <a:pt x="474663" y="36994"/>
                </a:lnTo>
                <a:lnTo>
                  <a:pt x="521301" y="56641"/>
                </a:lnTo>
                <a:lnTo>
                  <a:pt x="558106" y="86580"/>
                </a:lnTo>
                <a:lnTo>
                  <a:pt x="582257" y="124519"/>
                </a:lnTo>
                <a:lnTo>
                  <a:pt x="590934" y="168162"/>
                </a:lnTo>
                <a:lnTo>
                  <a:pt x="590388" y="179059"/>
                </a:lnTo>
                <a:lnTo>
                  <a:pt x="588753" y="189926"/>
                </a:lnTo>
                <a:lnTo>
                  <a:pt x="586035" y="200730"/>
                </a:lnTo>
                <a:lnTo>
                  <a:pt x="582244" y="211438"/>
                </a:lnTo>
                <a:lnTo>
                  <a:pt x="580704" y="215197"/>
                </a:lnTo>
                <a:lnTo>
                  <a:pt x="580778" y="219427"/>
                </a:lnTo>
                <a:lnTo>
                  <a:pt x="584076" y="226862"/>
                </a:lnTo>
                <a:lnTo>
                  <a:pt x="587175" y="229752"/>
                </a:lnTo>
                <a:lnTo>
                  <a:pt x="590997" y="231134"/>
                </a:lnTo>
                <a:lnTo>
                  <a:pt x="630379" y="251392"/>
                </a:lnTo>
                <a:lnTo>
                  <a:pt x="660479" y="279217"/>
                </a:lnTo>
                <a:lnTo>
                  <a:pt x="679708" y="312636"/>
                </a:lnTo>
                <a:lnTo>
                  <a:pt x="686471" y="349675"/>
                </a:lnTo>
                <a:lnTo>
                  <a:pt x="686471" y="357559"/>
                </a:lnTo>
                <a:lnTo>
                  <a:pt x="685497" y="365590"/>
                </a:lnTo>
                <a:lnTo>
                  <a:pt x="683570" y="373622"/>
                </a:lnTo>
                <a:lnTo>
                  <a:pt x="714109" y="373622"/>
                </a:lnTo>
                <a:lnTo>
                  <a:pt x="714551" y="371534"/>
                </a:lnTo>
                <a:lnTo>
                  <a:pt x="715950" y="360584"/>
                </a:lnTo>
                <a:lnTo>
                  <a:pt x="716417" y="349675"/>
                </a:lnTo>
                <a:lnTo>
                  <a:pt x="709297" y="306451"/>
                </a:lnTo>
                <a:lnTo>
                  <a:pt x="688973" y="267199"/>
                </a:lnTo>
                <a:lnTo>
                  <a:pt x="657003" y="233899"/>
                </a:lnTo>
                <a:lnTo>
                  <a:pt x="614944" y="208527"/>
                </a:lnTo>
                <a:lnTo>
                  <a:pt x="617536" y="198524"/>
                </a:lnTo>
                <a:lnTo>
                  <a:pt x="619388" y="188447"/>
                </a:lnTo>
                <a:lnTo>
                  <a:pt x="620500" y="178318"/>
                </a:lnTo>
                <a:lnTo>
                  <a:pt x="620871" y="168162"/>
                </a:lnTo>
                <a:lnTo>
                  <a:pt x="613720" y="123511"/>
                </a:lnTo>
                <a:lnTo>
                  <a:pt x="593546" y="83356"/>
                </a:lnTo>
                <a:lnTo>
                  <a:pt x="562269" y="49311"/>
                </a:lnTo>
                <a:lnTo>
                  <a:pt x="532482" y="29936"/>
                </a:lnTo>
                <a:close/>
              </a:path>
              <a:path w="716914" h="403859">
                <a:moveTo>
                  <a:pt x="249197" y="145252"/>
                </a:moveTo>
                <a:lnTo>
                  <a:pt x="236966" y="145252"/>
                </a:lnTo>
                <a:lnTo>
                  <a:pt x="240641" y="145461"/>
                </a:lnTo>
                <a:lnTo>
                  <a:pt x="241688" y="145482"/>
                </a:lnTo>
                <a:lnTo>
                  <a:pt x="248379" y="145880"/>
                </a:lnTo>
                <a:lnTo>
                  <a:pt x="249197" y="14525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050" y="8593104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72" y="80443"/>
                </a:lnTo>
                <a:lnTo>
                  <a:pt x="40462" y="103417"/>
                </a:lnTo>
                <a:lnTo>
                  <a:pt x="10856" y="137489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9"/>
                </a:lnTo>
                <a:lnTo>
                  <a:pt x="410412" y="159055"/>
                </a:lnTo>
                <a:lnTo>
                  <a:pt x="389613" y="139912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96" y="72165"/>
                </a:lnTo>
                <a:lnTo>
                  <a:pt x="140571" y="72144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3" y="20537"/>
                </a:lnTo>
                <a:lnTo>
                  <a:pt x="157025" y="43401"/>
                </a:lnTo>
                <a:lnTo>
                  <a:pt x="14179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086" y="8578134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5" h="263525">
                <a:moveTo>
                  <a:pt x="268588" y="0"/>
                </a:moveTo>
                <a:lnTo>
                  <a:pt x="228933" y="5226"/>
                </a:lnTo>
                <a:lnTo>
                  <a:pt x="193886" y="19948"/>
                </a:lnTo>
                <a:lnTo>
                  <a:pt x="165636" y="42729"/>
                </a:lnTo>
                <a:lnTo>
                  <a:pt x="146372" y="72133"/>
                </a:lnTo>
                <a:lnTo>
                  <a:pt x="99928" y="79619"/>
                </a:lnTo>
                <a:lnTo>
                  <a:pt x="59725" y="97435"/>
                </a:lnTo>
                <a:lnTo>
                  <a:pt x="28106" y="123714"/>
                </a:lnTo>
                <a:lnTo>
                  <a:pt x="7417" y="156586"/>
                </a:lnTo>
                <a:lnTo>
                  <a:pt x="0" y="194182"/>
                </a:lnTo>
                <a:lnTo>
                  <a:pt x="1420" y="210751"/>
                </a:lnTo>
                <a:lnTo>
                  <a:pt x="22093" y="257363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45" y="233364"/>
                </a:lnTo>
                <a:lnTo>
                  <a:pt x="41841" y="233364"/>
                </a:lnTo>
                <a:lnTo>
                  <a:pt x="36690" y="223945"/>
                </a:lnTo>
                <a:lnTo>
                  <a:pt x="32963" y="214209"/>
                </a:lnTo>
                <a:lnTo>
                  <a:pt x="30699" y="204255"/>
                </a:lnTo>
                <a:lnTo>
                  <a:pt x="29936" y="194182"/>
                </a:lnTo>
                <a:lnTo>
                  <a:pt x="39629" y="158321"/>
                </a:lnTo>
                <a:lnTo>
                  <a:pt x="66047" y="129001"/>
                </a:lnTo>
                <a:lnTo>
                  <a:pt x="105200" y="109215"/>
                </a:lnTo>
                <a:lnTo>
                  <a:pt x="153094" y="101955"/>
                </a:lnTo>
                <a:lnTo>
                  <a:pt x="163822" y="101955"/>
                </a:lnTo>
                <a:lnTo>
                  <a:pt x="169125" y="97913"/>
                </a:lnTo>
                <a:lnTo>
                  <a:pt x="206615" y="47137"/>
                </a:lnTo>
                <a:lnTo>
                  <a:pt x="268588" y="29946"/>
                </a:lnTo>
                <a:lnTo>
                  <a:pt x="356413" y="29946"/>
                </a:lnTo>
                <a:lnTo>
                  <a:pt x="319314" y="8709"/>
                </a:lnTo>
                <a:lnTo>
                  <a:pt x="268588" y="0"/>
                </a:lnTo>
                <a:close/>
              </a:path>
              <a:path w="459105" h="263525">
                <a:moveTo>
                  <a:pt x="356413" y="29946"/>
                </a:moveTo>
                <a:lnTo>
                  <a:pt x="268588" y="29946"/>
                </a:lnTo>
                <a:lnTo>
                  <a:pt x="307674" y="36298"/>
                </a:lnTo>
                <a:lnTo>
                  <a:pt x="339627" y="53609"/>
                </a:lnTo>
                <a:lnTo>
                  <a:pt x="361187" y="79267"/>
                </a:lnTo>
                <a:lnTo>
                  <a:pt x="369098" y="110656"/>
                </a:lnTo>
                <a:lnTo>
                  <a:pt x="369098" y="119001"/>
                </a:lnTo>
                <a:lnTo>
                  <a:pt x="367412" y="127378"/>
                </a:lnTo>
                <a:lnTo>
                  <a:pt x="362554" y="139336"/>
                </a:lnTo>
                <a:lnTo>
                  <a:pt x="362617" y="143555"/>
                </a:lnTo>
                <a:lnTo>
                  <a:pt x="36592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7" y="231305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44" y="125472"/>
                </a:lnTo>
                <a:lnTo>
                  <a:pt x="398924" y="119001"/>
                </a:lnTo>
                <a:lnTo>
                  <a:pt x="399034" y="110656"/>
                </a:lnTo>
                <a:lnTo>
                  <a:pt x="388767" y="67626"/>
                </a:lnTo>
                <a:lnTo>
                  <a:pt x="360783" y="32447"/>
                </a:lnTo>
                <a:lnTo>
                  <a:pt x="356413" y="29946"/>
                </a:lnTo>
                <a:close/>
              </a:path>
              <a:path w="459105" h="263525">
                <a:moveTo>
                  <a:pt x="163822" y="101955"/>
                </a:moveTo>
                <a:lnTo>
                  <a:pt x="153094" y="101955"/>
                </a:lnTo>
                <a:lnTo>
                  <a:pt x="156466" y="102112"/>
                </a:lnTo>
                <a:lnTo>
                  <a:pt x="163052" y="102541"/>
                </a:lnTo>
                <a:lnTo>
                  <a:pt x="163822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5840" y="7301648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68" y="80441"/>
                </a:lnTo>
                <a:lnTo>
                  <a:pt x="40458" y="103413"/>
                </a:lnTo>
                <a:lnTo>
                  <a:pt x="10854" y="137484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8"/>
                </a:lnTo>
                <a:lnTo>
                  <a:pt x="410412" y="159051"/>
                </a:lnTo>
                <a:lnTo>
                  <a:pt x="389613" y="139908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86" y="72165"/>
                </a:lnTo>
                <a:lnTo>
                  <a:pt x="14056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2" y="20537"/>
                </a:lnTo>
                <a:lnTo>
                  <a:pt x="157021" y="43401"/>
                </a:lnTo>
                <a:lnTo>
                  <a:pt x="14178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0873" y="7286677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9" y="5226"/>
                </a:lnTo>
                <a:lnTo>
                  <a:pt x="193895" y="19948"/>
                </a:lnTo>
                <a:lnTo>
                  <a:pt x="165646" y="42729"/>
                </a:lnTo>
                <a:lnTo>
                  <a:pt x="146382" y="72133"/>
                </a:lnTo>
                <a:lnTo>
                  <a:pt x="99929" y="79614"/>
                </a:lnTo>
                <a:lnTo>
                  <a:pt x="59722" y="97431"/>
                </a:lnTo>
                <a:lnTo>
                  <a:pt x="28104" y="123711"/>
                </a:lnTo>
                <a:lnTo>
                  <a:pt x="7416" y="156585"/>
                </a:lnTo>
                <a:lnTo>
                  <a:pt x="0" y="194182"/>
                </a:lnTo>
                <a:lnTo>
                  <a:pt x="1420" y="210751"/>
                </a:lnTo>
                <a:lnTo>
                  <a:pt x="22104" y="257363"/>
                </a:lnTo>
                <a:lnTo>
                  <a:pt x="29349" y="263300"/>
                </a:lnTo>
                <a:lnTo>
                  <a:pt x="446038" y="263300"/>
                </a:lnTo>
                <a:lnTo>
                  <a:pt x="458145" y="233364"/>
                </a:lnTo>
                <a:lnTo>
                  <a:pt x="41852" y="233364"/>
                </a:lnTo>
                <a:lnTo>
                  <a:pt x="36696" y="223945"/>
                </a:lnTo>
                <a:lnTo>
                  <a:pt x="32970" y="214209"/>
                </a:lnTo>
                <a:lnTo>
                  <a:pt x="30708" y="204255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850" y="101955"/>
                </a:lnTo>
                <a:lnTo>
                  <a:pt x="169125" y="97902"/>
                </a:lnTo>
                <a:lnTo>
                  <a:pt x="206623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9098" y="119012"/>
                </a:lnTo>
                <a:lnTo>
                  <a:pt x="367412" y="127399"/>
                </a:lnTo>
                <a:lnTo>
                  <a:pt x="364083" y="135556"/>
                </a:lnTo>
                <a:lnTo>
                  <a:pt x="362564" y="139325"/>
                </a:lnTo>
                <a:lnTo>
                  <a:pt x="362627" y="143555"/>
                </a:lnTo>
                <a:lnTo>
                  <a:pt x="365926" y="15099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9" y="231292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34" y="125483"/>
                </a:lnTo>
                <a:lnTo>
                  <a:pt x="398921" y="119012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850" y="101955"/>
                </a:moveTo>
                <a:lnTo>
                  <a:pt x="153094" y="101955"/>
                </a:lnTo>
                <a:lnTo>
                  <a:pt x="156476" y="102101"/>
                </a:lnTo>
                <a:lnTo>
                  <a:pt x="163073" y="102551"/>
                </a:lnTo>
                <a:lnTo>
                  <a:pt x="163850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79935" y="7510405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52" y="72018"/>
                </a:lnTo>
                <a:lnTo>
                  <a:pt x="84376" y="80441"/>
                </a:lnTo>
                <a:lnTo>
                  <a:pt x="40463" y="103413"/>
                </a:lnTo>
                <a:lnTo>
                  <a:pt x="10856" y="137484"/>
                </a:lnTo>
                <a:lnTo>
                  <a:pt x="0" y="179209"/>
                </a:lnTo>
                <a:lnTo>
                  <a:pt x="1287" y="193778"/>
                </a:lnTo>
                <a:lnTo>
                  <a:pt x="5022" y="207739"/>
                </a:lnTo>
                <a:lnTo>
                  <a:pt x="11012" y="220974"/>
                </a:lnTo>
                <a:lnTo>
                  <a:pt x="19067" y="233364"/>
                </a:lnTo>
                <a:lnTo>
                  <a:pt x="424646" y="233364"/>
                </a:lnTo>
                <a:lnTo>
                  <a:pt x="427274" y="225616"/>
                </a:lnTo>
                <a:lnTo>
                  <a:pt x="428793" y="217490"/>
                </a:lnTo>
                <a:lnTo>
                  <a:pt x="428793" y="209051"/>
                </a:lnTo>
                <a:lnTo>
                  <a:pt x="423958" y="182489"/>
                </a:lnTo>
                <a:lnTo>
                  <a:pt x="410418" y="159055"/>
                </a:lnTo>
                <a:lnTo>
                  <a:pt x="389615" y="139912"/>
                </a:lnTo>
                <a:lnTo>
                  <a:pt x="362994" y="126226"/>
                </a:lnTo>
                <a:lnTo>
                  <a:pt x="365598" y="118906"/>
                </a:lnTo>
                <a:lnTo>
                  <a:pt x="367521" y="111364"/>
                </a:lnTo>
                <a:lnTo>
                  <a:pt x="368711" y="103619"/>
                </a:lnTo>
                <a:lnTo>
                  <a:pt x="369119" y="95693"/>
                </a:lnTo>
                <a:lnTo>
                  <a:pt x="363387" y="72165"/>
                </a:lnTo>
                <a:lnTo>
                  <a:pt x="141796" y="72165"/>
                </a:lnTo>
                <a:lnTo>
                  <a:pt x="14057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3" y="5446"/>
                </a:lnTo>
                <a:lnTo>
                  <a:pt x="182227" y="20537"/>
                </a:lnTo>
                <a:lnTo>
                  <a:pt x="157030" y="43401"/>
                </a:lnTo>
                <a:lnTo>
                  <a:pt x="141796" y="72165"/>
                </a:lnTo>
                <a:lnTo>
                  <a:pt x="363387" y="72165"/>
                </a:lnTo>
                <a:lnTo>
                  <a:pt x="360043" y="58442"/>
                </a:lnTo>
                <a:lnTo>
                  <a:pt x="335292" y="28025"/>
                </a:lnTo>
                <a:lnTo>
                  <a:pt x="298578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4981" y="7495435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8" y="5226"/>
                </a:lnTo>
                <a:lnTo>
                  <a:pt x="193890" y="19948"/>
                </a:lnTo>
                <a:lnTo>
                  <a:pt x="165638" y="42729"/>
                </a:lnTo>
                <a:lnTo>
                  <a:pt x="146372" y="72133"/>
                </a:lnTo>
                <a:lnTo>
                  <a:pt x="99924" y="79619"/>
                </a:lnTo>
                <a:lnTo>
                  <a:pt x="59720" y="97435"/>
                </a:lnTo>
                <a:lnTo>
                  <a:pt x="28103" y="123714"/>
                </a:lnTo>
                <a:lnTo>
                  <a:pt x="7416" y="156586"/>
                </a:lnTo>
                <a:lnTo>
                  <a:pt x="0" y="194182"/>
                </a:lnTo>
                <a:lnTo>
                  <a:pt x="1420" y="210758"/>
                </a:lnTo>
                <a:lnTo>
                  <a:pt x="22104" y="257374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35" y="233364"/>
                </a:lnTo>
                <a:lnTo>
                  <a:pt x="41831" y="233364"/>
                </a:lnTo>
                <a:lnTo>
                  <a:pt x="36643" y="223954"/>
                </a:lnTo>
                <a:lnTo>
                  <a:pt x="32928" y="214272"/>
                </a:lnTo>
                <a:lnTo>
                  <a:pt x="30693" y="204340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591" y="101955"/>
                </a:lnTo>
                <a:lnTo>
                  <a:pt x="169115" y="97902"/>
                </a:lnTo>
                <a:lnTo>
                  <a:pt x="206614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8783" y="116913"/>
                </a:lnTo>
                <a:lnTo>
                  <a:pt x="367839" y="123166"/>
                </a:lnTo>
                <a:lnTo>
                  <a:pt x="366271" y="129392"/>
                </a:lnTo>
                <a:lnTo>
                  <a:pt x="364083" y="135566"/>
                </a:lnTo>
                <a:lnTo>
                  <a:pt x="362564" y="139346"/>
                </a:lnTo>
                <a:lnTo>
                  <a:pt x="362627" y="143566"/>
                </a:lnTo>
                <a:lnTo>
                  <a:pt x="36593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1" y="167091"/>
                </a:lnTo>
                <a:lnTo>
                  <a:pt x="413546" y="183252"/>
                </a:lnTo>
                <a:lnTo>
                  <a:pt x="424810" y="202611"/>
                </a:lnTo>
                <a:lnTo>
                  <a:pt x="428759" y="223954"/>
                </a:lnTo>
                <a:lnTo>
                  <a:pt x="42877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35" y="233364"/>
                </a:lnTo>
                <a:lnTo>
                  <a:pt x="458398" y="231300"/>
                </a:lnTo>
                <a:lnTo>
                  <a:pt x="458697" y="223954"/>
                </a:lnTo>
                <a:lnTo>
                  <a:pt x="454353" y="196400"/>
                </a:lnTo>
                <a:lnTo>
                  <a:pt x="441900" y="171200"/>
                </a:lnTo>
                <a:lnTo>
                  <a:pt x="422264" y="149598"/>
                </a:lnTo>
                <a:lnTo>
                  <a:pt x="396364" y="132770"/>
                </a:lnTo>
                <a:lnTo>
                  <a:pt x="398134" y="125472"/>
                </a:lnTo>
                <a:lnTo>
                  <a:pt x="399034" y="118080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591" y="101955"/>
                </a:moveTo>
                <a:lnTo>
                  <a:pt x="153094" y="101955"/>
                </a:lnTo>
                <a:lnTo>
                  <a:pt x="156466" y="102101"/>
                </a:lnTo>
                <a:lnTo>
                  <a:pt x="162906" y="102457"/>
                </a:lnTo>
                <a:lnTo>
                  <a:pt x="163591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098" y="9640575"/>
            <a:ext cx="4046242" cy="1667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8192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10" h="369570">
                <a:moveTo>
                  <a:pt x="370474" y="317215"/>
                </a:moveTo>
                <a:lnTo>
                  <a:pt x="168026" y="317215"/>
                </a:lnTo>
                <a:lnTo>
                  <a:pt x="187843" y="338756"/>
                </a:lnTo>
                <a:lnTo>
                  <a:pt x="212115" y="355265"/>
                </a:lnTo>
                <a:lnTo>
                  <a:pt x="239969" y="365834"/>
                </a:lnTo>
                <a:lnTo>
                  <a:pt x="270536" y="369559"/>
                </a:lnTo>
                <a:lnTo>
                  <a:pt x="319915" y="359587"/>
                </a:lnTo>
                <a:lnTo>
                  <a:pt x="360241" y="332394"/>
                </a:lnTo>
                <a:lnTo>
                  <a:pt x="370474" y="317215"/>
                </a:lnTo>
                <a:close/>
              </a:path>
              <a:path w="397510" h="369570">
                <a:moveTo>
                  <a:pt x="135095" y="54050"/>
                </a:moveTo>
                <a:lnTo>
                  <a:pt x="133870" y="54050"/>
                </a:lnTo>
                <a:lnTo>
                  <a:pt x="91560" y="60874"/>
                </a:lnTo>
                <a:lnTo>
                  <a:pt x="54812" y="79876"/>
                </a:lnTo>
                <a:lnTo>
                  <a:pt x="25832" y="108854"/>
                </a:lnTo>
                <a:lnTo>
                  <a:pt x="6825" y="145603"/>
                </a:lnTo>
                <a:lnTo>
                  <a:pt x="0" y="187920"/>
                </a:lnTo>
                <a:lnTo>
                  <a:pt x="6825" y="230230"/>
                </a:lnTo>
                <a:lnTo>
                  <a:pt x="25832" y="266978"/>
                </a:lnTo>
                <a:lnTo>
                  <a:pt x="54812" y="295959"/>
                </a:lnTo>
                <a:lnTo>
                  <a:pt x="91560" y="314965"/>
                </a:lnTo>
                <a:lnTo>
                  <a:pt x="133870" y="321791"/>
                </a:lnTo>
                <a:lnTo>
                  <a:pt x="142661" y="321482"/>
                </a:lnTo>
                <a:lnTo>
                  <a:pt x="151285" y="320587"/>
                </a:lnTo>
                <a:lnTo>
                  <a:pt x="159741" y="319149"/>
                </a:lnTo>
                <a:lnTo>
                  <a:pt x="168026" y="317215"/>
                </a:lnTo>
                <a:lnTo>
                  <a:pt x="370474" y="317215"/>
                </a:lnTo>
                <a:lnTo>
                  <a:pt x="387431" y="292064"/>
                </a:lnTo>
                <a:lnTo>
                  <a:pt x="397401" y="242683"/>
                </a:lnTo>
                <a:lnTo>
                  <a:pt x="392457" y="207531"/>
                </a:lnTo>
                <a:lnTo>
                  <a:pt x="378552" y="176180"/>
                </a:lnTo>
                <a:lnTo>
                  <a:pt x="357075" y="150000"/>
                </a:lnTo>
                <a:lnTo>
                  <a:pt x="329414" y="130362"/>
                </a:lnTo>
                <a:lnTo>
                  <a:pt x="330875" y="124071"/>
                </a:lnTo>
                <a:lnTo>
                  <a:pt x="332017" y="117673"/>
                </a:lnTo>
                <a:lnTo>
                  <a:pt x="332760" y="111151"/>
                </a:lnTo>
                <a:lnTo>
                  <a:pt x="333026" y="104488"/>
                </a:lnTo>
                <a:lnTo>
                  <a:pt x="324816" y="63818"/>
                </a:lnTo>
                <a:lnTo>
                  <a:pt x="318352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95" y="54050"/>
                </a:lnTo>
                <a:close/>
              </a:path>
              <a:path w="397510" h="369570">
                <a:moveTo>
                  <a:pt x="228558" y="0"/>
                </a:moveTo>
                <a:lnTo>
                  <a:pt x="200218" y="3948"/>
                </a:lnTo>
                <a:lnTo>
                  <a:pt x="174931" y="15047"/>
                </a:lnTo>
                <a:lnTo>
                  <a:pt x="153689" y="32180"/>
                </a:lnTo>
                <a:lnTo>
                  <a:pt x="137482" y="54228"/>
                </a:lnTo>
                <a:lnTo>
                  <a:pt x="318352" y="54228"/>
                </a:lnTo>
                <a:lnTo>
                  <a:pt x="302427" y="30605"/>
                </a:lnTo>
                <a:lnTo>
                  <a:pt x="269221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226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25" y="36981"/>
                </a:lnTo>
                <a:lnTo>
                  <a:pt x="306779" y="56184"/>
                </a:lnTo>
                <a:lnTo>
                  <a:pt x="325981" y="84641"/>
                </a:lnTo>
                <a:lnTo>
                  <a:pt x="332910" y="118878"/>
                </a:lnTo>
                <a:lnTo>
                  <a:pt x="333026" y="126184"/>
                </a:lnTo>
                <a:lnTo>
                  <a:pt x="332021" y="133221"/>
                </a:lnTo>
                <a:lnTo>
                  <a:pt x="328147" y="148309"/>
                </a:lnTo>
                <a:lnTo>
                  <a:pt x="331267" y="155346"/>
                </a:lnTo>
                <a:lnTo>
                  <a:pt x="381289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6"/>
                </a:lnTo>
                <a:lnTo>
                  <a:pt x="409704" y="189091"/>
                </a:lnTo>
                <a:lnTo>
                  <a:pt x="388932" y="160599"/>
                </a:lnTo>
                <a:lnTo>
                  <a:pt x="361318" y="137828"/>
                </a:lnTo>
                <a:lnTo>
                  <a:pt x="362428" y="131441"/>
                </a:lnTo>
                <a:lnTo>
                  <a:pt x="362903" y="126184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3" y="3731"/>
                </a:lnTo>
                <a:lnTo>
                  <a:pt x="187036" y="14460"/>
                </a:lnTo>
                <a:lnTo>
                  <a:pt x="163283" y="31487"/>
                </a:lnTo>
                <a:lnTo>
                  <a:pt x="144089" y="54113"/>
                </a:lnTo>
                <a:lnTo>
                  <a:pt x="98429" y="62831"/>
                </a:lnTo>
                <a:lnTo>
                  <a:pt x="58861" y="84393"/>
                </a:lnTo>
                <a:lnTo>
                  <a:pt x="27713" y="116472"/>
                </a:lnTo>
                <a:lnTo>
                  <a:pt x="7316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0" y="351537"/>
                </a:lnTo>
                <a:lnTo>
                  <a:pt x="162879" y="351002"/>
                </a:lnTo>
                <a:lnTo>
                  <a:pt x="169968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89" y="118878"/>
                </a:lnTo>
                <a:lnTo>
                  <a:pt x="102926" y="93383"/>
                </a:lnTo>
                <a:lnTo>
                  <a:pt x="149660" y="84028"/>
                </a:lnTo>
                <a:lnTo>
                  <a:pt x="158066" y="84028"/>
                </a:lnTo>
                <a:lnTo>
                  <a:pt x="162853" y="81295"/>
                </a:lnTo>
                <a:lnTo>
                  <a:pt x="198401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8066" y="84028"/>
                </a:moveTo>
                <a:lnTo>
                  <a:pt x="14976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827" y="84164"/>
                </a:lnTo>
                <a:lnTo>
                  <a:pt x="158066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0214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0222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7077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09" h="369570">
                <a:moveTo>
                  <a:pt x="370464" y="317215"/>
                </a:moveTo>
                <a:lnTo>
                  <a:pt x="168015" y="317215"/>
                </a:lnTo>
                <a:lnTo>
                  <a:pt x="187837" y="338756"/>
                </a:lnTo>
                <a:lnTo>
                  <a:pt x="212108" y="355265"/>
                </a:lnTo>
                <a:lnTo>
                  <a:pt x="239960" y="365834"/>
                </a:lnTo>
                <a:lnTo>
                  <a:pt x="270525" y="369559"/>
                </a:lnTo>
                <a:lnTo>
                  <a:pt x="319905" y="359587"/>
                </a:lnTo>
                <a:lnTo>
                  <a:pt x="360231" y="332394"/>
                </a:lnTo>
                <a:lnTo>
                  <a:pt x="370464" y="317215"/>
                </a:lnTo>
                <a:close/>
              </a:path>
              <a:path w="397509" h="369570">
                <a:moveTo>
                  <a:pt x="135084" y="54050"/>
                </a:moveTo>
                <a:lnTo>
                  <a:pt x="133859" y="54050"/>
                </a:lnTo>
                <a:lnTo>
                  <a:pt x="91551" y="60874"/>
                </a:lnTo>
                <a:lnTo>
                  <a:pt x="54805" y="79876"/>
                </a:lnTo>
                <a:lnTo>
                  <a:pt x="25828" y="108854"/>
                </a:lnTo>
                <a:lnTo>
                  <a:pt x="6824" y="145603"/>
                </a:lnTo>
                <a:lnTo>
                  <a:pt x="0" y="187920"/>
                </a:lnTo>
                <a:lnTo>
                  <a:pt x="6824" y="230230"/>
                </a:lnTo>
                <a:lnTo>
                  <a:pt x="25828" y="266978"/>
                </a:lnTo>
                <a:lnTo>
                  <a:pt x="54805" y="295959"/>
                </a:lnTo>
                <a:lnTo>
                  <a:pt x="91551" y="314965"/>
                </a:lnTo>
                <a:lnTo>
                  <a:pt x="133859" y="321791"/>
                </a:lnTo>
                <a:lnTo>
                  <a:pt x="142652" y="321482"/>
                </a:lnTo>
                <a:lnTo>
                  <a:pt x="151279" y="320587"/>
                </a:lnTo>
                <a:lnTo>
                  <a:pt x="159735" y="319149"/>
                </a:lnTo>
                <a:lnTo>
                  <a:pt x="168015" y="317215"/>
                </a:lnTo>
                <a:lnTo>
                  <a:pt x="370464" y="317215"/>
                </a:lnTo>
                <a:lnTo>
                  <a:pt x="387420" y="292064"/>
                </a:lnTo>
                <a:lnTo>
                  <a:pt x="397391" y="242683"/>
                </a:lnTo>
                <a:lnTo>
                  <a:pt x="392448" y="207531"/>
                </a:lnTo>
                <a:lnTo>
                  <a:pt x="378546" y="176180"/>
                </a:lnTo>
                <a:lnTo>
                  <a:pt x="357068" y="150000"/>
                </a:lnTo>
                <a:lnTo>
                  <a:pt x="329403" y="130362"/>
                </a:lnTo>
                <a:lnTo>
                  <a:pt x="330869" y="124071"/>
                </a:lnTo>
                <a:lnTo>
                  <a:pt x="332010" y="117673"/>
                </a:lnTo>
                <a:lnTo>
                  <a:pt x="332751" y="111151"/>
                </a:lnTo>
                <a:lnTo>
                  <a:pt x="333016" y="104488"/>
                </a:lnTo>
                <a:lnTo>
                  <a:pt x="324807" y="63818"/>
                </a:lnTo>
                <a:lnTo>
                  <a:pt x="318344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84" y="54050"/>
                </a:lnTo>
                <a:close/>
              </a:path>
              <a:path w="397509" h="369570">
                <a:moveTo>
                  <a:pt x="228558" y="0"/>
                </a:moveTo>
                <a:lnTo>
                  <a:pt x="200214" y="3948"/>
                </a:lnTo>
                <a:lnTo>
                  <a:pt x="174927" y="15047"/>
                </a:lnTo>
                <a:lnTo>
                  <a:pt x="153687" y="32180"/>
                </a:lnTo>
                <a:lnTo>
                  <a:pt x="137482" y="54228"/>
                </a:lnTo>
                <a:lnTo>
                  <a:pt x="318344" y="54228"/>
                </a:lnTo>
                <a:lnTo>
                  <a:pt x="302422" y="30605"/>
                </a:lnTo>
                <a:lnTo>
                  <a:pt x="269219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2104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30" y="36981"/>
                </a:lnTo>
                <a:lnTo>
                  <a:pt x="306783" y="56184"/>
                </a:lnTo>
                <a:lnTo>
                  <a:pt x="325982" y="84641"/>
                </a:lnTo>
                <a:lnTo>
                  <a:pt x="332910" y="118878"/>
                </a:lnTo>
                <a:lnTo>
                  <a:pt x="333026" y="126142"/>
                </a:lnTo>
                <a:lnTo>
                  <a:pt x="332031" y="133210"/>
                </a:lnTo>
                <a:lnTo>
                  <a:pt x="328168" y="148330"/>
                </a:lnTo>
                <a:lnTo>
                  <a:pt x="331277" y="155346"/>
                </a:lnTo>
                <a:lnTo>
                  <a:pt x="381290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3"/>
                </a:lnTo>
                <a:lnTo>
                  <a:pt x="409703" y="189083"/>
                </a:lnTo>
                <a:lnTo>
                  <a:pt x="388928" y="160590"/>
                </a:lnTo>
                <a:lnTo>
                  <a:pt x="361308" y="137828"/>
                </a:lnTo>
                <a:lnTo>
                  <a:pt x="362428" y="131420"/>
                </a:lnTo>
                <a:lnTo>
                  <a:pt x="362905" y="126142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7" y="3731"/>
                </a:lnTo>
                <a:lnTo>
                  <a:pt x="187040" y="14460"/>
                </a:lnTo>
                <a:lnTo>
                  <a:pt x="163285" y="31487"/>
                </a:lnTo>
                <a:lnTo>
                  <a:pt x="144089" y="54113"/>
                </a:lnTo>
                <a:lnTo>
                  <a:pt x="98433" y="62831"/>
                </a:lnTo>
                <a:lnTo>
                  <a:pt x="58865" y="84393"/>
                </a:lnTo>
                <a:lnTo>
                  <a:pt x="27716" y="116472"/>
                </a:lnTo>
                <a:lnTo>
                  <a:pt x="7317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4" y="351537"/>
                </a:lnTo>
                <a:lnTo>
                  <a:pt x="162883" y="351002"/>
                </a:lnTo>
                <a:lnTo>
                  <a:pt x="169970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90" y="118878"/>
                </a:lnTo>
                <a:lnTo>
                  <a:pt x="102931" y="93383"/>
                </a:lnTo>
                <a:lnTo>
                  <a:pt x="149670" y="84028"/>
                </a:lnTo>
                <a:lnTo>
                  <a:pt x="157717" y="84028"/>
                </a:lnTo>
                <a:lnTo>
                  <a:pt x="162853" y="81295"/>
                </a:lnTo>
                <a:lnTo>
                  <a:pt x="198404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7717" y="84028"/>
                </a:moveTo>
                <a:lnTo>
                  <a:pt x="14977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461" y="84164"/>
                </a:lnTo>
                <a:lnTo>
                  <a:pt x="157717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9097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9099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3155" y="8490935"/>
            <a:ext cx="3077845" cy="1868170"/>
          </a:xfrm>
          <a:custGeom>
            <a:avLst/>
            <a:gdLst/>
            <a:ahLst/>
            <a:cxnLst/>
            <a:rect l="l" t="t" r="r" b="b"/>
            <a:pathLst>
              <a:path w="3077845" h="1868170">
                <a:moveTo>
                  <a:pt x="1274997" y="0"/>
                </a:moveTo>
                <a:lnTo>
                  <a:pt x="0" y="487241"/>
                </a:lnTo>
                <a:lnTo>
                  <a:pt x="0" y="1867859"/>
                </a:lnTo>
                <a:lnTo>
                  <a:pt x="723066" y="1867859"/>
                </a:lnTo>
                <a:lnTo>
                  <a:pt x="723066" y="1374890"/>
                </a:lnTo>
                <a:lnTo>
                  <a:pt x="728435" y="1328215"/>
                </a:lnTo>
                <a:lnTo>
                  <a:pt x="743730" y="1285371"/>
                </a:lnTo>
                <a:lnTo>
                  <a:pt x="767734" y="1247578"/>
                </a:lnTo>
                <a:lnTo>
                  <a:pt x="799231" y="1216059"/>
                </a:lnTo>
                <a:lnTo>
                  <a:pt x="837003" y="1192032"/>
                </a:lnTo>
                <a:lnTo>
                  <a:pt x="879833" y="1176721"/>
                </a:lnTo>
                <a:lnTo>
                  <a:pt x="926505" y="1171346"/>
                </a:lnTo>
                <a:lnTo>
                  <a:pt x="3077832" y="1171346"/>
                </a:lnTo>
                <a:lnTo>
                  <a:pt x="3077832" y="487241"/>
                </a:lnTo>
                <a:lnTo>
                  <a:pt x="2868085" y="407087"/>
                </a:lnTo>
                <a:lnTo>
                  <a:pt x="1538979" y="407087"/>
                </a:lnTo>
                <a:lnTo>
                  <a:pt x="1274997" y="0"/>
                </a:lnTo>
                <a:close/>
              </a:path>
              <a:path w="3077845" h="1868170">
                <a:moveTo>
                  <a:pt x="1538979" y="1171346"/>
                </a:moveTo>
                <a:lnTo>
                  <a:pt x="926505" y="1171346"/>
                </a:lnTo>
                <a:lnTo>
                  <a:pt x="973130" y="1176721"/>
                </a:lnTo>
                <a:lnTo>
                  <a:pt x="1015939" y="1192032"/>
                </a:lnTo>
                <a:lnTo>
                  <a:pt x="1053710" y="1216059"/>
                </a:lnTo>
                <a:lnTo>
                  <a:pt x="1085217" y="1247578"/>
                </a:lnTo>
                <a:lnTo>
                  <a:pt x="1109238" y="1285371"/>
                </a:lnTo>
                <a:lnTo>
                  <a:pt x="1124548" y="1328215"/>
                </a:lnTo>
                <a:lnTo>
                  <a:pt x="1129923" y="1374890"/>
                </a:lnTo>
                <a:lnTo>
                  <a:pt x="1129923" y="1867859"/>
                </a:lnTo>
                <a:lnTo>
                  <a:pt x="1335425" y="1867859"/>
                </a:lnTo>
                <a:lnTo>
                  <a:pt x="1335425" y="1374890"/>
                </a:lnTo>
                <a:lnTo>
                  <a:pt x="1340799" y="1328215"/>
                </a:lnTo>
                <a:lnTo>
                  <a:pt x="1356110" y="1285371"/>
                </a:lnTo>
                <a:lnTo>
                  <a:pt x="1380135" y="1247578"/>
                </a:lnTo>
                <a:lnTo>
                  <a:pt x="1411655" y="1216059"/>
                </a:lnTo>
                <a:lnTo>
                  <a:pt x="1449449" y="1192032"/>
                </a:lnTo>
                <a:lnTo>
                  <a:pt x="1492297" y="1176721"/>
                </a:lnTo>
                <a:lnTo>
                  <a:pt x="1538979" y="1171346"/>
                </a:lnTo>
                <a:close/>
              </a:path>
              <a:path w="3077845" h="1868170">
                <a:moveTo>
                  <a:pt x="2151452" y="1171346"/>
                </a:moveTo>
                <a:lnTo>
                  <a:pt x="1538979" y="1171346"/>
                </a:lnTo>
                <a:lnTo>
                  <a:pt x="1585607" y="1176721"/>
                </a:lnTo>
                <a:lnTo>
                  <a:pt x="1628420" y="1192032"/>
                </a:lnTo>
                <a:lnTo>
                  <a:pt x="1666192" y="1216059"/>
                </a:lnTo>
                <a:lnTo>
                  <a:pt x="1697700" y="1247578"/>
                </a:lnTo>
                <a:lnTo>
                  <a:pt x="1721722" y="1285371"/>
                </a:lnTo>
                <a:lnTo>
                  <a:pt x="1737032" y="1328215"/>
                </a:lnTo>
                <a:lnTo>
                  <a:pt x="1742407" y="1374890"/>
                </a:lnTo>
                <a:lnTo>
                  <a:pt x="1742407" y="1867859"/>
                </a:lnTo>
                <a:lnTo>
                  <a:pt x="1947898" y="1867859"/>
                </a:lnTo>
                <a:lnTo>
                  <a:pt x="1947898" y="1374890"/>
                </a:lnTo>
                <a:lnTo>
                  <a:pt x="1953273" y="1328215"/>
                </a:lnTo>
                <a:lnTo>
                  <a:pt x="1968583" y="1285371"/>
                </a:lnTo>
                <a:lnTo>
                  <a:pt x="1992608" y="1247578"/>
                </a:lnTo>
                <a:lnTo>
                  <a:pt x="2024128" y="1216059"/>
                </a:lnTo>
                <a:lnTo>
                  <a:pt x="2061923" y="1192032"/>
                </a:lnTo>
                <a:lnTo>
                  <a:pt x="2104771" y="1176721"/>
                </a:lnTo>
                <a:lnTo>
                  <a:pt x="2151452" y="1171346"/>
                </a:lnTo>
                <a:close/>
              </a:path>
              <a:path w="3077845" h="1868170">
                <a:moveTo>
                  <a:pt x="3077832" y="1171346"/>
                </a:moveTo>
                <a:lnTo>
                  <a:pt x="2151452" y="1171346"/>
                </a:lnTo>
                <a:lnTo>
                  <a:pt x="2198084" y="1176721"/>
                </a:lnTo>
                <a:lnTo>
                  <a:pt x="2240896" y="1192032"/>
                </a:lnTo>
                <a:lnTo>
                  <a:pt x="2278666" y="1216059"/>
                </a:lnTo>
                <a:lnTo>
                  <a:pt x="2310171" y="1247578"/>
                </a:lnTo>
                <a:lnTo>
                  <a:pt x="2334189" y="1285371"/>
                </a:lnTo>
                <a:lnTo>
                  <a:pt x="2349496" y="1328215"/>
                </a:lnTo>
                <a:lnTo>
                  <a:pt x="2354870" y="1374890"/>
                </a:lnTo>
                <a:lnTo>
                  <a:pt x="2354870" y="1867859"/>
                </a:lnTo>
                <a:lnTo>
                  <a:pt x="3077832" y="1867859"/>
                </a:lnTo>
                <a:lnTo>
                  <a:pt x="3077832" y="1171346"/>
                </a:lnTo>
                <a:close/>
              </a:path>
              <a:path w="3077845" h="1868170">
                <a:moveTo>
                  <a:pt x="1802824" y="0"/>
                </a:moveTo>
                <a:lnTo>
                  <a:pt x="1538979" y="407087"/>
                </a:lnTo>
                <a:lnTo>
                  <a:pt x="2868085" y="407087"/>
                </a:lnTo>
                <a:lnTo>
                  <a:pt x="1802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8183" y="8474436"/>
            <a:ext cx="3108325" cy="1899920"/>
          </a:xfrm>
          <a:custGeom>
            <a:avLst/>
            <a:gdLst/>
            <a:ahLst/>
            <a:cxnLst/>
            <a:rect l="l" t="t" r="r" b="b"/>
            <a:pathLst>
              <a:path w="3108325" h="1899920">
                <a:moveTo>
                  <a:pt x="1291206" y="0"/>
                </a:moveTo>
                <a:lnTo>
                  <a:pt x="3821" y="491974"/>
                </a:lnTo>
                <a:lnTo>
                  <a:pt x="0" y="497534"/>
                </a:lnTo>
                <a:lnTo>
                  <a:pt x="0" y="1892633"/>
                </a:lnTo>
                <a:lnTo>
                  <a:pt x="6701" y="1899334"/>
                </a:lnTo>
                <a:lnTo>
                  <a:pt x="746301" y="1899334"/>
                </a:lnTo>
                <a:lnTo>
                  <a:pt x="753013" y="1892633"/>
                </a:lnTo>
                <a:lnTo>
                  <a:pt x="753013" y="1869398"/>
                </a:lnTo>
                <a:lnTo>
                  <a:pt x="29946" y="1869398"/>
                </a:lnTo>
                <a:lnTo>
                  <a:pt x="29946" y="514036"/>
                </a:lnTo>
                <a:lnTo>
                  <a:pt x="1284002" y="34794"/>
                </a:lnTo>
                <a:lnTo>
                  <a:pt x="1319699" y="34794"/>
                </a:lnTo>
                <a:lnTo>
                  <a:pt x="1298693" y="2397"/>
                </a:lnTo>
                <a:lnTo>
                  <a:pt x="1291206" y="0"/>
                </a:lnTo>
                <a:close/>
              </a:path>
              <a:path w="3108325" h="1899920">
                <a:moveTo>
                  <a:pt x="1049515" y="1202822"/>
                </a:moveTo>
                <a:lnTo>
                  <a:pt x="941468" y="1202822"/>
                </a:lnTo>
                <a:lnTo>
                  <a:pt x="991510" y="1209570"/>
                </a:lnTo>
                <a:lnTo>
                  <a:pt x="1036513" y="1228607"/>
                </a:lnTo>
                <a:lnTo>
                  <a:pt x="1074668" y="1258120"/>
                </a:lnTo>
                <a:lnTo>
                  <a:pt x="1104164" y="1296296"/>
                </a:lnTo>
                <a:lnTo>
                  <a:pt x="1123193" y="1341350"/>
                </a:lnTo>
                <a:lnTo>
                  <a:pt x="1129934" y="1391392"/>
                </a:lnTo>
                <a:lnTo>
                  <a:pt x="1129934" y="1892633"/>
                </a:lnTo>
                <a:lnTo>
                  <a:pt x="1136646" y="1899334"/>
                </a:lnTo>
                <a:lnTo>
                  <a:pt x="1358670" y="1899334"/>
                </a:lnTo>
                <a:lnTo>
                  <a:pt x="1365372" y="1892633"/>
                </a:lnTo>
                <a:lnTo>
                  <a:pt x="1365372" y="1869398"/>
                </a:lnTo>
                <a:lnTo>
                  <a:pt x="1159870" y="1869398"/>
                </a:lnTo>
                <a:lnTo>
                  <a:pt x="1159870" y="1391392"/>
                </a:lnTo>
                <a:lnTo>
                  <a:pt x="1154083" y="1341324"/>
                </a:lnTo>
                <a:lnTo>
                  <a:pt x="1137637" y="1295381"/>
                </a:lnTo>
                <a:lnTo>
                  <a:pt x="1111828" y="1254807"/>
                </a:lnTo>
                <a:lnTo>
                  <a:pt x="1077986" y="1220948"/>
                </a:lnTo>
                <a:lnTo>
                  <a:pt x="1049515" y="1202822"/>
                </a:lnTo>
                <a:close/>
              </a:path>
              <a:path w="3108325" h="1899920">
                <a:moveTo>
                  <a:pt x="1661995" y="1202822"/>
                </a:moveTo>
                <a:lnTo>
                  <a:pt x="1553952" y="1202822"/>
                </a:lnTo>
                <a:lnTo>
                  <a:pt x="1603989" y="1209570"/>
                </a:lnTo>
                <a:lnTo>
                  <a:pt x="1648990" y="1228607"/>
                </a:lnTo>
                <a:lnTo>
                  <a:pt x="1687143" y="1258120"/>
                </a:lnTo>
                <a:lnTo>
                  <a:pt x="1716638" y="1296296"/>
                </a:lnTo>
                <a:lnTo>
                  <a:pt x="1735666" y="1341350"/>
                </a:lnTo>
                <a:lnTo>
                  <a:pt x="1742407" y="1391392"/>
                </a:lnTo>
                <a:lnTo>
                  <a:pt x="1742407" y="1892633"/>
                </a:lnTo>
                <a:lnTo>
                  <a:pt x="1749119" y="1899334"/>
                </a:lnTo>
                <a:lnTo>
                  <a:pt x="1971144" y="1899334"/>
                </a:lnTo>
                <a:lnTo>
                  <a:pt x="1977845" y="1892633"/>
                </a:lnTo>
                <a:lnTo>
                  <a:pt x="1977845" y="1869398"/>
                </a:lnTo>
                <a:lnTo>
                  <a:pt x="1772354" y="1869398"/>
                </a:lnTo>
                <a:lnTo>
                  <a:pt x="1772354" y="1391392"/>
                </a:lnTo>
                <a:lnTo>
                  <a:pt x="1766566" y="1341324"/>
                </a:lnTo>
                <a:lnTo>
                  <a:pt x="1750119" y="1295381"/>
                </a:lnTo>
                <a:lnTo>
                  <a:pt x="1724309" y="1254807"/>
                </a:lnTo>
                <a:lnTo>
                  <a:pt x="1690465" y="1220948"/>
                </a:lnTo>
                <a:lnTo>
                  <a:pt x="1661995" y="1202822"/>
                </a:lnTo>
                <a:close/>
              </a:path>
              <a:path w="3108325" h="1899920">
                <a:moveTo>
                  <a:pt x="2274470" y="1202822"/>
                </a:moveTo>
                <a:lnTo>
                  <a:pt x="2166426" y="1202822"/>
                </a:lnTo>
                <a:lnTo>
                  <a:pt x="2216466" y="1209570"/>
                </a:lnTo>
                <a:lnTo>
                  <a:pt x="2261468" y="1228607"/>
                </a:lnTo>
                <a:lnTo>
                  <a:pt x="2299621" y="1258120"/>
                </a:lnTo>
                <a:lnTo>
                  <a:pt x="2329114" y="1296296"/>
                </a:lnTo>
                <a:lnTo>
                  <a:pt x="2348141" y="1341350"/>
                </a:lnTo>
                <a:lnTo>
                  <a:pt x="2354881" y="1391392"/>
                </a:lnTo>
                <a:lnTo>
                  <a:pt x="2354881" y="1892633"/>
                </a:lnTo>
                <a:lnTo>
                  <a:pt x="2361582" y="1899334"/>
                </a:lnTo>
                <a:lnTo>
                  <a:pt x="3101078" y="1899334"/>
                </a:lnTo>
                <a:lnTo>
                  <a:pt x="3107769" y="1892633"/>
                </a:lnTo>
                <a:lnTo>
                  <a:pt x="3107769" y="1869398"/>
                </a:lnTo>
                <a:lnTo>
                  <a:pt x="2384817" y="1869398"/>
                </a:lnTo>
                <a:lnTo>
                  <a:pt x="2384817" y="1391392"/>
                </a:lnTo>
                <a:lnTo>
                  <a:pt x="2379030" y="1341324"/>
                </a:lnTo>
                <a:lnTo>
                  <a:pt x="2362586" y="1295381"/>
                </a:lnTo>
                <a:lnTo>
                  <a:pt x="2336779" y="1254807"/>
                </a:lnTo>
                <a:lnTo>
                  <a:pt x="2302939" y="1220948"/>
                </a:lnTo>
                <a:lnTo>
                  <a:pt x="2274470" y="1202822"/>
                </a:lnTo>
                <a:close/>
              </a:path>
              <a:path w="3108325" h="1899920">
                <a:moveTo>
                  <a:pt x="941468" y="1172885"/>
                </a:moveTo>
                <a:lnTo>
                  <a:pt x="891455" y="1178666"/>
                </a:lnTo>
                <a:lnTo>
                  <a:pt x="845510" y="1195128"/>
                </a:lnTo>
                <a:lnTo>
                  <a:pt x="804955" y="1220948"/>
                </a:lnTo>
                <a:lnTo>
                  <a:pt x="771111" y="1254807"/>
                </a:lnTo>
                <a:lnTo>
                  <a:pt x="745301" y="1295381"/>
                </a:lnTo>
                <a:lnTo>
                  <a:pt x="728845" y="1341350"/>
                </a:lnTo>
                <a:lnTo>
                  <a:pt x="723066" y="1391392"/>
                </a:lnTo>
                <a:lnTo>
                  <a:pt x="723066" y="1869398"/>
                </a:lnTo>
                <a:lnTo>
                  <a:pt x="753013" y="1869398"/>
                </a:lnTo>
                <a:lnTo>
                  <a:pt x="753013" y="1391392"/>
                </a:lnTo>
                <a:lnTo>
                  <a:pt x="759757" y="1341324"/>
                </a:lnTo>
                <a:lnTo>
                  <a:pt x="778780" y="1296296"/>
                </a:lnTo>
                <a:lnTo>
                  <a:pt x="808273" y="1258120"/>
                </a:lnTo>
                <a:lnTo>
                  <a:pt x="846426" y="1228607"/>
                </a:lnTo>
                <a:lnTo>
                  <a:pt x="891428" y="1209570"/>
                </a:lnTo>
                <a:lnTo>
                  <a:pt x="941468" y="1202822"/>
                </a:lnTo>
                <a:lnTo>
                  <a:pt x="1049515" y="1202822"/>
                </a:lnTo>
                <a:lnTo>
                  <a:pt x="1037431" y="1195128"/>
                </a:lnTo>
                <a:lnTo>
                  <a:pt x="991485" y="1178666"/>
                </a:lnTo>
                <a:lnTo>
                  <a:pt x="941468" y="1172885"/>
                </a:lnTo>
                <a:close/>
              </a:path>
              <a:path w="3108325" h="1899920">
                <a:moveTo>
                  <a:pt x="1553952" y="1172885"/>
                </a:moveTo>
                <a:lnTo>
                  <a:pt x="1503906" y="1178666"/>
                </a:lnTo>
                <a:lnTo>
                  <a:pt x="1457935" y="1195128"/>
                </a:lnTo>
                <a:lnTo>
                  <a:pt x="1417359" y="1220948"/>
                </a:lnTo>
                <a:lnTo>
                  <a:pt x="1383499" y="1254807"/>
                </a:lnTo>
                <a:lnTo>
                  <a:pt x="1357678" y="1295381"/>
                </a:lnTo>
                <a:lnTo>
                  <a:pt x="1341216" y="1341350"/>
                </a:lnTo>
                <a:lnTo>
                  <a:pt x="1335435" y="1391392"/>
                </a:lnTo>
                <a:lnTo>
                  <a:pt x="1335435" y="1869398"/>
                </a:lnTo>
                <a:lnTo>
                  <a:pt x="1365372" y="1869398"/>
                </a:lnTo>
                <a:lnTo>
                  <a:pt x="1365372" y="1391392"/>
                </a:lnTo>
                <a:lnTo>
                  <a:pt x="1372119" y="1341324"/>
                </a:lnTo>
                <a:lnTo>
                  <a:pt x="1391155" y="1296296"/>
                </a:lnTo>
                <a:lnTo>
                  <a:pt x="1420667" y="1258120"/>
                </a:lnTo>
                <a:lnTo>
                  <a:pt x="1458845" y="1228607"/>
                </a:lnTo>
                <a:lnTo>
                  <a:pt x="1503877" y="1209570"/>
                </a:lnTo>
                <a:lnTo>
                  <a:pt x="1553952" y="1202822"/>
                </a:lnTo>
                <a:lnTo>
                  <a:pt x="1661995" y="1202822"/>
                </a:lnTo>
                <a:lnTo>
                  <a:pt x="1649910" y="1195128"/>
                </a:lnTo>
                <a:lnTo>
                  <a:pt x="1603965" y="1178666"/>
                </a:lnTo>
                <a:lnTo>
                  <a:pt x="1553952" y="1172885"/>
                </a:lnTo>
                <a:close/>
              </a:path>
              <a:path w="3108325" h="1899920">
                <a:moveTo>
                  <a:pt x="2166426" y="1172885"/>
                </a:moveTo>
                <a:lnTo>
                  <a:pt x="2116383" y="1178666"/>
                </a:lnTo>
                <a:lnTo>
                  <a:pt x="2070413" y="1195128"/>
                </a:lnTo>
                <a:lnTo>
                  <a:pt x="2029836" y="1220948"/>
                </a:lnTo>
                <a:lnTo>
                  <a:pt x="1995976" y="1254807"/>
                </a:lnTo>
                <a:lnTo>
                  <a:pt x="1970153" y="1295381"/>
                </a:lnTo>
                <a:lnTo>
                  <a:pt x="1953690" y="1341350"/>
                </a:lnTo>
                <a:lnTo>
                  <a:pt x="1947909" y="1391392"/>
                </a:lnTo>
                <a:lnTo>
                  <a:pt x="1947909" y="1869398"/>
                </a:lnTo>
                <a:lnTo>
                  <a:pt x="1977845" y="1869398"/>
                </a:lnTo>
                <a:lnTo>
                  <a:pt x="1977845" y="1391392"/>
                </a:lnTo>
                <a:lnTo>
                  <a:pt x="1984593" y="1341324"/>
                </a:lnTo>
                <a:lnTo>
                  <a:pt x="2003628" y="1296296"/>
                </a:lnTo>
                <a:lnTo>
                  <a:pt x="2033140" y="1258120"/>
                </a:lnTo>
                <a:lnTo>
                  <a:pt x="2071318" y="1228607"/>
                </a:lnTo>
                <a:lnTo>
                  <a:pt x="2116350" y="1209570"/>
                </a:lnTo>
                <a:lnTo>
                  <a:pt x="2166426" y="1202822"/>
                </a:lnTo>
                <a:lnTo>
                  <a:pt x="2274470" y="1202822"/>
                </a:lnTo>
                <a:lnTo>
                  <a:pt x="2262386" y="1195128"/>
                </a:lnTo>
                <a:lnTo>
                  <a:pt x="2216441" y="1178666"/>
                </a:lnTo>
                <a:lnTo>
                  <a:pt x="2166426" y="1172885"/>
                </a:lnTo>
                <a:close/>
              </a:path>
              <a:path w="3108325" h="1899920">
                <a:moveTo>
                  <a:pt x="1907606" y="34794"/>
                </a:moveTo>
                <a:lnTo>
                  <a:pt x="1823766" y="34794"/>
                </a:lnTo>
                <a:lnTo>
                  <a:pt x="3077832" y="514036"/>
                </a:lnTo>
                <a:lnTo>
                  <a:pt x="3077832" y="1869398"/>
                </a:lnTo>
                <a:lnTo>
                  <a:pt x="3107769" y="1869398"/>
                </a:lnTo>
                <a:lnTo>
                  <a:pt x="3107769" y="497534"/>
                </a:lnTo>
                <a:lnTo>
                  <a:pt x="3103947" y="491974"/>
                </a:lnTo>
                <a:lnTo>
                  <a:pt x="1907606" y="34794"/>
                </a:lnTo>
                <a:close/>
              </a:path>
              <a:path w="3108325" h="1899920">
                <a:moveTo>
                  <a:pt x="1319699" y="34794"/>
                </a:moveTo>
                <a:lnTo>
                  <a:pt x="1284002" y="34794"/>
                </a:lnTo>
                <a:lnTo>
                  <a:pt x="1541387" y="431725"/>
                </a:lnTo>
                <a:lnTo>
                  <a:pt x="1546870" y="436525"/>
                </a:lnTo>
                <a:lnTo>
                  <a:pt x="1553956" y="438117"/>
                </a:lnTo>
                <a:lnTo>
                  <a:pt x="1561040" y="436513"/>
                </a:lnTo>
                <a:lnTo>
                  <a:pt x="1566517" y="431725"/>
                </a:lnTo>
                <a:lnTo>
                  <a:pt x="1589624" y="396071"/>
                </a:lnTo>
                <a:lnTo>
                  <a:pt x="1553952" y="396071"/>
                </a:lnTo>
                <a:lnTo>
                  <a:pt x="1319699" y="34794"/>
                </a:lnTo>
                <a:close/>
              </a:path>
              <a:path w="3108325" h="1899920">
                <a:moveTo>
                  <a:pt x="1816583" y="10"/>
                </a:moveTo>
                <a:lnTo>
                  <a:pt x="1809086" y="2418"/>
                </a:lnTo>
                <a:lnTo>
                  <a:pt x="1553952" y="396071"/>
                </a:lnTo>
                <a:lnTo>
                  <a:pt x="1589624" y="396071"/>
                </a:lnTo>
                <a:lnTo>
                  <a:pt x="1823766" y="34794"/>
                </a:lnTo>
                <a:lnTo>
                  <a:pt x="1907606" y="34794"/>
                </a:lnTo>
                <a:lnTo>
                  <a:pt x="1816583" y="1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442" y="8093030"/>
            <a:ext cx="97790" cy="1689735"/>
          </a:xfrm>
          <a:custGeom>
            <a:avLst/>
            <a:gdLst/>
            <a:ahLst/>
            <a:cxnLst/>
            <a:rect l="l" t="t" r="r" b="b"/>
            <a:pathLst>
              <a:path w="97789" h="1689734">
                <a:moveTo>
                  <a:pt x="97442" y="1689131"/>
                </a:moveTo>
                <a:lnTo>
                  <a:pt x="0" y="1689131"/>
                </a:lnTo>
                <a:lnTo>
                  <a:pt x="0" y="0"/>
                </a:lnTo>
                <a:lnTo>
                  <a:pt x="97442" y="0"/>
                </a:lnTo>
                <a:lnTo>
                  <a:pt x="97442" y="1689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4480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5" h="1719579">
                <a:moveTo>
                  <a:pt x="120676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76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76" y="0"/>
                </a:lnTo>
                <a:close/>
              </a:path>
              <a:path w="127635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2327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4" h="1719579">
                <a:moveTo>
                  <a:pt x="120687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87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87" y="0"/>
                </a:lnTo>
                <a:close/>
              </a:path>
              <a:path w="127634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6884" y="8184347"/>
            <a:ext cx="430530" cy="1427480"/>
          </a:xfrm>
          <a:custGeom>
            <a:avLst/>
            <a:gdLst/>
            <a:ahLst/>
            <a:cxnLst/>
            <a:rect l="l" t="t" r="r" b="b"/>
            <a:pathLst>
              <a:path w="430529" h="1427479">
                <a:moveTo>
                  <a:pt x="430405" y="1427275"/>
                </a:moveTo>
                <a:lnTo>
                  <a:pt x="0" y="1427275"/>
                </a:lnTo>
                <a:lnTo>
                  <a:pt x="0" y="0"/>
                </a:lnTo>
                <a:lnTo>
                  <a:pt x="430405" y="0"/>
                </a:lnTo>
                <a:lnTo>
                  <a:pt x="430405" y="1427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1922" y="8169374"/>
            <a:ext cx="460375" cy="1457325"/>
          </a:xfrm>
          <a:custGeom>
            <a:avLst/>
            <a:gdLst/>
            <a:ahLst/>
            <a:cxnLst/>
            <a:rect l="l" t="t" r="r" b="b"/>
            <a:pathLst>
              <a:path w="460375" h="1457325">
                <a:moveTo>
                  <a:pt x="453630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50510"/>
                </a:lnTo>
                <a:lnTo>
                  <a:pt x="6711" y="1457222"/>
                </a:lnTo>
                <a:lnTo>
                  <a:pt x="453630" y="1457222"/>
                </a:lnTo>
                <a:lnTo>
                  <a:pt x="460342" y="1450510"/>
                </a:lnTo>
                <a:lnTo>
                  <a:pt x="460342" y="1427286"/>
                </a:lnTo>
                <a:lnTo>
                  <a:pt x="29946" y="1427286"/>
                </a:lnTo>
                <a:lnTo>
                  <a:pt x="29946" y="29946"/>
                </a:lnTo>
                <a:lnTo>
                  <a:pt x="460342" y="29946"/>
                </a:lnTo>
                <a:lnTo>
                  <a:pt x="460342" y="6701"/>
                </a:lnTo>
                <a:lnTo>
                  <a:pt x="453630" y="0"/>
                </a:lnTo>
                <a:close/>
              </a:path>
              <a:path w="460375" h="1457325">
                <a:moveTo>
                  <a:pt x="460342" y="29946"/>
                </a:moveTo>
                <a:lnTo>
                  <a:pt x="430405" y="29946"/>
                </a:lnTo>
                <a:lnTo>
                  <a:pt x="430405" y="1427286"/>
                </a:lnTo>
                <a:lnTo>
                  <a:pt x="460342" y="1427286"/>
                </a:lnTo>
                <a:lnTo>
                  <a:pt x="460342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0939" y="8326870"/>
            <a:ext cx="302895" cy="164465"/>
          </a:xfrm>
          <a:custGeom>
            <a:avLst/>
            <a:gdLst/>
            <a:ahLst/>
            <a:cxnLst/>
            <a:rect l="l" t="t" r="r" b="b"/>
            <a:pathLst>
              <a:path w="302895" h="164465">
                <a:moveTo>
                  <a:pt x="151178" y="0"/>
                </a:moveTo>
                <a:lnTo>
                  <a:pt x="108017" y="2813"/>
                </a:lnTo>
                <a:lnTo>
                  <a:pt x="67846" y="10881"/>
                </a:lnTo>
                <a:lnTo>
                  <a:pt x="31546" y="23650"/>
                </a:lnTo>
                <a:lnTo>
                  <a:pt x="0" y="40564"/>
                </a:lnTo>
                <a:lnTo>
                  <a:pt x="0" y="164078"/>
                </a:lnTo>
                <a:lnTo>
                  <a:pt x="302315" y="164078"/>
                </a:lnTo>
                <a:lnTo>
                  <a:pt x="302315" y="40564"/>
                </a:lnTo>
                <a:lnTo>
                  <a:pt x="270765" y="23650"/>
                </a:lnTo>
                <a:lnTo>
                  <a:pt x="234470" y="10881"/>
                </a:lnTo>
                <a:lnTo>
                  <a:pt x="194314" y="2813"/>
                </a:lnTo>
                <a:lnTo>
                  <a:pt x="151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5973" y="8311905"/>
            <a:ext cx="332740" cy="194310"/>
          </a:xfrm>
          <a:custGeom>
            <a:avLst/>
            <a:gdLst/>
            <a:ahLst/>
            <a:cxnLst/>
            <a:rect l="l" t="t" r="r" b="b"/>
            <a:pathLst>
              <a:path w="332740" h="194309">
                <a:moveTo>
                  <a:pt x="166141" y="0"/>
                </a:moveTo>
                <a:lnTo>
                  <a:pt x="121855" y="2818"/>
                </a:lnTo>
                <a:lnTo>
                  <a:pt x="79885" y="11097"/>
                </a:lnTo>
                <a:lnTo>
                  <a:pt x="41208" y="24574"/>
                </a:lnTo>
                <a:lnTo>
                  <a:pt x="6806" y="42982"/>
                </a:lnTo>
                <a:lnTo>
                  <a:pt x="0" y="50469"/>
                </a:lnTo>
                <a:lnTo>
                  <a:pt x="0" y="187324"/>
                </a:lnTo>
                <a:lnTo>
                  <a:pt x="6701" y="194015"/>
                </a:lnTo>
                <a:lnTo>
                  <a:pt x="325550" y="194015"/>
                </a:lnTo>
                <a:lnTo>
                  <a:pt x="332251" y="187324"/>
                </a:lnTo>
                <a:lnTo>
                  <a:pt x="332251" y="164078"/>
                </a:lnTo>
                <a:lnTo>
                  <a:pt x="29936" y="164078"/>
                </a:lnTo>
                <a:lnTo>
                  <a:pt x="29936" y="63851"/>
                </a:lnTo>
                <a:lnTo>
                  <a:pt x="59612" y="49306"/>
                </a:lnTo>
                <a:lnTo>
                  <a:pt x="92694" y="38675"/>
                </a:lnTo>
                <a:lnTo>
                  <a:pt x="128448" y="32153"/>
                </a:lnTo>
                <a:lnTo>
                  <a:pt x="166141" y="29936"/>
                </a:lnTo>
                <a:lnTo>
                  <a:pt x="301070" y="29936"/>
                </a:lnTo>
                <a:lnTo>
                  <a:pt x="291052" y="24574"/>
                </a:lnTo>
                <a:lnTo>
                  <a:pt x="252386" y="11097"/>
                </a:lnTo>
                <a:lnTo>
                  <a:pt x="210423" y="2818"/>
                </a:lnTo>
                <a:lnTo>
                  <a:pt x="166141" y="0"/>
                </a:lnTo>
                <a:close/>
              </a:path>
              <a:path w="332740" h="194309">
                <a:moveTo>
                  <a:pt x="301070" y="29936"/>
                </a:moveTo>
                <a:lnTo>
                  <a:pt x="166141" y="29936"/>
                </a:lnTo>
                <a:lnTo>
                  <a:pt x="203824" y="32153"/>
                </a:lnTo>
                <a:lnTo>
                  <a:pt x="239568" y="38675"/>
                </a:lnTo>
                <a:lnTo>
                  <a:pt x="272642" y="49306"/>
                </a:lnTo>
                <a:lnTo>
                  <a:pt x="302315" y="63851"/>
                </a:lnTo>
                <a:lnTo>
                  <a:pt x="302315" y="164078"/>
                </a:lnTo>
                <a:lnTo>
                  <a:pt x="332251" y="164078"/>
                </a:lnTo>
                <a:lnTo>
                  <a:pt x="332251" y="50469"/>
                </a:lnTo>
                <a:lnTo>
                  <a:pt x="329686" y="45747"/>
                </a:lnTo>
                <a:lnTo>
                  <a:pt x="325445" y="42982"/>
                </a:lnTo>
                <a:lnTo>
                  <a:pt x="30107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121" y="8326872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2129" y="8326877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2343" y="86725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743" y="0"/>
                </a:moveTo>
                <a:lnTo>
                  <a:pt x="131962" y="6421"/>
                </a:lnTo>
                <a:lnTo>
                  <a:pt x="89025" y="24541"/>
                </a:lnTo>
                <a:lnTo>
                  <a:pt x="52647" y="52648"/>
                </a:lnTo>
                <a:lnTo>
                  <a:pt x="24541" y="89028"/>
                </a:lnTo>
                <a:lnTo>
                  <a:pt x="6420" y="131968"/>
                </a:lnTo>
                <a:lnTo>
                  <a:pt x="0" y="179753"/>
                </a:lnTo>
                <a:lnTo>
                  <a:pt x="6420" y="227539"/>
                </a:lnTo>
                <a:lnTo>
                  <a:pt x="24541" y="270478"/>
                </a:lnTo>
                <a:lnTo>
                  <a:pt x="52647" y="306858"/>
                </a:lnTo>
                <a:lnTo>
                  <a:pt x="89025" y="334965"/>
                </a:lnTo>
                <a:lnTo>
                  <a:pt x="131962" y="353086"/>
                </a:lnTo>
                <a:lnTo>
                  <a:pt x="179743" y="359507"/>
                </a:lnTo>
                <a:lnTo>
                  <a:pt x="227532" y="353086"/>
                </a:lnTo>
                <a:lnTo>
                  <a:pt x="270472" y="334965"/>
                </a:lnTo>
                <a:lnTo>
                  <a:pt x="306851" y="306858"/>
                </a:lnTo>
                <a:lnTo>
                  <a:pt x="334957" y="270478"/>
                </a:lnTo>
                <a:lnTo>
                  <a:pt x="353076" y="227539"/>
                </a:lnTo>
                <a:lnTo>
                  <a:pt x="359496" y="179753"/>
                </a:lnTo>
                <a:lnTo>
                  <a:pt x="353076" y="131968"/>
                </a:lnTo>
                <a:lnTo>
                  <a:pt x="334957" y="89028"/>
                </a:lnTo>
                <a:lnTo>
                  <a:pt x="306851" y="52648"/>
                </a:lnTo>
                <a:lnTo>
                  <a:pt x="270472" y="24541"/>
                </a:lnTo>
                <a:lnTo>
                  <a:pt x="227532" y="6421"/>
                </a:lnTo>
                <a:lnTo>
                  <a:pt x="179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7374" y="8657617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194727" y="0"/>
                </a:moveTo>
                <a:lnTo>
                  <a:pt x="150130" y="5151"/>
                </a:lnTo>
                <a:lnTo>
                  <a:pt x="109163" y="19821"/>
                </a:lnTo>
                <a:lnTo>
                  <a:pt x="73004" y="42830"/>
                </a:lnTo>
                <a:lnTo>
                  <a:pt x="42831" y="73002"/>
                </a:lnTo>
                <a:lnTo>
                  <a:pt x="19821" y="109159"/>
                </a:lnTo>
                <a:lnTo>
                  <a:pt x="5151" y="150123"/>
                </a:lnTo>
                <a:lnTo>
                  <a:pt x="0" y="194716"/>
                </a:lnTo>
                <a:lnTo>
                  <a:pt x="5151" y="239312"/>
                </a:lnTo>
                <a:lnTo>
                  <a:pt x="19821" y="280278"/>
                </a:lnTo>
                <a:lnTo>
                  <a:pt x="42831" y="316434"/>
                </a:lnTo>
                <a:lnTo>
                  <a:pt x="73004" y="346605"/>
                </a:lnTo>
                <a:lnTo>
                  <a:pt x="109163" y="369613"/>
                </a:lnTo>
                <a:lnTo>
                  <a:pt x="150130" y="384282"/>
                </a:lnTo>
                <a:lnTo>
                  <a:pt x="194727" y="389433"/>
                </a:lnTo>
                <a:lnTo>
                  <a:pt x="239320" y="384282"/>
                </a:lnTo>
                <a:lnTo>
                  <a:pt x="280283" y="369613"/>
                </a:lnTo>
                <a:lnTo>
                  <a:pt x="296182" y="359496"/>
                </a:lnTo>
                <a:lnTo>
                  <a:pt x="194727" y="359496"/>
                </a:lnTo>
                <a:lnTo>
                  <a:pt x="150973" y="353601"/>
                </a:lnTo>
                <a:lnTo>
                  <a:pt x="111623" y="336968"/>
                </a:lnTo>
                <a:lnTo>
                  <a:pt x="78260" y="311181"/>
                </a:lnTo>
                <a:lnTo>
                  <a:pt x="52469" y="277822"/>
                </a:lnTo>
                <a:lnTo>
                  <a:pt x="35833" y="238473"/>
                </a:lnTo>
                <a:lnTo>
                  <a:pt x="29936" y="194716"/>
                </a:lnTo>
                <a:lnTo>
                  <a:pt x="35833" y="150963"/>
                </a:lnTo>
                <a:lnTo>
                  <a:pt x="52469" y="111615"/>
                </a:lnTo>
                <a:lnTo>
                  <a:pt x="78260" y="78255"/>
                </a:lnTo>
                <a:lnTo>
                  <a:pt x="111623" y="52466"/>
                </a:lnTo>
                <a:lnTo>
                  <a:pt x="150973" y="35832"/>
                </a:lnTo>
                <a:lnTo>
                  <a:pt x="194727" y="29936"/>
                </a:lnTo>
                <a:lnTo>
                  <a:pt x="296178" y="29936"/>
                </a:lnTo>
                <a:lnTo>
                  <a:pt x="280283" y="19821"/>
                </a:lnTo>
                <a:lnTo>
                  <a:pt x="239320" y="5151"/>
                </a:lnTo>
                <a:lnTo>
                  <a:pt x="194727" y="0"/>
                </a:lnTo>
                <a:close/>
              </a:path>
              <a:path w="389890" h="389890">
                <a:moveTo>
                  <a:pt x="296178" y="29936"/>
                </a:moveTo>
                <a:lnTo>
                  <a:pt x="194727" y="29936"/>
                </a:lnTo>
                <a:lnTo>
                  <a:pt x="238480" y="35832"/>
                </a:lnTo>
                <a:lnTo>
                  <a:pt x="277828" y="52466"/>
                </a:lnTo>
                <a:lnTo>
                  <a:pt x="311188" y="78255"/>
                </a:lnTo>
                <a:lnTo>
                  <a:pt x="336976" y="111615"/>
                </a:lnTo>
                <a:lnTo>
                  <a:pt x="353610" y="150963"/>
                </a:lnTo>
                <a:lnTo>
                  <a:pt x="359507" y="194716"/>
                </a:lnTo>
                <a:lnTo>
                  <a:pt x="353610" y="238473"/>
                </a:lnTo>
                <a:lnTo>
                  <a:pt x="336976" y="277822"/>
                </a:lnTo>
                <a:lnTo>
                  <a:pt x="311188" y="311181"/>
                </a:lnTo>
                <a:lnTo>
                  <a:pt x="277828" y="336968"/>
                </a:lnTo>
                <a:lnTo>
                  <a:pt x="238480" y="353601"/>
                </a:lnTo>
                <a:lnTo>
                  <a:pt x="194727" y="359496"/>
                </a:lnTo>
                <a:lnTo>
                  <a:pt x="296182" y="359496"/>
                </a:lnTo>
                <a:lnTo>
                  <a:pt x="346612" y="316434"/>
                </a:lnTo>
                <a:lnTo>
                  <a:pt x="369622" y="280278"/>
                </a:lnTo>
                <a:lnTo>
                  <a:pt x="384292" y="239312"/>
                </a:lnTo>
                <a:lnTo>
                  <a:pt x="389443" y="194716"/>
                </a:lnTo>
                <a:lnTo>
                  <a:pt x="384292" y="150123"/>
                </a:lnTo>
                <a:lnTo>
                  <a:pt x="369622" y="109159"/>
                </a:lnTo>
                <a:lnTo>
                  <a:pt x="346612" y="73002"/>
                </a:lnTo>
                <a:lnTo>
                  <a:pt x="316440" y="42830"/>
                </a:lnTo>
                <a:lnTo>
                  <a:pt x="29617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1475" y="8791708"/>
            <a:ext cx="121242" cy="121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2818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61" y="0"/>
                </a:moveTo>
                <a:lnTo>
                  <a:pt x="108306" y="8073"/>
                </a:lnTo>
                <a:lnTo>
                  <a:pt x="64834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12" y="700606"/>
                </a:lnTo>
                <a:lnTo>
                  <a:pt x="316712" y="158351"/>
                </a:lnTo>
                <a:lnTo>
                  <a:pt x="308639" y="108300"/>
                </a:lnTo>
                <a:lnTo>
                  <a:pt x="286159" y="64831"/>
                </a:lnTo>
                <a:lnTo>
                  <a:pt x="251880" y="30553"/>
                </a:lnTo>
                <a:lnTo>
                  <a:pt x="208412" y="8073"/>
                </a:lnTo>
                <a:lnTo>
                  <a:pt x="158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7858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281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52834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41612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1612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738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0749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1179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6222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0997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51" y="0"/>
                </a:moveTo>
                <a:lnTo>
                  <a:pt x="108300" y="8073"/>
                </a:lnTo>
                <a:lnTo>
                  <a:pt x="64831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6037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0993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71014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9790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979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891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8919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9348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4392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3186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129943" y="1750051"/>
                </a:moveTo>
                <a:lnTo>
                  <a:pt x="0" y="1750051"/>
                </a:lnTo>
                <a:lnTo>
                  <a:pt x="0" y="0"/>
                </a:lnTo>
                <a:lnTo>
                  <a:pt x="129943" y="0"/>
                </a:lnTo>
                <a:lnTo>
                  <a:pt x="129943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18224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68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73296"/>
                </a:lnTo>
                <a:lnTo>
                  <a:pt x="6701" y="1780008"/>
                </a:lnTo>
                <a:lnTo>
                  <a:pt x="153168" y="1780008"/>
                </a:lnTo>
                <a:lnTo>
                  <a:pt x="159879" y="1773296"/>
                </a:lnTo>
                <a:lnTo>
                  <a:pt x="159879" y="1750061"/>
                </a:lnTo>
                <a:lnTo>
                  <a:pt x="29946" y="1750061"/>
                </a:lnTo>
                <a:lnTo>
                  <a:pt x="29946" y="29946"/>
                </a:lnTo>
                <a:lnTo>
                  <a:pt x="159879" y="29946"/>
                </a:lnTo>
                <a:lnTo>
                  <a:pt x="159879" y="6711"/>
                </a:lnTo>
                <a:lnTo>
                  <a:pt x="153168" y="0"/>
                </a:lnTo>
                <a:close/>
              </a:path>
              <a:path w="160020" h="1780540">
                <a:moveTo>
                  <a:pt x="159879" y="29946"/>
                </a:moveTo>
                <a:lnTo>
                  <a:pt x="129943" y="29946"/>
                </a:lnTo>
                <a:lnTo>
                  <a:pt x="129943" y="1750061"/>
                </a:lnTo>
                <a:lnTo>
                  <a:pt x="159879" y="1750061"/>
                </a:lnTo>
                <a:lnTo>
                  <a:pt x="15987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8319" y="8326877"/>
            <a:ext cx="130175" cy="1381760"/>
          </a:xfrm>
          <a:custGeom>
            <a:avLst/>
            <a:gdLst/>
            <a:ahLst/>
            <a:cxnLst/>
            <a:rect l="l" t="t" r="r" b="b"/>
            <a:pathLst>
              <a:path w="130175" h="1381759">
                <a:moveTo>
                  <a:pt x="129943" y="1381685"/>
                </a:moveTo>
                <a:lnTo>
                  <a:pt x="0" y="1381685"/>
                </a:lnTo>
                <a:lnTo>
                  <a:pt x="0" y="0"/>
                </a:lnTo>
                <a:lnTo>
                  <a:pt x="129943" y="0"/>
                </a:lnTo>
                <a:lnTo>
                  <a:pt x="129943" y="1381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43346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89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04920"/>
                </a:lnTo>
                <a:lnTo>
                  <a:pt x="6711" y="1411632"/>
                </a:lnTo>
                <a:lnTo>
                  <a:pt x="153189" y="1411632"/>
                </a:lnTo>
                <a:lnTo>
                  <a:pt x="159890" y="1404920"/>
                </a:lnTo>
                <a:lnTo>
                  <a:pt x="159890" y="1381685"/>
                </a:lnTo>
                <a:lnTo>
                  <a:pt x="29946" y="1381685"/>
                </a:lnTo>
                <a:lnTo>
                  <a:pt x="29946" y="29936"/>
                </a:lnTo>
                <a:lnTo>
                  <a:pt x="159890" y="29936"/>
                </a:lnTo>
                <a:lnTo>
                  <a:pt x="159890" y="6701"/>
                </a:lnTo>
                <a:lnTo>
                  <a:pt x="153189" y="0"/>
                </a:lnTo>
                <a:close/>
              </a:path>
              <a:path w="160020" h="1412240">
                <a:moveTo>
                  <a:pt x="159890" y="29936"/>
                </a:moveTo>
                <a:lnTo>
                  <a:pt x="129954" y="29936"/>
                </a:lnTo>
                <a:lnTo>
                  <a:pt x="129954" y="1381685"/>
                </a:lnTo>
                <a:lnTo>
                  <a:pt x="159890" y="1381685"/>
                </a:lnTo>
                <a:lnTo>
                  <a:pt x="15989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74662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9693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466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4659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2581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02584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3445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3457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33014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18047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6483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1514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47" y="730543"/>
                </a:lnTo>
                <a:lnTo>
                  <a:pt x="346649" y="723841"/>
                </a:lnTo>
                <a:lnTo>
                  <a:pt x="346649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805" y="29936"/>
                </a:lnTo>
                <a:lnTo>
                  <a:pt x="260736" y="23698"/>
                </a:lnTo>
                <a:lnTo>
                  <a:pt x="219344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805" y="29936"/>
                </a:moveTo>
                <a:lnTo>
                  <a:pt x="173314" y="29936"/>
                </a:lnTo>
                <a:lnTo>
                  <a:pt x="218592" y="37258"/>
                </a:lnTo>
                <a:lnTo>
                  <a:pt x="257951" y="57638"/>
                </a:lnTo>
                <a:lnTo>
                  <a:pt x="289010" y="88695"/>
                </a:lnTo>
                <a:lnTo>
                  <a:pt x="309390" y="128050"/>
                </a:lnTo>
                <a:lnTo>
                  <a:pt x="316712" y="173324"/>
                </a:lnTo>
                <a:lnTo>
                  <a:pt x="316712" y="700606"/>
                </a:lnTo>
                <a:lnTo>
                  <a:pt x="346649" y="700606"/>
                </a:lnTo>
                <a:lnTo>
                  <a:pt x="346649" y="173324"/>
                </a:lnTo>
                <a:lnTo>
                  <a:pt x="340447" y="127302"/>
                </a:lnTo>
                <a:lnTo>
                  <a:pt x="322952" y="85914"/>
                </a:lnTo>
                <a:lnTo>
                  <a:pt x="295827" y="50824"/>
                </a:lnTo>
                <a:lnTo>
                  <a:pt x="268805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6487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6490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8440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4404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526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45277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14834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9867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055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0" y="1750051"/>
                </a:moveTo>
                <a:lnTo>
                  <a:pt x="129954" y="1750051"/>
                </a:lnTo>
                <a:lnTo>
                  <a:pt x="129954" y="0"/>
                </a:lnTo>
                <a:lnTo>
                  <a:pt x="0" y="0"/>
                </a:lnTo>
                <a:lnTo>
                  <a:pt x="0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66102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57" y="0"/>
                </a:moveTo>
                <a:lnTo>
                  <a:pt x="6690" y="0"/>
                </a:lnTo>
                <a:lnTo>
                  <a:pt x="0" y="6711"/>
                </a:lnTo>
                <a:lnTo>
                  <a:pt x="0" y="1773296"/>
                </a:lnTo>
                <a:lnTo>
                  <a:pt x="6690" y="1780008"/>
                </a:lnTo>
                <a:lnTo>
                  <a:pt x="153157" y="1780008"/>
                </a:lnTo>
                <a:lnTo>
                  <a:pt x="159869" y="1773296"/>
                </a:lnTo>
                <a:lnTo>
                  <a:pt x="159869" y="1750061"/>
                </a:lnTo>
                <a:lnTo>
                  <a:pt x="29936" y="1750061"/>
                </a:lnTo>
                <a:lnTo>
                  <a:pt x="29936" y="29946"/>
                </a:lnTo>
                <a:lnTo>
                  <a:pt x="159869" y="29946"/>
                </a:lnTo>
                <a:lnTo>
                  <a:pt x="159869" y="6711"/>
                </a:lnTo>
                <a:lnTo>
                  <a:pt x="153157" y="0"/>
                </a:lnTo>
                <a:close/>
              </a:path>
              <a:path w="160020" h="1780540">
                <a:moveTo>
                  <a:pt x="159869" y="29946"/>
                </a:moveTo>
                <a:lnTo>
                  <a:pt x="129933" y="29946"/>
                </a:lnTo>
                <a:lnTo>
                  <a:pt x="129933" y="1750061"/>
                </a:lnTo>
                <a:lnTo>
                  <a:pt x="159869" y="1750061"/>
                </a:lnTo>
                <a:lnTo>
                  <a:pt x="15986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0970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57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1404920"/>
                </a:lnTo>
                <a:lnTo>
                  <a:pt x="6701" y="1411632"/>
                </a:lnTo>
                <a:lnTo>
                  <a:pt x="153157" y="1411632"/>
                </a:lnTo>
                <a:lnTo>
                  <a:pt x="159869" y="1404920"/>
                </a:lnTo>
                <a:lnTo>
                  <a:pt x="159869" y="1381685"/>
                </a:lnTo>
                <a:lnTo>
                  <a:pt x="29936" y="1381685"/>
                </a:lnTo>
                <a:lnTo>
                  <a:pt x="29936" y="29936"/>
                </a:lnTo>
                <a:lnTo>
                  <a:pt x="159869" y="29936"/>
                </a:lnTo>
                <a:lnTo>
                  <a:pt x="159869" y="6701"/>
                </a:lnTo>
                <a:lnTo>
                  <a:pt x="153157" y="0"/>
                </a:lnTo>
                <a:close/>
              </a:path>
              <a:path w="160020" h="1412240">
                <a:moveTo>
                  <a:pt x="159869" y="29936"/>
                </a:moveTo>
                <a:lnTo>
                  <a:pt x="129933" y="29936"/>
                </a:lnTo>
                <a:lnTo>
                  <a:pt x="129933" y="1381685"/>
                </a:lnTo>
                <a:lnTo>
                  <a:pt x="159869" y="1381685"/>
                </a:lnTo>
                <a:lnTo>
                  <a:pt x="159869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3207" y="9508910"/>
            <a:ext cx="1898014" cy="850265"/>
          </a:xfrm>
          <a:custGeom>
            <a:avLst/>
            <a:gdLst/>
            <a:ahLst/>
            <a:cxnLst/>
            <a:rect l="l" t="t" r="r" b="b"/>
            <a:pathLst>
              <a:path w="1898015" h="850265">
                <a:moveTo>
                  <a:pt x="320848" y="0"/>
                </a:moveTo>
                <a:lnTo>
                  <a:pt x="268798" y="3386"/>
                </a:lnTo>
                <a:lnTo>
                  <a:pt x="219424" y="13192"/>
                </a:lnTo>
                <a:lnTo>
                  <a:pt x="173386" y="28884"/>
                </a:lnTo>
                <a:lnTo>
                  <a:pt x="131346" y="49931"/>
                </a:lnTo>
                <a:lnTo>
                  <a:pt x="93963" y="75800"/>
                </a:lnTo>
                <a:lnTo>
                  <a:pt x="61896" y="105958"/>
                </a:lnTo>
                <a:lnTo>
                  <a:pt x="35806" y="139875"/>
                </a:lnTo>
                <a:lnTo>
                  <a:pt x="16354" y="177017"/>
                </a:lnTo>
                <a:lnTo>
                  <a:pt x="4198" y="216853"/>
                </a:lnTo>
                <a:lnTo>
                  <a:pt x="0" y="258850"/>
                </a:lnTo>
                <a:lnTo>
                  <a:pt x="0" y="849890"/>
                </a:lnTo>
                <a:lnTo>
                  <a:pt x="133011" y="849890"/>
                </a:lnTo>
                <a:lnTo>
                  <a:pt x="133011" y="356910"/>
                </a:lnTo>
                <a:lnTo>
                  <a:pt x="138380" y="310236"/>
                </a:lnTo>
                <a:lnTo>
                  <a:pt x="153675" y="267392"/>
                </a:lnTo>
                <a:lnTo>
                  <a:pt x="177679" y="229599"/>
                </a:lnTo>
                <a:lnTo>
                  <a:pt x="209176" y="198079"/>
                </a:lnTo>
                <a:lnTo>
                  <a:pt x="246948" y="174053"/>
                </a:lnTo>
                <a:lnTo>
                  <a:pt x="289778" y="158742"/>
                </a:lnTo>
                <a:lnTo>
                  <a:pt x="336450" y="153367"/>
                </a:lnTo>
                <a:lnTo>
                  <a:pt x="612944" y="153367"/>
                </a:lnTo>
                <a:lnTo>
                  <a:pt x="600736" y="132258"/>
                </a:lnTo>
                <a:lnTo>
                  <a:pt x="574234" y="100087"/>
                </a:lnTo>
                <a:lnTo>
                  <a:pt x="542243" y="71531"/>
                </a:lnTo>
                <a:lnTo>
                  <a:pt x="505359" y="47077"/>
                </a:lnTo>
                <a:lnTo>
                  <a:pt x="464180" y="27210"/>
                </a:lnTo>
                <a:lnTo>
                  <a:pt x="419303" y="12417"/>
                </a:lnTo>
                <a:lnTo>
                  <a:pt x="371327" y="3185"/>
                </a:lnTo>
                <a:lnTo>
                  <a:pt x="320848" y="0"/>
                </a:lnTo>
                <a:close/>
              </a:path>
              <a:path w="1898015" h="850265">
                <a:moveTo>
                  <a:pt x="612944" y="153367"/>
                </a:moveTo>
                <a:lnTo>
                  <a:pt x="336450" y="153367"/>
                </a:lnTo>
                <a:lnTo>
                  <a:pt x="383078" y="158742"/>
                </a:lnTo>
                <a:lnTo>
                  <a:pt x="425891" y="174053"/>
                </a:lnTo>
                <a:lnTo>
                  <a:pt x="463663" y="198079"/>
                </a:lnTo>
                <a:lnTo>
                  <a:pt x="495172" y="229599"/>
                </a:lnTo>
                <a:lnTo>
                  <a:pt x="519193" y="267392"/>
                </a:lnTo>
                <a:lnTo>
                  <a:pt x="534503" y="310236"/>
                </a:lnTo>
                <a:lnTo>
                  <a:pt x="539878" y="356910"/>
                </a:lnTo>
                <a:lnTo>
                  <a:pt x="539878" y="849890"/>
                </a:lnTo>
                <a:lnTo>
                  <a:pt x="745369" y="849890"/>
                </a:lnTo>
                <a:lnTo>
                  <a:pt x="745369" y="356910"/>
                </a:lnTo>
                <a:lnTo>
                  <a:pt x="750744" y="310236"/>
                </a:lnTo>
                <a:lnTo>
                  <a:pt x="766054" y="267392"/>
                </a:lnTo>
                <a:lnTo>
                  <a:pt x="790079" y="229599"/>
                </a:lnTo>
                <a:lnTo>
                  <a:pt x="814177" y="205501"/>
                </a:lnTo>
                <a:lnTo>
                  <a:pt x="634881" y="205501"/>
                </a:lnTo>
                <a:lnTo>
                  <a:pt x="621151" y="167558"/>
                </a:lnTo>
                <a:lnTo>
                  <a:pt x="612944" y="153367"/>
                </a:lnTo>
                <a:close/>
              </a:path>
              <a:path w="1898015" h="850265">
                <a:moveTo>
                  <a:pt x="1241003" y="153367"/>
                </a:moveTo>
                <a:lnTo>
                  <a:pt x="948923" y="153367"/>
                </a:lnTo>
                <a:lnTo>
                  <a:pt x="995556" y="158742"/>
                </a:lnTo>
                <a:lnTo>
                  <a:pt x="1038371" y="174053"/>
                </a:lnTo>
                <a:lnTo>
                  <a:pt x="1076145" y="198079"/>
                </a:lnTo>
                <a:lnTo>
                  <a:pt x="1107655" y="229599"/>
                </a:lnTo>
                <a:lnTo>
                  <a:pt x="1131677" y="267392"/>
                </a:lnTo>
                <a:lnTo>
                  <a:pt x="1146987" y="310236"/>
                </a:lnTo>
                <a:lnTo>
                  <a:pt x="1152362" y="356910"/>
                </a:lnTo>
                <a:lnTo>
                  <a:pt x="1152362" y="849890"/>
                </a:lnTo>
                <a:lnTo>
                  <a:pt x="1357853" y="849890"/>
                </a:lnTo>
                <a:lnTo>
                  <a:pt x="1357853" y="356910"/>
                </a:lnTo>
                <a:lnTo>
                  <a:pt x="1363227" y="310236"/>
                </a:lnTo>
                <a:lnTo>
                  <a:pt x="1378536" y="267392"/>
                </a:lnTo>
                <a:lnTo>
                  <a:pt x="1402559" y="229599"/>
                </a:lnTo>
                <a:lnTo>
                  <a:pt x="1426656" y="205501"/>
                </a:lnTo>
                <a:lnTo>
                  <a:pt x="1262956" y="205501"/>
                </a:lnTo>
                <a:lnTo>
                  <a:pt x="1249216" y="167558"/>
                </a:lnTo>
                <a:lnTo>
                  <a:pt x="1241003" y="153367"/>
                </a:lnTo>
                <a:close/>
              </a:path>
              <a:path w="1898015" h="850265">
                <a:moveTo>
                  <a:pt x="1869087" y="153367"/>
                </a:moveTo>
                <a:lnTo>
                  <a:pt x="1561397" y="153367"/>
                </a:lnTo>
                <a:lnTo>
                  <a:pt x="1608028" y="158742"/>
                </a:lnTo>
                <a:lnTo>
                  <a:pt x="1650840" y="174053"/>
                </a:lnTo>
                <a:lnTo>
                  <a:pt x="1688610" y="198079"/>
                </a:lnTo>
                <a:lnTo>
                  <a:pt x="1720116" y="229599"/>
                </a:lnTo>
                <a:lnTo>
                  <a:pt x="1744133" y="267392"/>
                </a:lnTo>
                <a:lnTo>
                  <a:pt x="1759441" y="310236"/>
                </a:lnTo>
                <a:lnTo>
                  <a:pt x="1764815" y="356910"/>
                </a:lnTo>
                <a:lnTo>
                  <a:pt x="1764815" y="849890"/>
                </a:lnTo>
                <a:lnTo>
                  <a:pt x="1897847" y="849890"/>
                </a:lnTo>
                <a:lnTo>
                  <a:pt x="1897847" y="258850"/>
                </a:lnTo>
                <a:lnTo>
                  <a:pt x="1893646" y="216853"/>
                </a:lnTo>
                <a:lnTo>
                  <a:pt x="1881481" y="177017"/>
                </a:lnTo>
                <a:lnTo>
                  <a:pt x="1869087" y="153367"/>
                </a:lnTo>
                <a:close/>
              </a:path>
              <a:path w="1898015" h="850265">
                <a:moveTo>
                  <a:pt x="948923" y="0"/>
                </a:moveTo>
                <a:lnTo>
                  <a:pt x="898441" y="3185"/>
                </a:lnTo>
                <a:lnTo>
                  <a:pt x="850455" y="12417"/>
                </a:lnTo>
                <a:lnTo>
                  <a:pt x="805566" y="27210"/>
                </a:lnTo>
                <a:lnTo>
                  <a:pt x="764374" y="47077"/>
                </a:lnTo>
                <a:lnTo>
                  <a:pt x="727480" y="71531"/>
                </a:lnTo>
                <a:lnTo>
                  <a:pt x="695483" y="100087"/>
                </a:lnTo>
                <a:lnTo>
                  <a:pt x="668984" y="132258"/>
                </a:lnTo>
                <a:lnTo>
                  <a:pt x="648583" y="167558"/>
                </a:lnTo>
                <a:lnTo>
                  <a:pt x="634881" y="205501"/>
                </a:lnTo>
                <a:lnTo>
                  <a:pt x="814177" y="205501"/>
                </a:lnTo>
                <a:lnTo>
                  <a:pt x="821599" y="198079"/>
                </a:lnTo>
                <a:lnTo>
                  <a:pt x="859394" y="174053"/>
                </a:lnTo>
                <a:lnTo>
                  <a:pt x="902242" y="158742"/>
                </a:lnTo>
                <a:lnTo>
                  <a:pt x="948923" y="153367"/>
                </a:lnTo>
                <a:lnTo>
                  <a:pt x="1241003" y="153367"/>
                </a:lnTo>
                <a:lnTo>
                  <a:pt x="1228787" y="132258"/>
                </a:lnTo>
                <a:lnTo>
                  <a:pt x="1202270" y="100087"/>
                </a:lnTo>
                <a:lnTo>
                  <a:pt x="1170264" y="71531"/>
                </a:lnTo>
                <a:lnTo>
                  <a:pt x="1133371" y="47077"/>
                </a:lnTo>
                <a:lnTo>
                  <a:pt x="1092190" y="27210"/>
                </a:lnTo>
                <a:lnTo>
                  <a:pt x="1047321" y="12417"/>
                </a:lnTo>
                <a:lnTo>
                  <a:pt x="999366" y="3185"/>
                </a:lnTo>
                <a:lnTo>
                  <a:pt x="948923" y="0"/>
                </a:lnTo>
                <a:close/>
              </a:path>
              <a:path w="1898015" h="850265">
                <a:moveTo>
                  <a:pt x="1576988" y="0"/>
                </a:moveTo>
                <a:lnTo>
                  <a:pt x="1526509" y="3185"/>
                </a:lnTo>
                <a:lnTo>
                  <a:pt x="1478525" y="12417"/>
                </a:lnTo>
                <a:lnTo>
                  <a:pt x="1433638" y="27210"/>
                </a:lnTo>
                <a:lnTo>
                  <a:pt x="1392448" y="47077"/>
                </a:lnTo>
                <a:lnTo>
                  <a:pt x="1355554" y="71531"/>
                </a:lnTo>
                <a:lnTo>
                  <a:pt x="1323558" y="100087"/>
                </a:lnTo>
                <a:lnTo>
                  <a:pt x="1297059" y="132258"/>
                </a:lnTo>
                <a:lnTo>
                  <a:pt x="1276658" y="167558"/>
                </a:lnTo>
                <a:lnTo>
                  <a:pt x="1262956" y="205501"/>
                </a:lnTo>
                <a:lnTo>
                  <a:pt x="1426656" y="205501"/>
                </a:lnTo>
                <a:lnTo>
                  <a:pt x="1434077" y="198079"/>
                </a:lnTo>
                <a:lnTo>
                  <a:pt x="1471869" y="174053"/>
                </a:lnTo>
                <a:lnTo>
                  <a:pt x="1514716" y="158742"/>
                </a:lnTo>
                <a:lnTo>
                  <a:pt x="1561397" y="153367"/>
                </a:lnTo>
                <a:lnTo>
                  <a:pt x="1869087" y="153367"/>
                </a:lnTo>
                <a:lnTo>
                  <a:pt x="1862017" y="139875"/>
                </a:lnTo>
                <a:lnTo>
                  <a:pt x="1835914" y="105958"/>
                </a:lnTo>
                <a:lnTo>
                  <a:pt x="1803836" y="75800"/>
                </a:lnTo>
                <a:lnTo>
                  <a:pt x="1766444" y="49931"/>
                </a:lnTo>
                <a:lnTo>
                  <a:pt x="1724401" y="28884"/>
                </a:lnTo>
                <a:lnTo>
                  <a:pt x="1678370" y="13192"/>
                </a:lnTo>
                <a:lnTo>
                  <a:pt x="1629011" y="3386"/>
                </a:lnTo>
                <a:lnTo>
                  <a:pt x="1576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08238" y="9493935"/>
            <a:ext cx="1927860" cy="880110"/>
          </a:xfrm>
          <a:custGeom>
            <a:avLst/>
            <a:gdLst/>
            <a:ahLst/>
            <a:cxnLst/>
            <a:rect l="l" t="t" r="r" b="b"/>
            <a:pathLst>
              <a:path w="1927859" h="880109">
                <a:moveTo>
                  <a:pt x="335822" y="0"/>
                </a:moveTo>
                <a:lnTo>
                  <a:pt x="281421" y="3590"/>
                </a:lnTo>
                <a:lnTo>
                  <a:pt x="229788" y="13982"/>
                </a:lnTo>
                <a:lnTo>
                  <a:pt x="181621" y="30608"/>
                </a:lnTo>
                <a:lnTo>
                  <a:pt x="137616" y="52900"/>
                </a:lnTo>
                <a:lnTo>
                  <a:pt x="98469" y="80290"/>
                </a:lnTo>
                <a:lnTo>
                  <a:pt x="64878" y="112210"/>
                </a:lnTo>
                <a:lnTo>
                  <a:pt x="37539" y="148091"/>
                </a:lnTo>
                <a:lnTo>
                  <a:pt x="17148" y="187366"/>
                </a:lnTo>
                <a:lnTo>
                  <a:pt x="4403" y="229466"/>
                </a:lnTo>
                <a:lnTo>
                  <a:pt x="0" y="273824"/>
                </a:lnTo>
                <a:lnTo>
                  <a:pt x="0" y="873135"/>
                </a:lnTo>
                <a:lnTo>
                  <a:pt x="6701" y="879837"/>
                </a:lnTo>
                <a:lnTo>
                  <a:pt x="156246" y="879837"/>
                </a:lnTo>
                <a:lnTo>
                  <a:pt x="162958" y="873135"/>
                </a:lnTo>
                <a:lnTo>
                  <a:pt x="162958" y="849900"/>
                </a:lnTo>
                <a:lnTo>
                  <a:pt x="29936" y="849900"/>
                </a:lnTo>
                <a:lnTo>
                  <a:pt x="29936" y="273824"/>
                </a:lnTo>
                <a:lnTo>
                  <a:pt x="34873" y="230042"/>
                </a:lnTo>
                <a:lnTo>
                  <a:pt x="49104" y="188811"/>
                </a:lnTo>
                <a:lnTo>
                  <a:pt x="71758" y="150826"/>
                </a:lnTo>
                <a:lnTo>
                  <a:pt x="101966" y="116779"/>
                </a:lnTo>
                <a:lnTo>
                  <a:pt x="138855" y="87367"/>
                </a:lnTo>
                <a:lnTo>
                  <a:pt x="181556" y="63282"/>
                </a:lnTo>
                <a:lnTo>
                  <a:pt x="229198" y="45219"/>
                </a:lnTo>
                <a:lnTo>
                  <a:pt x="280910" y="33872"/>
                </a:lnTo>
                <a:lnTo>
                  <a:pt x="335822" y="29936"/>
                </a:lnTo>
                <a:lnTo>
                  <a:pt x="487256" y="29936"/>
                </a:lnTo>
                <a:lnTo>
                  <a:pt x="483963" y="28349"/>
                </a:lnTo>
                <a:lnTo>
                  <a:pt x="437213" y="12912"/>
                </a:lnTo>
                <a:lnTo>
                  <a:pt x="387596" y="3306"/>
                </a:lnTo>
                <a:lnTo>
                  <a:pt x="335822" y="0"/>
                </a:lnTo>
                <a:close/>
              </a:path>
              <a:path w="1927859" h="880109">
                <a:moveTo>
                  <a:pt x="459460" y="183324"/>
                </a:moveTo>
                <a:lnTo>
                  <a:pt x="351413" y="183324"/>
                </a:lnTo>
                <a:lnTo>
                  <a:pt x="401454" y="190072"/>
                </a:lnTo>
                <a:lnTo>
                  <a:pt x="446458" y="209109"/>
                </a:lnTo>
                <a:lnTo>
                  <a:pt x="484613" y="238622"/>
                </a:lnTo>
                <a:lnTo>
                  <a:pt x="514109" y="276799"/>
                </a:lnTo>
                <a:lnTo>
                  <a:pt x="533138" y="321852"/>
                </a:lnTo>
                <a:lnTo>
                  <a:pt x="539878" y="371894"/>
                </a:lnTo>
                <a:lnTo>
                  <a:pt x="539878" y="873135"/>
                </a:lnTo>
                <a:lnTo>
                  <a:pt x="546590" y="879837"/>
                </a:lnTo>
                <a:lnTo>
                  <a:pt x="768615" y="879837"/>
                </a:lnTo>
                <a:lnTo>
                  <a:pt x="775316" y="873135"/>
                </a:lnTo>
                <a:lnTo>
                  <a:pt x="775316" y="849900"/>
                </a:lnTo>
                <a:lnTo>
                  <a:pt x="569815" y="849900"/>
                </a:lnTo>
                <a:lnTo>
                  <a:pt x="569815" y="371894"/>
                </a:lnTo>
                <a:lnTo>
                  <a:pt x="564027" y="321827"/>
                </a:lnTo>
                <a:lnTo>
                  <a:pt x="547582" y="275883"/>
                </a:lnTo>
                <a:lnTo>
                  <a:pt x="521773" y="235309"/>
                </a:lnTo>
                <a:lnTo>
                  <a:pt x="487930" y="201451"/>
                </a:lnTo>
                <a:lnTo>
                  <a:pt x="459460" y="183324"/>
                </a:lnTo>
                <a:close/>
              </a:path>
              <a:path w="1927859" h="880109">
                <a:moveTo>
                  <a:pt x="1071939" y="183324"/>
                </a:moveTo>
                <a:lnTo>
                  <a:pt x="963897" y="183324"/>
                </a:lnTo>
                <a:lnTo>
                  <a:pt x="1013934" y="190072"/>
                </a:lnTo>
                <a:lnTo>
                  <a:pt x="1058934" y="209109"/>
                </a:lnTo>
                <a:lnTo>
                  <a:pt x="1097088" y="238622"/>
                </a:lnTo>
                <a:lnTo>
                  <a:pt x="1126583" y="276799"/>
                </a:lnTo>
                <a:lnTo>
                  <a:pt x="1145611" y="321852"/>
                </a:lnTo>
                <a:lnTo>
                  <a:pt x="1152352" y="371894"/>
                </a:lnTo>
                <a:lnTo>
                  <a:pt x="1152352" y="873135"/>
                </a:lnTo>
                <a:lnTo>
                  <a:pt x="1159064" y="879837"/>
                </a:lnTo>
                <a:lnTo>
                  <a:pt x="1381088" y="879837"/>
                </a:lnTo>
                <a:lnTo>
                  <a:pt x="1387790" y="873135"/>
                </a:lnTo>
                <a:lnTo>
                  <a:pt x="1387790" y="849900"/>
                </a:lnTo>
                <a:lnTo>
                  <a:pt x="1182299" y="849900"/>
                </a:lnTo>
                <a:lnTo>
                  <a:pt x="1182299" y="371894"/>
                </a:lnTo>
                <a:lnTo>
                  <a:pt x="1176511" y="321827"/>
                </a:lnTo>
                <a:lnTo>
                  <a:pt x="1160064" y="275883"/>
                </a:lnTo>
                <a:lnTo>
                  <a:pt x="1134254" y="235309"/>
                </a:lnTo>
                <a:lnTo>
                  <a:pt x="1100410" y="201451"/>
                </a:lnTo>
                <a:lnTo>
                  <a:pt x="1071939" y="183324"/>
                </a:lnTo>
                <a:close/>
              </a:path>
              <a:path w="1927859" h="880109">
                <a:moveTo>
                  <a:pt x="1684415" y="183324"/>
                </a:moveTo>
                <a:lnTo>
                  <a:pt x="1576370" y="183324"/>
                </a:lnTo>
                <a:lnTo>
                  <a:pt x="1626411" y="190072"/>
                </a:lnTo>
                <a:lnTo>
                  <a:pt x="1671413" y="209109"/>
                </a:lnTo>
                <a:lnTo>
                  <a:pt x="1709565" y="238622"/>
                </a:lnTo>
                <a:lnTo>
                  <a:pt x="1739058" y="276799"/>
                </a:lnTo>
                <a:lnTo>
                  <a:pt x="1758085" y="321852"/>
                </a:lnTo>
                <a:lnTo>
                  <a:pt x="1764825" y="371894"/>
                </a:lnTo>
                <a:lnTo>
                  <a:pt x="1764825" y="873135"/>
                </a:lnTo>
                <a:lnTo>
                  <a:pt x="1771527" y="879837"/>
                </a:lnTo>
                <a:lnTo>
                  <a:pt x="1921082" y="879837"/>
                </a:lnTo>
                <a:lnTo>
                  <a:pt x="1927784" y="873135"/>
                </a:lnTo>
                <a:lnTo>
                  <a:pt x="1927784" y="849900"/>
                </a:lnTo>
                <a:lnTo>
                  <a:pt x="1794762" y="849900"/>
                </a:lnTo>
                <a:lnTo>
                  <a:pt x="1794762" y="371894"/>
                </a:lnTo>
                <a:lnTo>
                  <a:pt x="1788975" y="321827"/>
                </a:lnTo>
                <a:lnTo>
                  <a:pt x="1772531" y="275883"/>
                </a:lnTo>
                <a:lnTo>
                  <a:pt x="1746724" y="235309"/>
                </a:lnTo>
                <a:lnTo>
                  <a:pt x="1712884" y="201451"/>
                </a:lnTo>
                <a:lnTo>
                  <a:pt x="1684415" y="183324"/>
                </a:lnTo>
                <a:close/>
              </a:path>
              <a:path w="1927859" h="880109">
                <a:moveTo>
                  <a:pt x="351413" y="153387"/>
                </a:moveTo>
                <a:lnTo>
                  <a:pt x="301400" y="159168"/>
                </a:lnTo>
                <a:lnTo>
                  <a:pt x="255455" y="175630"/>
                </a:lnTo>
                <a:lnTo>
                  <a:pt x="214900" y="201451"/>
                </a:lnTo>
                <a:lnTo>
                  <a:pt x="181056" y="235309"/>
                </a:lnTo>
                <a:lnTo>
                  <a:pt x="155246" y="275883"/>
                </a:lnTo>
                <a:lnTo>
                  <a:pt x="138790" y="321852"/>
                </a:lnTo>
                <a:lnTo>
                  <a:pt x="133011" y="371894"/>
                </a:lnTo>
                <a:lnTo>
                  <a:pt x="133011" y="849900"/>
                </a:lnTo>
                <a:lnTo>
                  <a:pt x="162958" y="849900"/>
                </a:lnTo>
                <a:lnTo>
                  <a:pt x="162958" y="371894"/>
                </a:lnTo>
                <a:lnTo>
                  <a:pt x="169701" y="321827"/>
                </a:lnTo>
                <a:lnTo>
                  <a:pt x="188725" y="276799"/>
                </a:lnTo>
                <a:lnTo>
                  <a:pt x="218218" y="238622"/>
                </a:lnTo>
                <a:lnTo>
                  <a:pt x="256371" y="209109"/>
                </a:lnTo>
                <a:lnTo>
                  <a:pt x="301372" y="190072"/>
                </a:lnTo>
                <a:lnTo>
                  <a:pt x="351413" y="183324"/>
                </a:lnTo>
                <a:lnTo>
                  <a:pt x="459460" y="183324"/>
                </a:lnTo>
                <a:lnTo>
                  <a:pt x="447375" y="175630"/>
                </a:lnTo>
                <a:lnTo>
                  <a:pt x="401429" y="159168"/>
                </a:lnTo>
                <a:lnTo>
                  <a:pt x="351413" y="153387"/>
                </a:lnTo>
                <a:close/>
              </a:path>
              <a:path w="1927859" h="880109">
                <a:moveTo>
                  <a:pt x="963897" y="153387"/>
                </a:moveTo>
                <a:lnTo>
                  <a:pt x="913851" y="159168"/>
                </a:lnTo>
                <a:lnTo>
                  <a:pt x="867879" y="175630"/>
                </a:lnTo>
                <a:lnTo>
                  <a:pt x="827303" y="201451"/>
                </a:lnTo>
                <a:lnTo>
                  <a:pt x="793444" y="235309"/>
                </a:lnTo>
                <a:lnTo>
                  <a:pt x="767623" y="275883"/>
                </a:lnTo>
                <a:lnTo>
                  <a:pt x="751161" y="321852"/>
                </a:lnTo>
                <a:lnTo>
                  <a:pt x="745380" y="371894"/>
                </a:lnTo>
                <a:lnTo>
                  <a:pt x="745380" y="849900"/>
                </a:lnTo>
                <a:lnTo>
                  <a:pt x="775316" y="849900"/>
                </a:lnTo>
                <a:lnTo>
                  <a:pt x="775316" y="371894"/>
                </a:lnTo>
                <a:lnTo>
                  <a:pt x="782064" y="321827"/>
                </a:lnTo>
                <a:lnTo>
                  <a:pt x="801099" y="276799"/>
                </a:lnTo>
                <a:lnTo>
                  <a:pt x="830612" y="238622"/>
                </a:lnTo>
                <a:lnTo>
                  <a:pt x="868789" y="209109"/>
                </a:lnTo>
                <a:lnTo>
                  <a:pt x="913822" y="190072"/>
                </a:lnTo>
                <a:lnTo>
                  <a:pt x="963897" y="183324"/>
                </a:lnTo>
                <a:lnTo>
                  <a:pt x="1071939" y="183324"/>
                </a:lnTo>
                <a:lnTo>
                  <a:pt x="1059855" y="175630"/>
                </a:lnTo>
                <a:lnTo>
                  <a:pt x="1013910" y="159168"/>
                </a:lnTo>
                <a:lnTo>
                  <a:pt x="963897" y="153387"/>
                </a:lnTo>
                <a:close/>
              </a:path>
              <a:path w="1927859" h="880109">
                <a:moveTo>
                  <a:pt x="1576370" y="153387"/>
                </a:moveTo>
                <a:lnTo>
                  <a:pt x="1526328" y="159168"/>
                </a:lnTo>
                <a:lnTo>
                  <a:pt x="1480357" y="175630"/>
                </a:lnTo>
                <a:lnTo>
                  <a:pt x="1439781" y="201451"/>
                </a:lnTo>
                <a:lnTo>
                  <a:pt x="1405921" y="235309"/>
                </a:lnTo>
                <a:lnTo>
                  <a:pt x="1380098" y="275883"/>
                </a:lnTo>
                <a:lnTo>
                  <a:pt x="1363635" y="321852"/>
                </a:lnTo>
                <a:lnTo>
                  <a:pt x="1357853" y="371894"/>
                </a:lnTo>
                <a:lnTo>
                  <a:pt x="1357853" y="849900"/>
                </a:lnTo>
                <a:lnTo>
                  <a:pt x="1387790" y="849900"/>
                </a:lnTo>
                <a:lnTo>
                  <a:pt x="1387790" y="371894"/>
                </a:lnTo>
                <a:lnTo>
                  <a:pt x="1394537" y="321827"/>
                </a:lnTo>
                <a:lnTo>
                  <a:pt x="1413573" y="276799"/>
                </a:lnTo>
                <a:lnTo>
                  <a:pt x="1443085" y="238622"/>
                </a:lnTo>
                <a:lnTo>
                  <a:pt x="1481263" y="209109"/>
                </a:lnTo>
                <a:lnTo>
                  <a:pt x="1526295" y="190072"/>
                </a:lnTo>
                <a:lnTo>
                  <a:pt x="1576370" y="183324"/>
                </a:lnTo>
                <a:lnTo>
                  <a:pt x="1684415" y="183324"/>
                </a:lnTo>
                <a:lnTo>
                  <a:pt x="1672331" y="175630"/>
                </a:lnTo>
                <a:lnTo>
                  <a:pt x="1626386" y="159168"/>
                </a:lnTo>
                <a:lnTo>
                  <a:pt x="1576370" y="153387"/>
                </a:lnTo>
                <a:close/>
              </a:path>
              <a:path w="1927859" h="880109">
                <a:moveTo>
                  <a:pt x="1744209" y="29936"/>
                </a:moveTo>
                <a:lnTo>
                  <a:pt x="1591961" y="29936"/>
                </a:lnTo>
                <a:lnTo>
                  <a:pt x="1646871" y="33872"/>
                </a:lnTo>
                <a:lnTo>
                  <a:pt x="1698581" y="45219"/>
                </a:lnTo>
                <a:lnTo>
                  <a:pt x="1746223" y="63282"/>
                </a:lnTo>
                <a:lnTo>
                  <a:pt x="1788924" y="87367"/>
                </a:lnTo>
                <a:lnTo>
                  <a:pt x="1825814" y="116779"/>
                </a:lnTo>
                <a:lnTo>
                  <a:pt x="1856022" y="150826"/>
                </a:lnTo>
                <a:lnTo>
                  <a:pt x="1878678" y="188811"/>
                </a:lnTo>
                <a:lnTo>
                  <a:pt x="1892910" y="230042"/>
                </a:lnTo>
                <a:lnTo>
                  <a:pt x="1897847" y="273824"/>
                </a:lnTo>
                <a:lnTo>
                  <a:pt x="1897847" y="849900"/>
                </a:lnTo>
                <a:lnTo>
                  <a:pt x="1927784" y="849900"/>
                </a:lnTo>
                <a:lnTo>
                  <a:pt x="1927784" y="273824"/>
                </a:lnTo>
                <a:lnTo>
                  <a:pt x="1923380" y="229466"/>
                </a:lnTo>
                <a:lnTo>
                  <a:pt x="1910634" y="187366"/>
                </a:lnTo>
                <a:lnTo>
                  <a:pt x="1890243" y="148091"/>
                </a:lnTo>
                <a:lnTo>
                  <a:pt x="1862902" y="112210"/>
                </a:lnTo>
                <a:lnTo>
                  <a:pt x="1829310" y="80290"/>
                </a:lnTo>
                <a:lnTo>
                  <a:pt x="1790163" y="52900"/>
                </a:lnTo>
                <a:lnTo>
                  <a:pt x="1746158" y="30608"/>
                </a:lnTo>
                <a:lnTo>
                  <a:pt x="1744209" y="29936"/>
                </a:lnTo>
                <a:close/>
              </a:path>
              <a:path w="1927859" h="880109">
                <a:moveTo>
                  <a:pt x="487256" y="29936"/>
                </a:moveTo>
                <a:lnTo>
                  <a:pt x="335822" y="29936"/>
                </a:lnTo>
                <a:lnTo>
                  <a:pt x="388898" y="33667"/>
                </a:lnTo>
                <a:lnTo>
                  <a:pt x="439346" y="44465"/>
                </a:lnTo>
                <a:lnTo>
                  <a:pt x="486247" y="61732"/>
                </a:lnTo>
                <a:lnTo>
                  <a:pt x="528681" y="84874"/>
                </a:lnTo>
                <a:lnTo>
                  <a:pt x="565731" y="113294"/>
                </a:lnTo>
                <a:lnTo>
                  <a:pt x="596477" y="146396"/>
                </a:lnTo>
                <a:lnTo>
                  <a:pt x="620000" y="183585"/>
                </a:lnTo>
                <a:lnTo>
                  <a:pt x="635383" y="224265"/>
                </a:lnTo>
                <a:lnTo>
                  <a:pt x="637090" y="230851"/>
                </a:lnTo>
                <a:lnTo>
                  <a:pt x="643058" y="235448"/>
                </a:lnTo>
                <a:lnTo>
                  <a:pt x="656681" y="235448"/>
                </a:lnTo>
                <a:lnTo>
                  <a:pt x="662639" y="230851"/>
                </a:lnTo>
                <a:lnTo>
                  <a:pt x="664346" y="224244"/>
                </a:lnTo>
                <a:lnTo>
                  <a:pt x="679687" y="183568"/>
                </a:lnTo>
                <a:lnTo>
                  <a:pt x="684082" y="176612"/>
                </a:lnTo>
                <a:lnTo>
                  <a:pt x="649844" y="176612"/>
                </a:lnTo>
                <a:lnTo>
                  <a:pt x="628084" y="139044"/>
                </a:lnTo>
                <a:lnTo>
                  <a:pt x="599906" y="104966"/>
                </a:lnTo>
                <a:lnTo>
                  <a:pt x="566020" y="74845"/>
                </a:lnTo>
                <a:lnTo>
                  <a:pt x="527135" y="49150"/>
                </a:lnTo>
                <a:lnTo>
                  <a:pt x="487256" y="29936"/>
                </a:lnTo>
                <a:close/>
              </a:path>
              <a:path w="1927859" h="880109">
                <a:moveTo>
                  <a:pt x="1115321" y="29936"/>
                </a:moveTo>
                <a:lnTo>
                  <a:pt x="963897" y="29936"/>
                </a:lnTo>
                <a:lnTo>
                  <a:pt x="1016970" y="33667"/>
                </a:lnTo>
                <a:lnTo>
                  <a:pt x="1067414" y="44465"/>
                </a:lnTo>
                <a:lnTo>
                  <a:pt x="1114312" y="61732"/>
                </a:lnTo>
                <a:lnTo>
                  <a:pt x="1156744" y="84874"/>
                </a:lnTo>
                <a:lnTo>
                  <a:pt x="1193794" y="113294"/>
                </a:lnTo>
                <a:lnTo>
                  <a:pt x="1224541" y="146396"/>
                </a:lnTo>
                <a:lnTo>
                  <a:pt x="1248069" y="183585"/>
                </a:lnTo>
                <a:lnTo>
                  <a:pt x="1263458" y="224265"/>
                </a:lnTo>
                <a:lnTo>
                  <a:pt x="1265165" y="230851"/>
                </a:lnTo>
                <a:lnTo>
                  <a:pt x="1271113" y="235448"/>
                </a:lnTo>
                <a:lnTo>
                  <a:pt x="1284746" y="235448"/>
                </a:lnTo>
                <a:lnTo>
                  <a:pt x="1290704" y="230851"/>
                </a:lnTo>
                <a:lnTo>
                  <a:pt x="1292421" y="224244"/>
                </a:lnTo>
                <a:lnTo>
                  <a:pt x="1307762" y="183568"/>
                </a:lnTo>
                <a:lnTo>
                  <a:pt x="1312156" y="176612"/>
                </a:lnTo>
                <a:lnTo>
                  <a:pt x="1277919" y="176612"/>
                </a:lnTo>
                <a:lnTo>
                  <a:pt x="1256153" y="139044"/>
                </a:lnTo>
                <a:lnTo>
                  <a:pt x="1227971" y="104966"/>
                </a:lnTo>
                <a:lnTo>
                  <a:pt x="1194083" y="74845"/>
                </a:lnTo>
                <a:lnTo>
                  <a:pt x="1155199" y="49150"/>
                </a:lnTo>
                <a:lnTo>
                  <a:pt x="1115321" y="29936"/>
                </a:lnTo>
                <a:close/>
              </a:path>
              <a:path w="1927859" h="880109">
                <a:moveTo>
                  <a:pt x="963897" y="0"/>
                </a:moveTo>
                <a:lnTo>
                  <a:pt x="912088" y="3306"/>
                </a:lnTo>
                <a:lnTo>
                  <a:pt x="862444" y="12912"/>
                </a:lnTo>
                <a:lnTo>
                  <a:pt x="815677" y="28349"/>
                </a:lnTo>
                <a:lnTo>
                  <a:pt x="772497" y="49150"/>
                </a:lnTo>
                <a:lnTo>
                  <a:pt x="733613" y="74845"/>
                </a:lnTo>
                <a:lnTo>
                  <a:pt x="699736" y="104966"/>
                </a:lnTo>
                <a:lnTo>
                  <a:pt x="671576" y="139044"/>
                </a:lnTo>
                <a:lnTo>
                  <a:pt x="649844" y="176612"/>
                </a:lnTo>
                <a:lnTo>
                  <a:pt x="684082" y="176612"/>
                </a:lnTo>
                <a:lnTo>
                  <a:pt x="703182" y="146383"/>
                </a:lnTo>
                <a:lnTo>
                  <a:pt x="733910" y="113284"/>
                </a:lnTo>
                <a:lnTo>
                  <a:pt x="770952" y="84867"/>
                </a:lnTo>
                <a:lnTo>
                  <a:pt x="813391" y="61728"/>
                </a:lnTo>
                <a:lnTo>
                  <a:pt x="860308" y="44463"/>
                </a:lnTo>
                <a:lnTo>
                  <a:pt x="910782" y="33667"/>
                </a:lnTo>
                <a:lnTo>
                  <a:pt x="963897" y="29936"/>
                </a:lnTo>
                <a:lnTo>
                  <a:pt x="1115321" y="29936"/>
                </a:lnTo>
                <a:lnTo>
                  <a:pt x="1112028" y="28349"/>
                </a:lnTo>
                <a:lnTo>
                  <a:pt x="1065281" y="12912"/>
                </a:lnTo>
                <a:lnTo>
                  <a:pt x="1015667" y="3306"/>
                </a:lnTo>
                <a:lnTo>
                  <a:pt x="963897" y="0"/>
                </a:lnTo>
                <a:close/>
              </a:path>
              <a:path w="1927859" h="880109">
                <a:moveTo>
                  <a:pt x="1591961" y="0"/>
                </a:moveTo>
                <a:lnTo>
                  <a:pt x="1540153" y="3306"/>
                </a:lnTo>
                <a:lnTo>
                  <a:pt x="1490511" y="12912"/>
                </a:lnTo>
                <a:lnTo>
                  <a:pt x="1443745" y="28349"/>
                </a:lnTo>
                <a:lnTo>
                  <a:pt x="1400567" y="49150"/>
                </a:lnTo>
                <a:lnTo>
                  <a:pt x="1361685" y="74845"/>
                </a:lnTo>
                <a:lnTo>
                  <a:pt x="1327810" y="104966"/>
                </a:lnTo>
                <a:lnTo>
                  <a:pt x="1299651" y="139044"/>
                </a:lnTo>
                <a:lnTo>
                  <a:pt x="1277919" y="176612"/>
                </a:lnTo>
                <a:lnTo>
                  <a:pt x="1312156" y="176612"/>
                </a:lnTo>
                <a:lnTo>
                  <a:pt x="1331254" y="146383"/>
                </a:lnTo>
                <a:lnTo>
                  <a:pt x="1361979" y="113284"/>
                </a:lnTo>
                <a:lnTo>
                  <a:pt x="1399018" y="84867"/>
                </a:lnTo>
                <a:lnTo>
                  <a:pt x="1441455" y="61728"/>
                </a:lnTo>
                <a:lnTo>
                  <a:pt x="1488370" y="44463"/>
                </a:lnTo>
                <a:lnTo>
                  <a:pt x="1538845" y="33667"/>
                </a:lnTo>
                <a:lnTo>
                  <a:pt x="1591961" y="29936"/>
                </a:lnTo>
                <a:lnTo>
                  <a:pt x="1744209" y="29936"/>
                </a:lnTo>
                <a:lnTo>
                  <a:pt x="1697991" y="13982"/>
                </a:lnTo>
                <a:lnTo>
                  <a:pt x="1646360" y="3590"/>
                </a:lnTo>
                <a:lnTo>
                  <a:pt x="15919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84222" y="9066375"/>
            <a:ext cx="2552700" cy="1699260"/>
          </a:xfrm>
          <a:custGeom>
            <a:avLst/>
            <a:gdLst/>
            <a:ahLst/>
            <a:cxnLst/>
            <a:rect l="l" t="t" r="r" b="b"/>
            <a:pathLst>
              <a:path w="2552700" h="1699259">
                <a:moveTo>
                  <a:pt x="2535912" y="0"/>
                </a:moveTo>
                <a:lnTo>
                  <a:pt x="0" y="1673949"/>
                </a:lnTo>
                <a:lnTo>
                  <a:pt x="16491" y="1698943"/>
                </a:lnTo>
                <a:lnTo>
                  <a:pt x="2552403" y="24994"/>
                </a:lnTo>
                <a:lnTo>
                  <a:pt x="25359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87390" y="9177047"/>
            <a:ext cx="2044064" cy="1583690"/>
          </a:xfrm>
          <a:custGeom>
            <a:avLst/>
            <a:gdLst/>
            <a:ahLst/>
            <a:cxnLst/>
            <a:rect l="l" t="t" r="r" b="b"/>
            <a:pathLst>
              <a:path w="2044065" h="1583690">
                <a:moveTo>
                  <a:pt x="2043874" y="0"/>
                </a:moveTo>
                <a:lnTo>
                  <a:pt x="0" y="1583103"/>
                </a:lnTo>
                <a:lnTo>
                  <a:pt x="1724201" y="257524"/>
                </a:lnTo>
                <a:lnTo>
                  <a:pt x="2043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78299" y="9169138"/>
            <a:ext cx="2068195" cy="1603375"/>
          </a:xfrm>
          <a:custGeom>
            <a:avLst/>
            <a:gdLst/>
            <a:ahLst/>
            <a:cxnLst/>
            <a:rect l="l" t="t" r="r" b="b"/>
            <a:pathLst>
              <a:path w="2068195" h="1603375">
                <a:moveTo>
                  <a:pt x="2040461" y="0"/>
                </a:moveTo>
                <a:lnTo>
                  <a:pt x="2006463" y="29958"/>
                </a:lnTo>
                <a:lnTo>
                  <a:pt x="1972050" y="58039"/>
                </a:lnTo>
                <a:lnTo>
                  <a:pt x="1927138" y="94010"/>
                </a:lnTo>
                <a:lnTo>
                  <a:pt x="1699290" y="272936"/>
                </a:lnTo>
                <a:lnTo>
                  <a:pt x="0" y="1579124"/>
                </a:lnTo>
                <a:lnTo>
                  <a:pt x="18166" y="1602925"/>
                </a:lnTo>
                <a:lnTo>
                  <a:pt x="1679881" y="326027"/>
                </a:lnTo>
                <a:lnTo>
                  <a:pt x="1930395" y="129695"/>
                </a:lnTo>
                <a:lnTo>
                  <a:pt x="1988187" y="83434"/>
                </a:lnTo>
                <a:lnTo>
                  <a:pt x="2026955" y="51552"/>
                </a:lnTo>
                <a:lnTo>
                  <a:pt x="2062647" y="19041"/>
                </a:lnTo>
                <a:lnTo>
                  <a:pt x="2067937" y="8397"/>
                </a:lnTo>
                <a:lnTo>
                  <a:pt x="2038021" y="7444"/>
                </a:lnTo>
                <a:lnTo>
                  <a:pt x="2038157" y="2879"/>
                </a:lnTo>
                <a:lnTo>
                  <a:pt x="20404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32961" y="9313180"/>
            <a:ext cx="1595755" cy="1446530"/>
          </a:xfrm>
          <a:custGeom>
            <a:avLst/>
            <a:gdLst/>
            <a:ahLst/>
            <a:cxnLst/>
            <a:rect l="l" t="t" r="r" b="b"/>
            <a:pathLst>
              <a:path w="1595754" h="1446529">
                <a:moveTo>
                  <a:pt x="1575061" y="0"/>
                </a:moveTo>
                <a:lnTo>
                  <a:pt x="0" y="1423789"/>
                </a:lnTo>
                <a:lnTo>
                  <a:pt x="20083" y="1445997"/>
                </a:lnTo>
                <a:lnTo>
                  <a:pt x="1595134" y="22208"/>
                </a:lnTo>
                <a:lnTo>
                  <a:pt x="15750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2918" y="9135743"/>
            <a:ext cx="587375" cy="1617345"/>
          </a:xfrm>
          <a:custGeom>
            <a:avLst/>
            <a:gdLst/>
            <a:ahLst/>
            <a:cxnLst/>
            <a:rect l="l" t="t" r="r" b="b"/>
            <a:pathLst>
              <a:path w="587375" h="1617345">
                <a:moveTo>
                  <a:pt x="0" y="0"/>
                </a:moveTo>
                <a:lnTo>
                  <a:pt x="92585" y="257937"/>
                </a:lnTo>
                <a:lnTo>
                  <a:pt x="587092" y="16170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38149" y="9132042"/>
            <a:ext cx="615950" cy="1626235"/>
          </a:xfrm>
          <a:custGeom>
            <a:avLst/>
            <a:gdLst/>
            <a:ahLst/>
            <a:cxnLst/>
            <a:rect l="l" t="t" r="r" b="b"/>
            <a:pathLst>
              <a:path w="615950" h="1626234">
                <a:moveTo>
                  <a:pt x="29255" y="0"/>
                </a:moveTo>
                <a:lnTo>
                  <a:pt x="14763" y="3696"/>
                </a:lnTo>
                <a:lnTo>
                  <a:pt x="0" y="6094"/>
                </a:lnTo>
                <a:lnTo>
                  <a:pt x="1220" y="10040"/>
                </a:lnTo>
                <a:lnTo>
                  <a:pt x="16600" y="53830"/>
                </a:lnTo>
                <a:lnTo>
                  <a:pt x="35638" y="106971"/>
                </a:lnTo>
                <a:lnTo>
                  <a:pt x="60790" y="176772"/>
                </a:lnTo>
                <a:lnTo>
                  <a:pt x="126304" y="357788"/>
                </a:lnTo>
                <a:lnTo>
                  <a:pt x="587804" y="1625908"/>
                </a:lnTo>
                <a:lnTo>
                  <a:pt x="615928" y="1615657"/>
                </a:lnTo>
                <a:lnTo>
                  <a:pt x="151880" y="340535"/>
                </a:lnTo>
                <a:lnTo>
                  <a:pt x="76315" y="131841"/>
                </a:lnTo>
                <a:lnTo>
                  <a:pt x="54894" y="72392"/>
                </a:lnTo>
                <a:lnTo>
                  <a:pt x="39516" y="29444"/>
                </a:lnTo>
                <a:lnTo>
                  <a:pt x="30856" y="4843"/>
                </a:lnTo>
                <a:lnTo>
                  <a:pt x="29255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77495" y="10737850"/>
            <a:ext cx="3277870" cy="185420"/>
          </a:xfrm>
          <a:custGeom>
            <a:avLst/>
            <a:gdLst/>
            <a:ahLst/>
            <a:cxnLst/>
            <a:rect l="l" t="t" r="r" b="b"/>
            <a:pathLst>
              <a:path w="3277870" h="185420">
                <a:moveTo>
                  <a:pt x="3270790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8570"/>
                </a:lnTo>
                <a:lnTo>
                  <a:pt x="6701" y="185271"/>
                </a:lnTo>
                <a:lnTo>
                  <a:pt x="3270790" y="185271"/>
                </a:lnTo>
                <a:lnTo>
                  <a:pt x="3277491" y="178570"/>
                </a:lnTo>
                <a:lnTo>
                  <a:pt x="3277491" y="155335"/>
                </a:lnTo>
                <a:lnTo>
                  <a:pt x="29946" y="155335"/>
                </a:lnTo>
                <a:lnTo>
                  <a:pt x="29946" y="29946"/>
                </a:lnTo>
                <a:lnTo>
                  <a:pt x="3277491" y="29946"/>
                </a:lnTo>
                <a:lnTo>
                  <a:pt x="3277491" y="6711"/>
                </a:lnTo>
                <a:lnTo>
                  <a:pt x="3270790" y="0"/>
                </a:lnTo>
                <a:close/>
              </a:path>
              <a:path w="3277870" h="185420">
                <a:moveTo>
                  <a:pt x="3277491" y="29946"/>
                </a:moveTo>
                <a:lnTo>
                  <a:pt x="3247555" y="29946"/>
                </a:lnTo>
                <a:lnTo>
                  <a:pt x="3247555" y="155335"/>
                </a:lnTo>
                <a:lnTo>
                  <a:pt x="3277491" y="155335"/>
                </a:lnTo>
                <a:lnTo>
                  <a:pt x="3277491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623854" y="11034976"/>
            <a:ext cx="367030" cy="243840"/>
          </a:xfrm>
          <a:custGeom>
            <a:avLst/>
            <a:gdLst/>
            <a:ahLst/>
            <a:cxnLst/>
            <a:rect l="l" t="t" r="r" b="b"/>
            <a:pathLst>
              <a:path w="367029" h="243840">
                <a:moveTo>
                  <a:pt x="300964" y="0"/>
                </a:moveTo>
                <a:lnTo>
                  <a:pt x="281980" y="2094"/>
                </a:lnTo>
                <a:lnTo>
                  <a:pt x="20261" y="69897"/>
                </a:lnTo>
                <a:lnTo>
                  <a:pt x="0" y="75579"/>
                </a:lnTo>
                <a:lnTo>
                  <a:pt x="197124" y="243616"/>
                </a:lnTo>
                <a:lnTo>
                  <a:pt x="342816" y="119421"/>
                </a:lnTo>
                <a:lnTo>
                  <a:pt x="359418" y="98293"/>
                </a:lnTo>
                <a:lnTo>
                  <a:pt x="366412" y="73306"/>
                </a:lnTo>
                <a:lnTo>
                  <a:pt x="363552" y="47516"/>
                </a:lnTo>
                <a:lnTo>
                  <a:pt x="350586" y="23979"/>
                </a:lnTo>
                <a:lnTo>
                  <a:pt x="336326" y="11284"/>
                </a:lnTo>
                <a:lnTo>
                  <a:pt x="319432" y="3177"/>
                </a:lnTo>
                <a:lnTo>
                  <a:pt x="300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08132" y="11020056"/>
            <a:ext cx="397510" cy="273685"/>
          </a:xfrm>
          <a:custGeom>
            <a:avLst/>
            <a:gdLst/>
            <a:ahLst/>
            <a:cxnLst/>
            <a:rect l="l" t="t" r="r" b="b"/>
            <a:pathLst>
              <a:path w="397509" h="273684">
                <a:moveTo>
                  <a:pt x="317100" y="0"/>
                </a:moveTo>
                <a:lnTo>
                  <a:pt x="28428" y="71360"/>
                </a:lnTo>
                <a:lnTo>
                  <a:pt x="0" y="92951"/>
                </a:lnTo>
                <a:lnTo>
                  <a:pt x="1905" y="98385"/>
                </a:lnTo>
                <a:lnTo>
                  <a:pt x="205941" y="272306"/>
                </a:lnTo>
                <a:lnTo>
                  <a:pt x="209386" y="273500"/>
                </a:lnTo>
                <a:lnTo>
                  <a:pt x="216307" y="273500"/>
                </a:lnTo>
                <a:lnTo>
                  <a:pt x="219752" y="272306"/>
                </a:lnTo>
                <a:lnTo>
                  <a:pt x="259009" y="238862"/>
                </a:lnTo>
                <a:lnTo>
                  <a:pt x="212841" y="238862"/>
                </a:lnTo>
                <a:lnTo>
                  <a:pt x="46888" y="97390"/>
                </a:lnTo>
                <a:lnTo>
                  <a:pt x="301425" y="31497"/>
                </a:lnTo>
                <a:lnTo>
                  <a:pt x="316169" y="29911"/>
                </a:lnTo>
                <a:lnTo>
                  <a:pt x="378103" y="29911"/>
                </a:lnTo>
                <a:lnTo>
                  <a:pt x="377737" y="29246"/>
                </a:lnTo>
                <a:lnTo>
                  <a:pt x="360362" y="13820"/>
                </a:lnTo>
                <a:lnTo>
                  <a:pt x="339685" y="3922"/>
                </a:lnTo>
                <a:lnTo>
                  <a:pt x="317100" y="0"/>
                </a:lnTo>
                <a:close/>
              </a:path>
              <a:path w="397509" h="273684">
                <a:moveTo>
                  <a:pt x="378103" y="29911"/>
                </a:moveTo>
                <a:lnTo>
                  <a:pt x="316169" y="29911"/>
                </a:lnTo>
                <a:lnTo>
                  <a:pt x="330589" y="32414"/>
                </a:lnTo>
                <a:lnTo>
                  <a:pt x="343788" y="38728"/>
                </a:lnTo>
                <a:lnTo>
                  <a:pt x="354868" y="48575"/>
                </a:lnTo>
                <a:lnTo>
                  <a:pt x="364949" y="66899"/>
                </a:lnTo>
                <a:lnTo>
                  <a:pt x="367173" y="87011"/>
                </a:lnTo>
                <a:lnTo>
                  <a:pt x="361734" y="106499"/>
                </a:lnTo>
                <a:lnTo>
                  <a:pt x="348827" y="122950"/>
                </a:lnTo>
                <a:lnTo>
                  <a:pt x="212841" y="238862"/>
                </a:lnTo>
                <a:lnTo>
                  <a:pt x="259009" y="238862"/>
                </a:lnTo>
                <a:lnTo>
                  <a:pt x="368240" y="145734"/>
                </a:lnTo>
                <a:lnTo>
                  <a:pt x="388465" y="119966"/>
                </a:lnTo>
                <a:lnTo>
                  <a:pt x="396995" y="89441"/>
                </a:lnTo>
                <a:lnTo>
                  <a:pt x="393522" y="57941"/>
                </a:lnTo>
                <a:lnTo>
                  <a:pt x="378103" y="29911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8187" y="10119262"/>
            <a:ext cx="3252470" cy="1174750"/>
          </a:xfrm>
          <a:custGeom>
            <a:avLst/>
            <a:gdLst/>
            <a:ahLst/>
            <a:cxnLst/>
            <a:rect l="l" t="t" r="r" b="b"/>
            <a:pathLst>
              <a:path w="3252470" h="1174750">
                <a:moveTo>
                  <a:pt x="1425190" y="0"/>
                </a:moveTo>
                <a:lnTo>
                  <a:pt x="1354036" y="2197"/>
                </a:lnTo>
                <a:lnTo>
                  <a:pt x="1284606" y="8281"/>
                </a:lnTo>
                <a:lnTo>
                  <a:pt x="1216909" y="18066"/>
                </a:lnTo>
                <a:lnTo>
                  <a:pt x="1150951" y="31363"/>
                </a:lnTo>
                <a:lnTo>
                  <a:pt x="1086742" y="47984"/>
                </a:lnTo>
                <a:lnTo>
                  <a:pt x="1024288" y="67743"/>
                </a:lnTo>
                <a:lnTo>
                  <a:pt x="963598" y="90452"/>
                </a:lnTo>
                <a:lnTo>
                  <a:pt x="904679" y="115922"/>
                </a:lnTo>
                <a:lnTo>
                  <a:pt x="847538" y="143968"/>
                </a:lnTo>
                <a:lnTo>
                  <a:pt x="792185" y="174400"/>
                </a:lnTo>
                <a:lnTo>
                  <a:pt x="719345" y="219568"/>
                </a:lnTo>
                <a:lnTo>
                  <a:pt x="674871" y="250145"/>
                </a:lnTo>
                <a:lnTo>
                  <a:pt x="631763" y="282060"/>
                </a:lnTo>
                <a:lnTo>
                  <a:pt x="590026" y="315192"/>
                </a:lnTo>
                <a:lnTo>
                  <a:pt x="549665" y="349418"/>
                </a:lnTo>
                <a:lnTo>
                  <a:pt x="510684" y="384616"/>
                </a:lnTo>
                <a:lnTo>
                  <a:pt x="473088" y="420663"/>
                </a:lnTo>
                <a:lnTo>
                  <a:pt x="436882" y="457436"/>
                </a:lnTo>
                <a:lnTo>
                  <a:pt x="402070" y="494815"/>
                </a:lnTo>
                <a:lnTo>
                  <a:pt x="368657" y="532675"/>
                </a:lnTo>
                <a:lnTo>
                  <a:pt x="336648" y="570896"/>
                </a:lnTo>
                <a:lnTo>
                  <a:pt x="306048" y="609353"/>
                </a:lnTo>
                <a:lnTo>
                  <a:pt x="276860" y="647926"/>
                </a:lnTo>
                <a:lnTo>
                  <a:pt x="236366" y="704052"/>
                </a:lnTo>
                <a:lnTo>
                  <a:pt x="198985" y="758264"/>
                </a:lnTo>
                <a:lnTo>
                  <a:pt x="164733" y="810470"/>
                </a:lnTo>
                <a:lnTo>
                  <a:pt x="133628" y="860572"/>
                </a:lnTo>
                <a:lnTo>
                  <a:pt x="105685" y="908478"/>
                </a:lnTo>
                <a:lnTo>
                  <a:pt x="80921" y="954091"/>
                </a:lnTo>
                <a:lnTo>
                  <a:pt x="59352" y="997316"/>
                </a:lnTo>
                <a:lnTo>
                  <a:pt x="40994" y="1038060"/>
                </a:lnTo>
                <a:lnTo>
                  <a:pt x="25863" y="1076227"/>
                </a:lnTo>
                <a:lnTo>
                  <a:pt x="5350" y="1144451"/>
                </a:lnTo>
                <a:lnTo>
                  <a:pt x="0" y="1174318"/>
                </a:lnTo>
                <a:lnTo>
                  <a:pt x="1805473" y="1174318"/>
                </a:lnTo>
                <a:lnTo>
                  <a:pt x="1805473" y="1104435"/>
                </a:lnTo>
                <a:lnTo>
                  <a:pt x="2236884" y="639109"/>
                </a:lnTo>
                <a:lnTo>
                  <a:pt x="2783511" y="639109"/>
                </a:lnTo>
                <a:lnTo>
                  <a:pt x="2742836" y="602930"/>
                </a:lnTo>
                <a:lnTo>
                  <a:pt x="2694188" y="561050"/>
                </a:lnTo>
                <a:lnTo>
                  <a:pt x="2645941" y="520892"/>
                </a:lnTo>
                <a:lnTo>
                  <a:pt x="2598095" y="482432"/>
                </a:lnTo>
                <a:lnTo>
                  <a:pt x="2550651" y="445648"/>
                </a:lnTo>
                <a:lnTo>
                  <a:pt x="2503610" y="410515"/>
                </a:lnTo>
                <a:lnTo>
                  <a:pt x="2456973" y="377010"/>
                </a:lnTo>
                <a:lnTo>
                  <a:pt x="2410741" y="345111"/>
                </a:lnTo>
                <a:lnTo>
                  <a:pt x="2364915" y="314792"/>
                </a:lnTo>
                <a:lnTo>
                  <a:pt x="2319496" y="286032"/>
                </a:lnTo>
                <a:lnTo>
                  <a:pt x="2274484" y="258805"/>
                </a:lnTo>
                <a:lnTo>
                  <a:pt x="2229882" y="233090"/>
                </a:lnTo>
                <a:lnTo>
                  <a:pt x="2185690" y="208863"/>
                </a:lnTo>
                <a:lnTo>
                  <a:pt x="2141908" y="186099"/>
                </a:lnTo>
                <a:lnTo>
                  <a:pt x="2098538" y="164777"/>
                </a:lnTo>
                <a:lnTo>
                  <a:pt x="2055581" y="144871"/>
                </a:lnTo>
                <a:lnTo>
                  <a:pt x="2013037" y="126359"/>
                </a:lnTo>
                <a:lnTo>
                  <a:pt x="1970909" y="109218"/>
                </a:lnTo>
                <a:lnTo>
                  <a:pt x="1929195" y="93424"/>
                </a:lnTo>
                <a:lnTo>
                  <a:pt x="1887899" y="78953"/>
                </a:lnTo>
                <a:lnTo>
                  <a:pt x="1847020" y="65782"/>
                </a:lnTo>
                <a:lnTo>
                  <a:pt x="1806560" y="53888"/>
                </a:lnTo>
                <a:lnTo>
                  <a:pt x="1766519" y="43246"/>
                </a:lnTo>
                <a:lnTo>
                  <a:pt x="1726899" y="33835"/>
                </a:lnTo>
                <a:lnTo>
                  <a:pt x="1687700" y="25630"/>
                </a:lnTo>
                <a:lnTo>
                  <a:pt x="1648923" y="18607"/>
                </a:lnTo>
                <a:lnTo>
                  <a:pt x="1610570" y="12744"/>
                </a:lnTo>
                <a:lnTo>
                  <a:pt x="1572641" y="8017"/>
                </a:lnTo>
                <a:lnTo>
                  <a:pt x="1498061" y="1877"/>
                </a:lnTo>
                <a:lnTo>
                  <a:pt x="1461411" y="417"/>
                </a:lnTo>
                <a:lnTo>
                  <a:pt x="1425190" y="0"/>
                </a:lnTo>
                <a:close/>
              </a:path>
              <a:path w="3252470" h="1174750">
                <a:moveTo>
                  <a:pt x="2783511" y="639109"/>
                </a:moveTo>
                <a:lnTo>
                  <a:pt x="2236884" y="639109"/>
                </a:lnTo>
                <a:lnTo>
                  <a:pt x="3247220" y="1126728"/>
                </a:lnTo>
                <a:lnTo>
                  <a:pt x="3249545" y="1127901"/>
                </a:lnTo>
                <a:lnTo>
                  <a:pt x="3251681" y="1126047"/>
                </a:lnTo>
                <a:lnTo>
                  <a:pt x="3251785" y="1124016"/>
                </a:lnTo>
                <a:lnTo>
                  <a:pt x="3251984" y="1123252"/>
                </a:lnTo>
                <a:lnTo>
                  <a:pt x="3198509" y="1061208"/>
                </a:lnTo>
                <a:lnTo>
                  <a:pt x="3146304" y="1002775"/>
                </a:lnTo>
                <a:lnTo>
                  <a:pt x="3094490" y="946275"/>
                </a:lnTo>
                <a:lnTo>
                  <a:pt x="3043069" y="891685"/>
                </a:lnTo>
                <a:lnTo>
                  <a:pt x="2992041" y="838981"/>
                </a:lnTo>
                <a:lnTo>
                  <a:pt x="2941407" y="788139"/>
                </a:lnTo>
                <a:lnTo>
                  <a:pt x="2891169" y="739136"/>
                </a:lnTo>
                <a:lnTo>
                  <a:pt x="2841327" y="691950"/>
                </a:lnTo>
                <a:lnTo>
                  <a:pt x="2791882" y="646555"/>
                </a:lnTo>
                <a:lnTo>
                  <a:pt x="2783511" y="639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2796" y="10103719"/>
            <a:ext cx="3282950" cy="1205230"/>
          </a:xfrm>
          <a:custGeom>
            <a:avLst/>
            <a:gdLst/>
            <a:ahLst/>
            <a:cxnLst/>
            <a:rect l="l" t="t" r="r" b="b"/>
            <a:pathLst>
              <a:path w="3282950" h="1205229">
                <a:moveTo>
                  <a:pt x="1428575" y="0"/>
                </a:moveTo>
                <a:lnTo>
                  <a:pt x="1358978" y="2810"/>
                </a:lnTo>
                <a:lnTo>
                  <a:pt x="1291354" y="9264"/>
                </a:lnTo>
                <a:lnTo>
                  <a:pt x="1225711" y="19132"/>
                </a:lnTo>
                <a:lnTo>
                  <a:pt x="1162056" y="32181"/>
                </a:lnTo>
                <a:lnTo>
                  <a:pt x="1100398" y="48181"/>
                </a:lnTo>
                <a:lnTo>
                  <a:pt x="1040743" y="66900"/>
                </a:lnTo>
                <a:lnTo>
                  <a:pt x="983099" y="88108"/>
                </a:lnTo>
                <a:lnTo>
                  <a:pt x="927473" y="111574"/>
                </a:lnTo>
                <a:lnTo>
                  <a:pt x="873873" y="137066"/>
                </a:lnTo>
                <a:lnTo>
                  <a:pt x="822307" y="164354"/>
                </a:lnTo>
                <a:lnTo>
                  <a:pt x="772782" y="193205"/>
                </a:lnTo>
                <a:lnTo>
                  <a:pt x="731245" y="219506"/>
                </a:lnTo>
                <a:lnTo>
                  <a:pt x="690131" y="247510"/>
                </a:lnTo>
                <a:lnTo>
                  <a:pt x="649491" y="277173"/>
                </a:lnTo>
                <a:lnTo>
                  <a:pt x="609375" y="308445"/>
                </a:lnTo>
                <a:lnTo>
                  <a:pt x="569834" y="341282"/>
                </a:lnTo>
                <a:lnTo>
                  <a:pt x="530917" y="375634"/>
                </a:lnTo>
                <a:lnTo>
                  <a:pt x="492676" y="411456"/>
                </a:lnTo>
                <a:lnTo>
                  <a:pt x="455159" y="448700"/>
                </a:lnTo>
                <a:lnTo>
                  <a:pt x="418418" y="487319"/>
                </a:lnTo>
                <a:lnTo>
                  <a:pt x="382502" y="527266"/>
                </a:lnTo>
                <a:lnTo>
                  <a:pt x="347463" y="568494"/>
                </a:lnTo>
                <a:lnTo>
                  <a:pt x="313349" y="610956"/>
                </a:lnTo>
                <a:lnTo>
                  <a:pt x="280211" y="654605"/>
                </a:lnTo>
                <a:lnTo>
                  <a:pt x="240431" y="709709"/>
                </a:lnTo>
                <a:lnTo>
                  <a:pt x="203434" y="763278"/>
                </a:lnTo>
                <a:lnTo>
                  <a:pt x="169285" y="815191"/>
                </a:lnTo>
                <a:lnTo>
                  <a:pt x="138046" y="865328"/>
                </a:lnTo>
                <a:lnTo>
                  <a:pt x="109781" y="913567"/>
                </a:lnTo>
                <a:lnTo>
                  <a:pt x="84555" y="959787"/>
                </a:lnTo>
                <a:lnTo>
                  <a:pt x="62429" y="1003867"/>
                </a:lnTo>
                <a:lnTo>
                  <a:pt x="43470" y="1045686"/>
                </a:lnTo>
                <a:lnTo>
                  <a:pt x="27739" y="1085122"/>
                </a:lnTo>
                <a:lnTo>
                  <a:pt x="15300" y="1122056"/>
                </a:lnTo>
                <a:lnTo>
                  <a:pt x="554" y="1187929"/>
                </a:lnTo>
                <a:lnTo>
                  <a:pt x="0" y="1192201"/>
                </a:lnTo>
                <a:lnTo>
                  <a:pt x="1298" y="1196505"/>
                </a:lnTo>
                <a:lnTo>
                  <a:pt x="6984" y="1202976"/>
                </a:lnTo>
                <a:lnTo>
                  <a:pt x="11088" y="1204829"/>
                </a:lnTo>
                <a:lnTo>
                  <a:pt x="2092637" y="1204829"/>
                </a:lnTo>
                <a:lnTo>
                  <a:pt x="2099328" y="1198128"/>
                </a:lnTo>
                <a:lnTo>
                  <a:pt x="2099328" y="1181594"/>
                </a:lnTo>
                <a:lnTo>
                  <a:pt x="2092637" y="1174893"/>
                </a:lnTo>
                <a:lnTo>
                  <a:pt x="32941" y="1174893"/>
                </a:lnTo>
                <a:lnTo>
                  <a:pt x="40742" y="1141533"/>
                </a:lnTo>
                <a:lnTo>
                  <a:pt x="66912" y="1066715"/>
                </a:lnTo>
                <a:lnTo>
                  <a:pt x="85235" y="1025225"/>
                </a:lnTo>
                <a:lnTo>
                  <a:pt x="106942" y="981240"/>
                </a:lnTo>
                <a:lnTo>
                  <a:pt x="131961" y="934893"/>
                </a:lnTo>
                <a:lnTo>
                  <a:pt x="160224" y="886315"/>
                </a:lnTo>
                <a:lnTo>
                  <a:pt x="191659" y="835640"/>
                </a:lnTo>
                <a:lnTo>
                  <a:pt x="226198" y="783000"/>
                </a:lnTo>
                <a:lnTo>
                  <a:pt x="263770" y="728527"/>
                </a:lnTo>
                <a:lnTo>
                  <a:pt x="304304" y="672353"/>
                </a:lnTo>
                <a:lnTo>
                  <a:pt x="336906" y="629419"/>
                </a:lnTo>
                <a:lnTo>
                  <a:pt x="370461" y="587654"/>
                </a:lnTo>
                <a:lnTo>
                  <a:pt x="404920" y="547107"/>
                </a:lnTo>
                <a:lnTo>
                  <a:pt x="440233" y="507823"/>
                </a:lnTo>
                <a:lnTo>
                  <a:pt x="476351" y="469848"/>
                </a:lnTo>
                <a:lnTo>
                  <a:pt x="513225" y="433230"/>
                </a:lnTo>
                <a:lnTo>
                  <a:pt x="550805" y="398014"/>
                </a:lnTo>
                <a:lnTo>
                  <a:pt x="589042" y="364247"/>
                </a:lnTo>
                <a:lnTo>
                  <a:pt x="627887" y="331976"/>
                </a:lnTo>
                <a:lnTo>
                  <a:pt x="667289" y="301246"/>
                </a:lnTo>
                <a:lnTo>
                  <a:pt x="707201" y="272106"/>
                </a:lnTo>
                <a:lnTo>
                  <a:pt x="747572" y="244600"/>
                </a:lnTo>
                <a:lnTo>
                  <a:pt x="788352" y="218775"/>
                </a:lnTo>
                <a:lnTo>
                  <a:pt x="837987" y="189896"/>
                </a:lnTo>
                <a:lnTo>
                  <a:pt x="889723" y="162637"/>
                </a:lnTo>
                <a:lnTo>
                  <a:pt x="943551" y="137241"/>
                </a:lnTo>
                <a:lnTo>
                  <a:pt x="999466" y="113950"/>
                </a:lnTo>
                <a:lnTo>
                  <a:pt x="1057462" y="93007"/>
                </a:lnTo>
                <a:lnTo>
                  <a:pt x="1117530" y="74656"/>
                </a:lnTo>
                <a:lnTo>
                  <a:pt x="1179665" y="59138"/>
                </a:lnTo>
                <a:lnTo>
                  <a:pt x="1243859" y="46696"/>
                </a:lnTo>
                <a:lnTo>
                  <a:pt x="1310106" y="37574"/>
                </a:lnTo>
                <a:lnTo>
                  <a:pt x="1378398" y="32013"/>
                </a:lnTo>
                <a:lnTo>
                  <a:pt x="1448730" y="30257"/>
                </a:lnTo>
                <a:lnTo>
                  <a:pt x="1728506" y="30257"/>
                </a:lnTo>
                <a:lnTo>
                  <a:pt x="1726550" y="29819"/>
                </a:lnTo>
                <a:lnTo>
                  <a:pt x="1687599" y="22196"/>
                </a:lnTo>
                <a:lnTo>
                  <a:pt x="1649134" y="15743"/>
                </a:lnTo>
                <a:lnTo>
                  <a:pt x="1611154" y="10432"/>
                </a:lnTo>
                <a:lnTo>
                  <a:pt x="1536655" y="3122"/>
                </a:lnTo>
                <a:lnTo>
                  <a:pt x="1464112" y="33"/>
                </a:lnTo>
                <a:lnTo>
                  <a:pt x="1428575" y="0"/>
                </a:lnTo>
                <a:close/>
              </a:path>
              <a:path w="3282950" h="1205229">
                <a:moveTo>
                  <a:pt x="2252810" y="638302"/>
                </a:moveTo>
                <a:lnTo>
                  <a:pt x="2245743" y="639674"/>
                </a:lnTo>
                <a:lnTo>
                  <a:pt x="1807327" y="1112581"/>
                </a:lnTo>
                <a:lnTo>
                  <a:pt x="1805892" y="1116214"/>
                </a:lnTo>
                <a:lnTo>
                  <a:pt x="1805892" y="1174893"/>
                </a:lnTo>
                <a:lnTo>
                  <a:pt x="1835839" y="1174893"/>
                </a:lnTo>
                <a:lnTo>
                  <a:pt x="1835839" y="1125847"/>
                </a:lnTo>
                <a:lnTo>
                  <a:pt x="2255732" y="672940"/>
                </a:lnTo>
                <a:lnTo>
                  <a:pt x="2324583" y="672940"/>
                </a:lnTo>
                <a:lnTo>
                  <a:pt x="2252810" y="638302"/>
                </a:lnTo>
                <a:close/>
              </a:path>
              <a:path w="3282950" h="1205229">
                <a:moveTo>
                  <a:pt x="2324583" y="672940"/>
                </a:moveTo>
                <a:lnTo>
                  <a:pt x="2255732" y="672940"/>
                </a:lnTo>
                <a:lnTo>
                  <a:pt x="3255911" y="1155647"/>
                </a:lnTo>
                <a:lnTo>
                  <a:pt x="3261419" y="1158412"/>
                </a:lnTo>
                <a:lnTo>
                  <a:pt x="3267858" y="1158223"/>
                </a:lnTo>
                <a:lnTo>
                  <a:pt x="3278088" y="1152234"/>
                </a:lnTo>
                <a:lnTo>
                  <a:pt x="3281366" y="1147229"/>
                </a:lnTo>
                <a:lnTo>
                  <a:pt x="3282025" y="1141533"/>
                </a:lnTo>
                <a:lnTo>
                  <a:pt x="3282695" y="1136957"/>
                </a:lnTo>
                <a:lnTo>
                  <a:pt x="3281470" y="1132193"/>
                </a:lnTo>
                <a:lnTo>
                  <a:pt x="3278940" y="1128790"/>
                </a:lnTo>
                <a:lnTo>
                  <a:pt x="3269136" y="1128790"/>
                </a:lnTo>
                <a:lnTo>
                  <a:pt x="3268842" y="1128653"/>
                </a:lnTo>
                <a:lnTo>
                  <a:pt x="3278838" y="1128653"/>
                </a:lnTo>
                <a:lnTo>
                  <a:pt x="3278099" y="1127659"/>
                </a:lnTo>
                <a:lnTo>
                  <a:pt x="3257601" y="1104131"/>
                </a:lnTo>
                <a:lnTo>
                  <a:pt x="3218048" y="1104131"/>
                </a:lnTo>
                <a:lnTo>
                  <a:pt x="2324583" y="672940"/>
                </a:lnTo>
                <a:close/>
              </a:path>
              <a:path w="3282950" h="1205229">
                <a:moveTo>
                  <a:pt x="3278838" y="1128653"/>
                </a:moveTo>
                <a:lnTo>
                  <a:pt x="3268842" y="1128653"/>
                </a:lnTo>
                <a:lnTo>
                  <a:pt x="3269136" y="1128790"/>
                </a:lnTo>
                <a:lnTo>
                  <a:pt x="3278940" y="1128790"/>
                </a:lnTo>
                <a:lnTo>
                  <a:pt x="3278838" y="1128653"/>
                </a:lnTo>
                <a:close/>
              </a:path>
              <a:path w="3282950" h="1205229">
                <a:moveTo>
                  <a:pt x="1728506" y="30257"/>
                </a:moveTo>
                <a:lnTo>
                  <a:pt x="1448730" y="30257"/>
                </a:lnTo>
                <a:lnTo>
                  <a:pt x="1484659" y="30881"/>
                </a:lnTo>
                <a:lnTo>
                  <a:pt x="1521095" y="32548"/>
                </a:lnTo>
                <a:lnTo>
                  <a:pt x="1595484" y="39129"/>
                </a:lnTo>
                <a:lnTo>
                  <a:pt x="1633437" y="44104"/>
                </a:lnTo>
                <a:lnTo>
                  <a:pt x="1671893" y="50243"/>
                </a:lnTo>
                <a:lnTo>
                  <a:pt x="1710852" y="57576"/>
                </a:lnTo>
                <a:lnTo>
                  <a:pt x="1750314" y="66132"/>
                </a:lnTo>
                <a:lnTo>
                  <a:pt x="1790276" y="75944"/>
                </a:lnTo>
                <a:lnTo>
                  <a:pt x="1830739" y="87040"/>
                </a:lnTo>
                <a:lnTo>
                  <a:pt x="1871702" y="99451"/>
                </a:lnTo>
                <a:lnTo>
                  <a:pt x="1913163" y="113208"/>
                </a:lnTo>
                <a:lnTo>
                  <a:pt x="1955123" y="128341"/>
                </a:lnTo>
                <a:lnTo>
                  <a:pt x="1997579" y="144880"/>
                </a:lnTo>
                <a:lnTo>
                  <a:pt x="2040532" y="162856"/>
                </a:lnTo>
                <a:lnTo>
                  <a:pt x="2083980" y="182298"/>
                </a:lnTo>
                <a:lnTo>
                  <a:pt x="2127922" y="203238"/>
                </a:lnTo>
                <a:lnTo>
                  <a:pt x="2172358" y="225706"/>
                </a:lnTo>
                <a:lnTo>
                  <a:pt x="2217287" y="249731"/>
                </a:lnTo>
                <a:lnTo>
                  <a:pt x="2262708" y="275345"/>
                </a:lnTo>
                <a:lnTo>
                  <a:pt x="2308620" y="302577"/>
                </a:lnTo>
                <a:lnTo>
                  <a:pt x="2355022" y="331458"/>
                </a:lnTo>
                <a:lnTo>
                  <a:pt x="2401914" y="362019"/>
                </a:lnTo>
                <a:lnTo>
                  <a:pt x="2449294" y="394289"/>
                </a:lnTo>
                <a:lnTo>
                  <a:pt x="2497162" y="428299"/>
                </a:lnTo>
                <a:lnTo>
                  <a:pt x="2545517" y="464080"/>
                </a:lnTo>
                <a:lnTo>
                  <a:pt x="2594358" y="501661"/>
                </a:lnTo>
                <a:lnTo>
                  <a:pt x="2643684" y="541073"/>
                </a:lnTo>
                <a:lnTo>
                  <a:pt x="2693494" y="582347"/>
                </a:lnTo>
                <a:lnTo>
                  <a:pt x="2743788" y="625512"/>
                </a:lnTo>
                <a:lnTo>
                  <a:pt x="2794564" y="670599"/>
                </a:lnTo>
                <a:lnTo>
                  <a:pt x="2845823" y="717639"/>
                </a:lnTo>
                <a:lnTo>
                  <a:pt x="2897562" y="766661"/>
                </a:lnTo>
                <a:lnTo>
                  <a:pt x="2949781" y="817696"/>
                </a:lnTo>
                <a:lnTo>
                  <a:pt x="3002479" y="870775"/>
                </a:lnTo>
                <a:lnTo>
                  <a:pt x="3055656" y="925927"/>
                </a:lnTo>
                <a:lnTo>
                  <a:pt x="3109310" y="983184"/>
                </a:lnTo>
                <a:lnTo>
                  <a:pt x="3163441" y="1042575"/>
                </a:lnTo>
                <a:lnTo>
                  <a:pt x="3218048" y="1104131"/>
                </a:lnTo>
                <a:lnTo>
                  <a:pt x="3257601" y="1104131"/>
                </a:lnTo>
                <a:lnTo>
                  <a:pt x="3223419" y="1064895"/>
                </a:lnTo>
                <a:lnTo>
                  <a:pt x="3169445" y="1004549"/>
                </a:lnTo>
                <a:lnTo>
                  <a:pt x="3115925" y="946299"/>
                </a:lnTo>
                <a:lnTo>
                  <a:pt x="3062862" y="890115"/>
                </a:lnTo>
                <a:lnTo>
                  <a:pt x="3010255" y="835968"/>
                </a:lnTo>
                <a:lnTo>
                  <a:pt x="2958106" y="783830"/>
                </a:lnTo>
                <a:lnTo>
                  <a:pt x="2906416" y="733671"/>
                </a:lnTo>
                <a:lnTo>
                  <a:pt x="2855186" y="685464"/>
                </a:lnTo>
                <a:lnTo>
                  <a:pt x="2804416" y="639179"/>
                </a:lnTo>
                <a:lnTo>
                  <a:pt x="2754108" y="594786"/>
                </a:lnTo>
                <a:lnTo>
                  <a:pt x="2704262" y="552258"/>
                </a:lnTo>
                <a:lnTo>
                  <a:pt x="2654879" y="511565"/>
                </a:lnTo>
                <a:lnTo>
                  <a:pt x="2605961" y="472679"/>
                </a:lnTo>
                <a:lnTo>
                  <a:pt x="2557508" y="435570"/>
                </a:lnTo>
                <a:lnTo>
                  <a:pt x="2509521" y="400210"/>
                </a:lnTo>
                <a:lnTo>
                  <a:pt x="2462002" y="366569"/>
                </a:lnTo>
                <a:lnTo>
                  <a:pt x="2414950" y="334620"/>
                </a:lnTo>
                <a:lnTo>
                  <a:pt x="2368368" y="304332"/>
                </a:lnTo>
                <a:lnTo>
                  <a:pt x="2322255" y="275678"/>
                </a:lnTo>
                <a:lnTo>
                  <a:pt x="2276614" y="248628"/>
                </a:lnTo>
                <a:lnTo>
                  <a:pt x="2231444" y="223153"/>
                </a:lnTo>
                <a:lnTo>
                  <a:pt x="2186747" y="199225"/>
                </a:lnTo>
                <a:lnTo>
                  <a:pt x="2142524" y="176814"/>
                </a:lnTo>
                <a:lnTo>
                  <a:pt x="2098775" y="155892"/>
                </a:lnTo>
                <a:lnTo>
                  <a:pt x="2055502" y="136430"/>
                </a:lnTo>
                <a:lnTo>
                  <a:pt x="2012705" y="118398"/>
                </a:lnTo>
                <a:lnTo>
                  <a:pt x="1970386" y="101769"/>
                </a:lnTo>
                <a:lnTo>
                  <a:pt x="1928545" y="86513"/>
                </a:lnTo>
                <a:lnTo>
                  <a:pt x="1887184" y="72601"/>
                </a:lnTo>
                <a:lnTo>
                  <a:pt x="1846303" y="60005"/>
                </a:lnTo>
                <a:lnTo>
                  <a:pt x="1805903" y="48695"/>
                </a:lnTo>
                <a:lnTo>
                  <a:pt x="1765985" y="38643"/>
                </a:lnTo>
                <a:lnTo>
                  <a:pt x="1728506" y="3025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13667" y="10758368"/>
            <a:ext cx="1456055" cy="535305"/>
          </a:xfrm>
          <a:custGeom>
            <a:avLst/>
            <a:gdLst/>
            <a:ahLst/>
            <a:cxnLst/>
            <a:rect l="l" t="t" r="r" b="b"/>
            <a:pathLst>
              <a:path w="1456054" h="535304">
                <a:moveTo>
                  <a:pt x="431400" y="0"/>
                </a:moveTo>
                <a:lnTo>
                  <a:pt x="0" y="465336"/>
                </a:lnTo>
                <a:lnTo>
                  <a:pt x="0" y="535208"/>
                </a:lnTo>
                <a:lnTo>
                  <a:pt x="290839" y="535208"/>
                </a:lnTo>
                <a:lnTo>
                  <a:pt x="126027" y="455630"/>
                </a:lnTo>
                <a:lnTo>
                  <a:pt x="142534" y="412692"/>
                </a:lnTo>
                <a:lnTo>
                  <a:pt x="185400" y="366571"/>
                </a:lnTo>
                <a:lnTo>
                  <a:pt x="288252" y="288638"/>
                </a:lnTo>
                <a:lnTo>
                  <a:pt x="484718" y="150267"/>
                </a:lnTo>
                <a:lnTo>
                  <a:pt x="742749" y="150267"/>
                </a:lnTo>
                <a:lnTo>
                  <a:pt x="431400" y="0"/>
                </a:lnTo>
                <a:close/>
              </a:path>
              <a:path w="1456054" h="535304">
                <a:moveTo>
                  <a:pt x="742749" y="150267"/>
                </a:moveTo>
                <a:lnTo>
                  <a:pt x="484718" y="150267"/>
                </a:lnTo>
                <a:lnTo>
                  <a:pt x="621708" y="183546"/>
                </a:lnTo>
                <a:lnTo>
                  <a:pt x="744512" y="234737"/>
                </a:lnTo>
                <a:lnTo>
                  <a:pt x="922558" y="339928"/>
                </a:lnTo>
                <a:lnTo>
                  <a:pt x="1225271" y="535208"/>
                </a:lnTo>
                <a:lnTo>
                  <a:pt x="1431076" y="535208"/>
                </a:lnTo>
                <a:lnTo>
                  <a:pt x="1455809" y="494414"/>
                </a:lnTo>
                <a:lnTo>
                  <a:pt x="742749" y="15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98691" y="10742017"/>
            <a:ext cx="1486535" cy="567055"/>
          </a:xfrm>
          <a:custGeom>
            <a:avLst/>
            <a:gdLst/>
            <a:ahLst/>
            <a:cxnLst/>
            <a:rect l="l" t="t" r="r" b="b"/>
            <a:pathLst>
              <a:path w="1486534" h="567054">
                <a:moveTo>
                  <a:pt x="446918" y="0"/>
                </a:moveTo>
                <a:lnTo>
                  <a:pt x="439850" y="1371"/>
                </a:lnTo>
                <a:lnTo>
                  <a:pt x="1424" y="474278"/>
                </a:lnTo>
                <a:lnTo>
                  <a:pt x="0" y="477922"/>
                </a:lnTo>
                <a:lnTo>
                  <a:pt x="36" y="559861"/>
                </a:lnTo>
                <a:lnTo>
                  <a:pt x="6711" y="566527"/>
                </a:lnTo>
                <a:lnTo>
                  <a:pt x="312786" y="566527"/>
                </a:lnTo>
                <a:lnTo>
                  <a:pt x="29946" y="536590"/>
                </a:lnTo>
                <a:lnTo>
                  <a:pt x="29946" y="487545"/>
                </a:lnTo>
                <a:lnTo>
                  <a:pt x="449829" y="34648"/>
                </a:lnTo>
                <a:lnTo>
                  <a:pt x="518707" y="34648"/>
                </a:lnTo>
                <a:lnTo>
                  <a:pt x="446918" y="0"/>
                </a:lnTo>
                <a:close/>
              </a:path>
              <a:path w="1486534" h="567054">
                <a:moveTo>
                  <a:pt x="599375" y="182685"/>
                </a:moveTo>
                <a:lnTo>
                  <a:pt x="502853" y="182685"/>
                </a:lnTo>
                <a:lnTo>
                  <a:pt x="547437" y="195538"/>
                </a:lnTo>
                <a:lnTo>
                  <a:pt x="597483" y="213931"/>
                </a:lnTo>
                <a:lnTo>
                  <a:pt x="651849" y="236992"/>
                </a:lnTo>
                <a:lnTo>
                  <a:pt x="709392" y="263847"/>
                </a:lnTo>
                <a:lnTo>
                  <a:pt x="768971" y="293622"/>
                </a:lnTo>
                <a:lnTo>
                  <a:pt x="829444" y="325445"/>
                </a:lnTo>
                <a:lnTo>
                  <a:pt x="889669" y="358442"/>
                </a:lnTo>
                <a:lnTo>
                  <a:pt x="948503" y="391739"/>
                </a:lnTo>
                <a:lnTo>
                  <a:pt x="1004805" y="424463"/>
                </a:lnTo>
                <a:lnTo>
                  <a:pt x="1057433" y="455740"/>
                </a:lnTo>
                <a:lnTo>
                  <a:pt x="1105245" y="484698"/>
                </a:lnTo>
                <a:lnTo>
                  <a:pt x="1181851" y="532160"/>
                </a:lnTo>
                <a:lnTo>
                  <a:pt x="1225488" y="559861"/>
                </a:lnTo>
                <a:lnTo>
                  <a:pt x="1234517" y="565689"/>
                </a:lnTo>
                <a:lnTo>
                  <a:pt x="1237354" y="566527"/>
                </a:lnTo>
                <a:lnTo>
                  <a:pt x="1451296" y="566527"/>
                </a:lnTo>
                <a:lnTo>
                  <a:pt x="1456154" y="563804"/>
                </a:lnTo>
                <a:lnTo>
                  <a:pt x="1472643" y="536590"/>
                </a:lnTo>
                <a:lnTo>
                  <a:pt x="1244674" y="536590"/>
                </a:lnTo>
                <a:lnTo>
                  <a:pt x="1181864" y="496691"/>
                </a:lnTo>
                <a:lnTo>
                  <a:pt x="1107063" y="450487"/>
                </a:lnTo>
                <a:lnTo>
                  <a:pt x="1062291" y="423445"/>
                </a:lnTo>
                <a:lnTo>
                  <a:pt x="1013720" y="394640"/>
                </a:lnTo>
                <a:lnTo>
                  <a:pt x="962185" y="364718"/>
                </a:lnTo>
                <a:lnTo>
                  <a:pt x="908521" y="334328"/>
                </a:lnTo>
                <a:lnTo>
                  <a:pt x="853564" y="304115"/>
                </a:lnTo>
                <a:lnTo>
                  <a:pt x="798151" y="274728"/>
                </a:lnTo>
                <a:lnTo>
                  <a:pt x="743117" y="246814"/>
                </a:lnTo>
                <a:lnTo>
                  <a:pt x="689296" y="221019"/>
                </a:lnTo>
                <a:lnTo>
                  <a:pt x="637526" y="197992"/>
                </a:lnTo>
                <a:lnTo>
                  <a:pt x="599375" y="182685"/>
                </a:lnTo>
                <a:close/>
              </a:path>
              <a:path w="1486534" h="567054">
                <a:moveTo>
                  <a:pt x="498791" y="151094"/>
                </a:moveTo>
                <a:lnTo>
                  <a:pt x="441641" y="189596"/>
                </a:lnTo>
                <a:lnTo>
                  <a:pt x="400698" y="219520"/>
                </a:lnTo>
                <a:lnTo>
                  <a:pt x="353449" y="254918"/>
                </a:lnTo>
                <a:lnTo>
                  <a:pt x="303270" y="293747"/>
                </a:lnTo>
                <a:lnTo>
                  <a:pt x="253539" y="333965"/>
                </a:lnTo>
                <a:lnTo>
                  <a:pt x="207630" y="373530"/>
                </a:lnTo>
                <a:lnTo>
                  <a:pt x="168920" y="410400"/>
                </a:lnTo>
                <a:lnTo>
                  <a:pt x="140786" y="442530"/>
                </a:lnTo>
                <a:lnTo>
                  <a:pt x="124722" y="475118"/>
                </a:lnTo>
                <a:lnTo>
                  <a:pt x="127933" y="482309"/>
                </a:lnTo>
                <a:lnTo>
                  <a:pt x="240369" y="536590"/>
                </a:lnTo>
                <a:lnTo>
                  <a:pt x="309240" y="536590"/>
                </a:lnTo>
                <a:lnTo>
                  <a:pt x="160885" y="464949"/>
                </a:lnTo>
                <a:lnTo>
                  <a:pt x="178089" y="443379"/>
                </a:lnTo>
                <a:lnTo>
                  <a:pt x="238667" y="385845"/>
                </a:lnTo>
                <a:lnTo>
                  <a:pt x="278516" y="352230"/>
                </a:lnTo>
                <a:lnTo>
                  <a:pt x="322388" y="316950"/>
                </a:lnTo>
                <a:lnTo>
                  <a:pt x="368521" y="281181"/>
                </a:lnTo>
                <a:lnTo>
                  <a:pt x="415151" y="246097"/>
                </a:lnTo>
                <a:lnTo>
                  <a:pt x="460516" y="212873"/>
                </a:lnTo>
                <a:lnTo>
                  <a:pt x="502853" y="182685"/>
                </a:lnTo>
                <a:lnTo>
                  <a:pt x="599375" y="182685"/>
                </a:lnTo>
                <a:lnTo>
                  <a:pt x="588642" y="178379"/>
                </a:lnTo>
                <a:lnTo>
                  <a:pt x="543480" y="162827"/>
                </a:lnTo>
                <a:lnTo>
                  <a:pt x="502874" y="151984"/>
                </a:lnTo>
                <a:lnTo>
                  <a:pt x="498791" y="151094"/>
                </a:lnTo>
                <a:close/>
              </a:path>
              <a:path w="1486534" h="567054">
                <a:moveTo>
                  <a:pt x="518707" y="34648"/>
                </a:moveTo>
                <a:lnTo>
                  <a:pt x="449829" y="34648"/>
                </a:lnTo>
                <a:lnTo>
                  <a:pt x="1449453" y="517104"/>
                </a:lnTo>
                <a:lnTo>
                  <a:pt x="1437642" y="536590"/>
                </a:lnTo>
                <a:lnTo>
                  <a:pt x="1472643" y="536590"/>
                </a:lnTo>
                <a:lnTo>
                  <a:pt x="1485776" y="514916"/>
                </a:lnTo>
                <a:lnTo>
                  <a:pt x="1486342" y="510549"/>
                </a:lnTo>
                <a:lnTo>
                  <a:pt x="1483944" y="502476"/>
                </a:lnTo>
                <a:lnTo>
                  <a:pt x="1481085" y="499126"/>
                </a:lnTo>
                <a:lnTo>
                  <a:pt x="518707" y="3464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07550" y="11033066"/>
            <a:ext cx="845819" cy="250190"/>
          </a:xfrm>
          <a:custGeom>
            <a:avLst/>
            <a:gdLst/>
            <a:ahLst/>
            <a:cxnLst/>
            <a:rect l="l" t="t" r="r" b="b"/>
            <a:pathLst>
              <a:path w="845820" h="250190">
                <a:moveTo>
                  <a:pt x="7612" y="0"/>
                </a:moveTo>
                <a:lnTo>
                  <a:pt x="0" y="28951"/>
                </a:lnTo>
                <a:lnTo>
                  <a:pt x="837817" y="249636"/>
                </a:lnTo>
                <a:lnTo>
                  <a:pt x="845440" y="220694"/>
                </a:lnTo>
                <a:lnTo>
                  <a:pt x="76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12115" y="11023462"/>
            <a:ext cx="1701800" cy="270510"/>
          </a:xfrm>
          <a:custGeom>
            <a:avLst/>
            <a:gdLst/>
            <a:ahLst/>
            <a:cxnLst/>
            <a:rect l="l" t="t" r="r" b="b"/>
            <a:pathLst>
              <a:path w="1701800" h="270509">
                <a:moveTo>
                  <a:pt x="591089" y="0"/>
                </a:moveTo>
                <a:lnTo>
                  <a:pt x="0" y="24085"/>
                </a:lnTo>
                <a:lnTo>
                  <a:pt x="1701560" y="270109"/>
                </a:lnTo>
                <a:lnTo>
                  <a:pt x="1282349" y="99947"/>
                </a:lnTo>
                <a:lnTo>
                  <a:pt x="965365" y="17598"/>
                </a:lnTo>
                <a:lnTo>
                  <a:pt x="591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11384" y="11029743"/>
            <a:ext cx="1708150" cy="278130"/>
          </a:xfrm>
          <a:custGeom>
            <a:avLst/>
            <a:gdLst/>
            <a:ahLst/>
            <a:cxnLst/>
            <a:rect l="l" t="t" r="r" b="b"/>
            <a:pathLst>
              <a:path w="1708150" h="278129">
                <a:moveTo>
                  <a:pt x="753303" y="29912"/>
                </a:moveTo>
                <a:lnTo>
                  <a:pt x="147705" y="29912"/>
                </a:lnTo>
                <a:lnTo>
                  <a:pt x="221752" y="30197"/>
                </a:lnTo>
                <a:lnTo>
                  <a:pt x="307884" y="31736"/>
                </a:lnTo>
                <a:lnTo>
                  <a:pt x="404646" y="34954"/>
                </a:lnTo>
                <a:lnTo>
                  <a:pt x="510584" y="40279"/>
                </a:lnTo>
                <a:lnTo>
                  <a:pt x="624243" y="48139"/>
                </a:lnTo>
                <a:lnTo>
                  <a:pt x="683513" y="53153"/>
                </a:lnTo>
                <a:lnTo>
                  <a:pt x="744168" y="58960"/>
                </a:lnTo>
                <a:lnTo>
                  <a:pt x="806025" y="65614"/>
                </a:lnTo>
                <a:lnTo>
                  <a:pt x="868902" y="73169"/>
                </a:lnTo>
                <a:lnTo>
                  <a:pt x="932619" y="81678"/>
                </a:lnTo>
                <a:lnTo>
                  <a:pt x="996993" y="91194"/>
                </a:lnTo>
                <a:lnTo>
                  <a:pt x="1061842" y="101770"/>
                </a:lnTo>
                <a:lnTo>
                  <a:pt x="1126984" y="113461"/>
                </a:lnTo>
                <a:lnTo>
                  <a:pt x="1192238" y="126319"/>
                </a:lnTo>
                <a:lnTo>
                  <a:pt x="1257421" y="140398"/>
                </a:lnTo>
                <a:lnTo>
                  <a:pt x="1322351" y="155751"/>
                </a:lnTo>
                <a:lnTo>
                  <a:pt x="1386848" y="172431"/>
                </a:lnTo>
                <a:lnTo>
                  <a:pt x="1450728" y="190493"/>
                </a:lnTo>
                <a:lnTo>
                  <a:pt x="1513810" y="209989"/>
                </a:lnTo>
                <a:lnTo>
                  <a:pt x="1575913" y="230973"/>
                </a:lnTo>
                <a:lnTo>
                  <a:pt x="1636853" y="253497"/>
                </a:lnTo>
                <a:lnTo>
                  <a:pt x="1696450" y="277617"/>
                </a:lnTo>
                <a:lnTo>
                  <a:pt x="1708126" y="250047"/>
                </a:lnTo>
                <a:lnTo>
                  <a:pt x="1647982" y="225704"/>
                </a:lnTo>
                <a:lnTo>
                  <a:pt x="1586494" y="202969"/>
                </a:lnTo>
                <a:lnTo>
                  <a:pt x="1523844" y="181790"/>
                </a:lnTo>
                <a:lnTo>
                  <a:pt x="1460216" y="162112"/>
                </a:lnTo>
                <a:lnTo>
                  <a:pt x="1395792" y="143882"/>
                </a:lnTo>
                <a:lnTo>
                  <a:pt x="1330755" y="127045"/>
                </a:lnTo>
                <a:lnTo>
                  <a:pt x="1265287" y="111549"/>
                </a:lnTo>
                <a:lnTo>
                  <a:pt x="1199573" y="97338"/>
                </a:lnTo>
                <a:lnTo>
                  <a:pt x="1133793" y="84359"/>
                </a:lnTo>
                <a:lnTo>
                  <a:pt x="1068133" y="72558"/>
                </a:lnTo>
                <a:lnTo>
                  <a:pt x="1002774" y="61882"/>
                </a:lnTo>
                <a:lnTo>
                  <a:pt x="937898" y="52275"/>
                </a:lnTo>
                <a:lnTo>
                  <a:pt x="873690" y="43686"/>
                </a:lnTo>
                <a:lnTo>
                  <a:pt x="810332" y="36059"/>
                </a:lnTo>
                <a:lnTo>
                  <a:pt x="753303" y="29912"/>
                </a:lnTo>
                <a:close/>
              </a:path>
              <a:path w="1708150" h="278129">
                <a:moveTo>
                  <a:pt x="147223" y="0"/>
                </a:moveTo>
                <a:lnTo>
                  <a:pt x="114965" y="193"/>
                </a:lnTo>
                <a:lnTo>
                  <a:pt x="40479" y="1486"/>
                </a:lnTo>
                <a:lnTo>
                  <a:pt x="0" y="2861"/>
                </a:lnTo>
                <a:lnTo>
                  <a:pt x="1476" y="32755"/>
                </a:lnTo>
                <a:lnTo>
                  <a:pt x="41689" y="31390"/>
                </a:lnTo>
                <a:lnTo>
                  <a:pt x="115669" y="30105"/>
                </a:lnTo>
                <a:lnTo>
                  <a:pt x="753303" y="29912"/>
                </a:lnTo>
                <a:lnTo>
                  <a:pt x="748007" y="29341"/>
                </a:lnTo>
                <a:lnTo>
                  <a:pt x="686897" y="23478"/>
                </a:lnTo>
                <a:lnTo>
                  <a:pt x="627186" y="18416"/>
                </a:lnTo>
                <a:lnTo>
                  <a:pt x="512691" y="10479"/>
                </a:lnTo>
                <a:lnTo>
                  <a:pt x="405984" y="5100"/>
                </a:lnTo>
                <a:lnTo>
                  <a:pt x="308528" y="1848"/>
                </a:lnTo>
                <a:lnTo>
                  <a:pt x="221787" y="291"/>
                </a:lnTo>
                <a:lnTo>
                  <a:pt x="147223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85063" y="10309665"/>
            <a:ext cx="1908810" cy="914400"/>
          </a:xfrm>
          <a:custGeom>
            <a:avLst/>
            <a:gdLst/>
            <a:ahLst/>
            <a:cxnLst/>
            <a:rect l="l" t="t" r="r" b="b"/>
            <a:pathLst>
              <a:path w="1908809" h="914400">
                <a:moveTo>
                  <a:pt x="1829753" y="449599"/>
                </a:moveTo>
                <a:lnTo>
                  <a:pt x="179640" y="449599"/>
                </a:lnTo>
                <a:lnTo>
                  <a:pt x="215530" y="450017"/>
                </a:lnTo>
                <a:lnTo>
                  <a:pt x="252970" y="451122"/>
                </a:lnTo>
                <a:lnTo>
                  <a:pt x="291904" y="452987"/>
                </a:lnTo>
                <a:lnTo>
                  <a:pt x="332276" y="455685"/>
                </a:lnTo>
                <a:lnTo>
                  <a:pt x="374029" y="459287"/>
                </a:lnTo>
                <a:lnTo>
                  <a:pt x="417109" y="463867"/>
                </a:lnTo>
                <a:lnTo>
                  <a:pt x="461458" y="469496"/>
                </a:lnTo>
                <a:lnTo>
                  <a:pt x="507020" y="476248"/>
                </a:lnTo>
                <a:lnTo>
                  <a:pt x="553740" y="484194"/>
                </a:lnTo>
                <a:lnTo>
                  <a:pt x="601561" y="493406"/>
                </a:lnTo>
                <a:lnTo>
                  <a:pt x="650427" y="503958"/>
                </a:lnTo>
                <a:lnTo>
                  <a:pt x="700282" y="515922"/>
                </a:lnTo>
                <a:lnTo>
                  <a:pt x="751069" y="529370"/>
                </a:lnTo>
                <a:lnTo>
                  <a:pt x="802734" y="544373"/>
                </a:lnTo>
                <a:lnTo>
                  <a:pt x="855219" y="561006"/>
                </a:lnTo>
                <a:lnTo>
                  <a:pt x="908468" y="579340"/>
                </a:lnTo>
                <a:lnTo>
                  <a:pt x="962426" y="599447"/>
                </a:lnTo>
                <a:lnTo>
                  <a:pt x="1017036" y="621401"/>
                </a:lnTo>
                <a:lnTo>
                  <a:pt x="1072242" y="645272"/>
                </a:lnTo>
                <a:lnTo>
                  <a:pt x="1127988" y="671135"/>
                </a:lnTo>
                <a:lnTo>
                  <a:pt x="1184218" y="699060"/>
                </a:lnTo>
                <a:lnTo>
                  <a:pt x="1240875" y="729121"/>
                </a:lnTo>
                <a:lnTo>
                  <a:pt x="1297904" y="761390"/>
                </a:lnTo>
                <a:lnTo>
                  <a:pt x="1355248" y="795939"/>
                </a:lnTo>
                <a:lnTo>
                  <a:pt x="1412852" y="832841"/>
                </a:lnTo>
                <a:lnTo>
                  <a:pt x="1470659" y="872168"/>
                </a:lnTo>
                <a:lnTo>
                  <a:pt x="1528613" y="913993"/>
                </a:lnTo>
                <a:lnTo>
                  <a:pt x="1908632" y="504110"/>
                </a:lnTo>
                <a:lnTo>
                  <a:pt x="1829753" y="449599"/>
                </a:lnTo>
                <a:close/>
              </a:path>
              <a:path w="1908809" h="914400">
                <a:moveTo>
                  <a:pt x="488309" y="0"/>
                </a:moveTo>
                <a:lnTo>
                  <a:pt x="442476" y="29117"/>
                </a:lnTo>
                <a:lnTo>
                  <a:pt x="398004" y="59695"/>
                </a:lnTo>
                <a:lnTo>
                  <a:pt x="354897" y="91611"/>
                </a:lnTo>
                <a:lnTo>
                  <a:pt x="313162" y="124744"/>
                </a:lnTo>
                <a:lnTo>
                  <a:pt x="272801" y="158970"/>
                </a:lnTo>
                <a:lnTo>
                  <a:pt x="233821" y="194168"/>
                </a:lnTo>
                <a:lnTo>
                  <a:pt x="196226" y="230215"/>
                </a:lnTo>
                <a:lnTo>
                  <a:pt x="160020" y="266988"/>
                </a:lnTo>
                <a:lnTo>
                  <a:pt x="125209" y="304367"/>
                </a:lnTo>
                <a:lnTo>
                  <a:pt x="91796" y="342228"/>
                </a:lnTo>
                <a:lnTo>
                  <a:pt x="59787" y="380449"/>
                </a:lnTo>
                <a:lnTo>
                  <a:pt x="29187" y="418908"/>
                </a:lnTo>
                <a:lnTo>
                  <a:pt x="0" y="457483"/>
                </a:lnTo>
                <a:lnTo>
                  <a:pt x="25409" y="455294"/>
                </a:lnTo>
                <a:lnTo>
                  <a:pt x="52706" y="453359"/>
                </a:lnTo>
                <a:lnTo>
                  <a:pt x="81834" y="451749"/>
                </a:lnTo>
                <a:lnTo>
                  <a:pt x="112736" y="450538"/>
                </a:lnTo>
                <a:lnTo>
                  <a:pt x="145357" y="449797"/>
                </a:lnTo>
                <a:lnTo>
                  <a:pt x="1829753" y="449599"/>
                </a:lnTo>
                <a:lnTo>
                  <a:pt x="1796982" y="426952"/>
                </a:lnTo>
                <a:lnTo>
                  <a:pt x="1492537" y="256346"/>
                </a:lnTo>
                <a:lnTo>
                  <a:pt x="1041059" y="83595"/>
                </a:lnTo>
                <a:lnTo>
                  <a:pt x="488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69141" y="10294700"/>
            <a:ext cx="1939925" cy="944244"/>
          </a:xfrm>
          <a:custGeom>
            <a:avLst/>
            <a:gdLst/>
            <a:ahLst/>
            <a:cxnLst/>
            <a:rect l="l" t="t" r="r" b="b"/>
            <a:pathLst>
              <a:path w="1939925" h="944245">
                <a:moveTo>
                  <a:pt x="545398" y="479844"/>
                </a:moveTo>
                <a:lnTo>
                  <a:pt x="185978" y="479844"/>
                </a:lnTo>
                <a:lnTo>
                  <a:pt x="220657" y="480165"/>
                </a:lnTo>
                <a:lnTo>
                  <a:pt x="257044" y="481139"/>
                </a:lnTo>
                <a:lnTo>
                  <a:pt x="334686" y="485350"/>
                </a:lnTo>
                <a:lnTo>
                  <a:pt x="375813" y="488740"/>
                </a:lnTo>
                <a:lnTo>
                  <a:pt x="418394" y="493087"/>
                </a:lnTo>
                <a:lnTo>
                  <a:pt x="462364" y="498469"/>
                </a:lnTo>
                <a:lnTo>
                  <a:pt x="507660" y="504962"/>
                </a:lnTo>
                <a:lnTo>
                  <a:pt x="554218" y="512642"/>
                </a:lnTo>
                <a:lnTo>
                  <a:pt x="601975" y="521585"/>
                </a:lnTo>
                <a:lnTo>
                  <a:pt x="650867" y="531868"/>
                </a:lnTo>
                <a:lnTo>
                  <a:pt x="700830" y="543568"/>
                </a:lnTo>
                <a:lnTo>
                  <a:pt x="751801" y="556760"/>
                </a:lnTo>
                <a:lnTo>
                  <a:pt x="803717" y="571521"/>
                </a:lnTo>
                <a:lnTo>
                  <a:pt x="856513" y="587928"/>
                </a:lnTo>
                <a:lnTo>
                  <a:pt x="910126" y="606057"/>
                </a:lnTo>
                <a:lnTo>
                  <a:pt x="964492" y="625984"/>
                </a:lnTo>
                <a:lnTo>
                  <a:pt x="1019549" y="647785"/>
                </a:lnTo>
                <a:lnTo>
                  <a:pt x="1075232" y="671538"/>
                </a:lnTo>
                <a:lnTo>
                  <a:pt x="1131477" y="697318"/>
                </a:lnTo>
                <a:lnTo>
                  <a:pt x="1188221" y="725202"/>
                </a:lnTo>
                <a:lnTo>
                  <a:pt x="1245401" y="755267"/>
                </a:lnTo>
                <a:lnTo>
                  <a:pt x="1302953" y="787588"/>
                </a:lnTo>
                <a:lnTo>
                  <a:pt x="1360813" y="822242"/>
                </a:lnTo>
                <a:lnTo>
                  <a:pt x="1418918" y="859305"/>
                </a:lnTo>
                <a:lnTo>
                  <a:pt x="1477204" y="898854"/>
                </a:lnTo>
                <a:lnTo>
                  <a:pt x="1535607" y="940966"/>
                </a:lnTo>
                <a:lnTo>
                  <a:pt x="1538267" y="942945"/>
                </a:lnTo>
                <a:lnTo>
                  <a:pt x="1541419" y="943929"/>
                </a:lnTo>
                <a:lnTo>
                  <a:pt x="1548570" y="943929"/>
                </a:lnTo>
                <a:lnTo>
                  <a:pt x="1552580" y="942295"/>
                </a:lnTo>
                <a:lnTo>
                  <a:pt x="1583490" y="908956"/>
                </a:lnTo>
                <a:lnTo>
                  <a:pt x="1542665" y="908956"/>
                </a:lnTo>
                <a:lnTo>
                  <a:pt x="1500997" y="878960"/>
                </a:lnTo>
                <a:lnTo>
                  <a:pt x="1458955" y="849946"/>
                </a:lnTo>
                <a:lnTo>
                  <a:pt x="1416542" y="821917"/>
                </a:lnTo>
                <a:lnTo>
                  <a:pt x="1373767" y="794875"/>
                </a:lnTo>
                <a:lnTo>
                  <a:pt x="1330634" y="768824"/>
                </a:lnTo>
                <a:lnTo>
                  <a:pt x="1287150" y="743766"/>
                </a:lnTo>
                <a:lnTo>
                  <a:pt x="1243321" y="719705"/>
                </a:lnTo>
                <a:lnTo>
                  <a:pt x="1199153" y="696642"/>
                </a:lnTo>
                <a:lnTo>
                  <a:pt x="1154652" y="674581"/>
                </a:lnTo>
                <a:lnTo>
                  <a:pt x="1109826" y="653524"/>
                </a:lnTo>
                <a:lnTo>
                  <a:pt x="1064678" y="633475"/>
                </a:lnTo>
                <a:lnTo>
                  <a:pt x="1019217" y="614436"/>
                </a:lnTo>
                <a:lnTo>
                  <a:pt x="973448" y="596410"/>
                </a:lnTo>
                <a:lnTo>
                  <a:pt x="927376" y="579400"/>
                </a:lnTo>
                <a:lnTo>
                  <a:pt x="881009" y="563409"/>
                </a:lnTo>
                <a:lnTo>
                  <a:pt x="834353" y="548439"/>
                </a:lnTo>
                <a:lnTo>
                  <a:pt x="787413" y="534494"/>
                </a:lnTo>
                <a:lnTo>
                  <a:pt x="740196" y="521576"/>
                </a:lnTo>
                <a:lnTo>
                  <a:pt x="692707" y="509688"/>
                </a:lnTo>
                <a:lnTo>
                  <a:pt x="644954" y="498832"/>
                </a:lnTo>
                <a:lnTo>
                  <a:pt x="587630" y="487247"/>
                </a:lnTo>
                <a:lnTo>
                  <a:pt x="545398" y="479844"/>
                </a:lnTo>
                <a:close/>
              </a:path>
              <a:path w="1939925" h="944245">
                <a:moveTo>
                  <a:pt x="819446" y="30020"/>
                </a:moveTo>
                <a:lnTo>
                  <a:pt x="508330" y="30020"/>
                </a:lnTo>
                <a:lnTo>
                  <a:pt x="578620" y="32513"/>
                </a:lnTo>
                <a:lnTo>
                  <a:pt x="648063" y="37498"/>
                </a:lnTo>
                <a:lnTo>
                  <a:pt x="716571" y="44809"/>
                </a:lnTo>
                <a:lnTo>
                  <a:pt x="784061" y="54282"/>
                </a:lnTo>
                <a:lnTo>
                  <a:pt x="850446" y="65752"/>
                </a:lnTo>
                <a:lnTo>
                  <a:pt x="915642" y="79056"/>
                </a:lnTo>
                <a:lnTo>
                  <a:pt x="979564" y="94029"/>
                </a:lnTo>
                <a:lnTo>
                  <a:pt x="1042126" y="110507"/>
                </a:lnTo>
                <a:lnTo>
                  <a:pt x="1103244" y="128325"/>
                </a:lnTo>
                <a:lnTo>
                  <a:pt x="1162832" y="147320"/>
                </a:lnTo>
                <a:lnTo>
                  <a:pt x="1220805" y="167326"/>
                </a:lnTo>
                <a:lnTo>
                  <a:pt x="1277078" y="188180"/>
                </a:lnTo>
                <a:lnTo>
                  <a:pt x="1331565" y="209717"/>
                </a:lnTo>
                <a:lnTo>
                  <a:pt x="1384183" y="231773"/>
                </a:lnTo>
                <a:lnTo>
                  <a:pt x="1434845" y="254183"/>
                </a:lnTo>
                <a:lnTo>
                  <a:pt x="1483466" y="276783"/>
                </a:lnTo>
                <a:lnTo>
                  <a:pt x="1529961" y="299410"/>
                </a:lnTo>
                <a:lnTo>
                  <a:pt x="1574246" y="321898"/>
                </a:lnTo>
                <a:lnTo>
                  <a:pt x="1616235" y="344083"/>
                </a:lnTo>
                <a:lnTo>
                  <a:pt x="1655842" y="365801"/>
                </a:lnTo>
                <a:lnTo>
                  <a:pt x="1692984" y="386888"/>
                </a:lnTo>
                <a:lnTo>
                  <a:pt x="1727574" y="407179"/>
                </a:lnTo>
                <a:lnTo>
                  <a:pt x="1788758" y="444718"/>
                </a:lnTo>
                <a:lnTo>
                  <a:pt x="1838716" y="477101"/>
                </a:lnTo>
                <a:lnTo>
                  <a:pt x="1876765" y="503015"/>
                </a:lnTo>
                <a:lnTo>
                  <a:pt x="1902224" y="521146"/>
                </a:lnTo>
                <a:lnTo>
                  <a:pt x="1542665" y="908956"/>
                </a:lnTo>
                <a:lnTo>
                  <a:pt x="1583490" y="908956"/>
                </a:lnTo>
                <a:lnTo>
                  <a:pt x="1938380" y="526172"/>
                </a:lnTo>
                <a:lnTo>
                  <a:pt x="1939815" y="522036"/>
                </a:lnTo>
                <a:lnTo>
                  <a:pt x="1939124" y="513659"/>
                </a:lnTo>
                <a:lnTo>
                  <a:pt x="1900533" y="483125"/>
                </a:lnTo>
                <a:lnTo>
                  <a:pt x="1862111" y="456752"/>
                </a:lnTo>
                <a:lnTo>
                  <a:pt x="1810209" y="422910"/>
                </a:lnTo>
                <a:lnTo>
                  <a:pt x="1745631" y="383153"/>
                </a:lnTo>
                <a:lnTo>
                  <a:pt x="1708839" y="361544"/>
                </a:lnTo>
                <a:lnTo>
                  <a:pt x="1669180" y="339039"/>
                </a:lnTo>
                <a:lnTo>
                  <a:pt x="1626753" y="315834"/>
                </a:lnTo>
                <a:lnTo>
                  <a:pt x="1581660" y="292122"/>
                </a:lnTo>
                <a:lnTo>
                  <a:pt x="1534001" y="268099"/>
                </a:lnTo>
                <a:lnTo>
                  <a:pt x="1483876" y="243958"/>
                </a:lnTo>
                <a:lnTo>
                  <a:pt x="1431385" y="219895"/>
                </a:lnTo>
                <a:lnTo>
                  <a:pt x="1376630" y="196103"/>
                </a:lnTo>
                <a:lnTo>
                  <a:pt x="1319711" y="172777"/>
                </a:lnTo>
                <a:lnTo>
                  <a:pt x="1260727" y="150112"/>
                </a:lnTo>
                <a:lnTo>
                  <a:pt x="1199781" y="128301"/>
                </a:lnTo>
                <a:lnTo>
                  <a:pt x="1136971" y="107540"/>
                </a:lnTo>
                <a:lnTo>
                  <a:pt x="1072399" y="88023"/>
                </a:lnTo>
                <a:lnTo>
                  <a:pt x="1006165" y="69945"/>
                </a:lnTo>
                <a:lnTo>
                  <a:pt x="938370" y="53498"/>
                </a:lnTo>
                <a:lnTo>
                  <a:pt x="869114" y="38880"/>
                </a:lnTo>
                <a:lnTo>
                  <a:pt x="819446" y="30020"/>
                </a:lnTo>
                <a:close/>
              </a:path>
              <a:path w="1939925" h="944245">
                <a:moveTo>
                  <a:pt x="504434" y="0"/>
                </a:moveTo>
                <a:lnTo>
                  <a:pt x="454914" y="28479"/>
                </a:lnTo>
                <a:lnTo>
                  <a:pt x="413805" y="56484"/>
                </a:lnTo>
                <a:lnTo>
                  <a:pt x="373169" y="86146"/>
                </a:lnTo>
                <a:lnTo>
                  <a:pt x="333056" y="117417"/>
                </a:lnTo>
                <a:lnTo>
                  <a:pt x="293516" y="150251"/>
                </a:lnTo>
                <a:lnTo>
                  <a:pt x="254600" y="184601"/>
                </a:lnTo>
                <a:lnTo>
                  <a:pt x="216358" y="220420"/>
                </a:lnTo>
                <a:lnTo>
                  <a:pt x="178840" y="257661"/>
                </a:lnTo>
                <a:lnTo>
                  <a:pt x="142096" y="296277"/>
                </a:lnTo>
                <a:lnTo>
                  <a:pt x="106178" y="336221"/>
                </a:lnTo>
                <a:lnTo>
                  <a:pt x="71134" y="377447"/>
                </a:lnTo>
                <a:lnTo>
                  <a:pt x="37016" y="419908"/>
                </a:lnTo>
                <a:lnTo>
                  <a:pt x="3874" y="463556"/>
                </a:lnTo>
                <a:lnTo>
                  <a:pt x="0" y="474676"/>
                </a:lnTo>
                <a:lnTo>
                  <a:pt x="5790" y="484948"/>
                </a:lnTo>
                <a:lnTo>
                  <a:pt x="11329" y="487932"/>
                </a:lnTo>
                <a:lnTo>
                  <a:pt x="17318" y="487335"/>
                </a:lnTo>
                <a:lnTo>
                  <a:pt x="40418" y="485347"/>
                </a:lnTo>
                <a:lnTo>
                  <a:pt x="92820" y="482029"/>
                </a:lnTo>
                <a:lnTo>
                  <a:pt x="153069" y="480098"/>
                </a:lnTo>
                <a:lnTo>
                  <a:pt x="545398" y="479844"/>
                </a:lnTo>
                <a:lnTo>
                  <a:pt x="531808" y="477461"/>
                </a:lnTo>
                <a:lnTo>
                  <a:pt x="477575" y="469357"/>
                </a:lnTo>
                <a:lnTo>
                  <a:pt x="425014" y="462819"/>
                </a:lnTo>
                <a:lnTo>
                  <a:pt x="374211" y="457730"/>
                </a:lnTo>
                <a:lnTo>
                  <a:pt x="335217" y="454740"/>
                </a:lnTo>
                <a:lnTo>
                  <a:pt x="47946" y="454740"/>
                </a:lnTo>
                <a:lnTo>
                  <a:pt x="81967" y="411498"/>
                </a:lnTo>
                <a:lnTo>
                  <a:pt x="116955" y="369517"/>
                </a:lnTo>
                <a:lnTo>
                  <a:pt x="152857" y="328847"/>
                </a:lnTo>
                <a:lnTo>
                  <a:pt x="189619" y="289536"/>
                </a:lnTo>
                <a:lnTo>
                  <a:pt x="227189" y="251636"/>
                </a:lnTo>
                <a:lnTo>
                  <a:pt x="265514" y="215196"/>
                </a:lnTo>
                <a:lnTo>
                  <a:pt x="304540" y="180266"/>
                </a:lnTo>
                <a:lnTo>
                  <a:pt x="344214" y="146896"/>
                </a:lnTo>
                <a:lnTo>
                  <a:pt x="384483" y="115137"/>
                </a:lnTo>
                <a:lnTo>
                  <a:pt x="425294" y="85038"/>
                </a:lnTo>
                <a:lnTo>
                  <a:pt x="466594" y="56648"/>
                </a:lnTo>
                <a:lnTo>
                  <a:pt x="508330" y="30020"/>
                </a:lnTo>
                <a:lnTo>
                  <a:pt x="819446" y="30020"/>
                </a:lnTo>
                <a:lnTo>
                  <a:pt x="798497" y="26283"/>
                </a:lnTo>
                <a:lnTo>
                  <a:pt x="726620" y="15901"/>
                </a:lnTo>
                <a:lnTo>
                  <a:pt x="653584" y="7931"/>
                </a:lnTo>
                <a:lnTo>
                  <a:pt x="579488" y="2566"/>
                </a:lnTo>
                <a:lnTo>
                  <a:pt x="504434" y="0"/>
                </a:lnTo>
                <a:close/>
              </a:path>
              <a:path w="1939925" h="944245">
                <a:moveTo>
                  <a:pt x="190276" y="449546"/>
                </a:moveTo>
                <a:lnTo>
                  <a:pt x="151569" y="449920"/>
                </a:lnTo>
                <a:lnTo>
                  <a:pt x="114894" y="450977"/>
                </a:lnTo>
                <a:lnTo>
                  <a:pt x="80327" y="452616"/>
                </a:lnTo>
                <a:lnTo>
                  <a:pt x="47946" y="454740"/>
                </a:lnTo>
                <a:lnTo>
                  <a:pt x="335217" y="454740"/>
                </a:lnTo>
                <a:lnTo>
                  <a:pt x="325251" y="453975"/>
                </a:lnTo>
                <a:lnTo>
                  <a:pt x="278219" y="451437"/>
                </a:lnTo>
                <a:lnTo>
                  <a:pt x="233199" y="449999"/>
                </a:lnTo>
                <a:lnTo>
                  <a:pt x="190276" y="4495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9425" y="10748762"/>
            <a:ext cx="1504315" cy="544830"/>
          </a:xfrm>
          <a:custGeom>
            <a:avLst/>
            <a:gdLst/>
            <a:ahLst/>
            <a:cxnLst/>
            <a:rect l="l" t="t" r="r" b="b"/>
            <a:pathLst>
              <a:path w="1504315" h="544829">
                <a:moveTo>
                  <a:pt x="445756" y="0"/>
                </a:moveTo>
                <a:lnTo>
                  <a:pt x="0" y="457096"/>
                </a:lnTo>
                <a:lnTo>
                  <a:pt x="0" y="544810"/>
                </a:lnTo>
                <a:lnTo>
                  <a:pt x="315079" y="544810"/>
                </a:lnTo>
                <a:lnTo>
                  <a:pt x="150267" y="465242"/>
                </a:lnTo>
                <a:lnTo>
                  <a:pt x="167157" y="421044"/>
                </a:lnTo>
                <a:lnTo>
                  <a:pt x="210151" y="374501"/>
                </a:lnTo>
                <a:lnTo>
                  <a:pt x="312879" y="296986"/>
                </a:lnTo>
                <a:lnTo>
                  <a:pt x="508968" y="159869"/>
                </a:lnTo>
                <a:lnTo>
                  <a:pt x="777043" y="159869"/>
                </a:lnTo>
                <a:lnTo>
                  <a:pt x="445756" y="0"/>
                </a:lnTo>
                <a:close/>
              </a:path>
              <a:path w="1504315" h="544829">
                <a:moveTo>
                  <a:pt x="777043" y="159869"/>
                </a:moveTo>
                <a:lnTo>
                  <a:pt x="508968" y="159869"/>
                </a:lnTo>
                <a:lnTo>
                  <a:pt x="650152" y="194073"/>
                </a:lnTo>
                <a:lnTo>
                  <a:pt x="774354" y="245572"/>
                </a:lnTo>
                <a:lnTo>
                  <a:pt x="951002" y="350455"/>
                </a:lnTo>
                <a:lnTo>
                  <a:pt x="1249522" y="544810"/>
                </a:lnTo>
                <a:lnTo>
                  <a:pt x="1481598" y="544810"/>
                </a:lnTo>
                <a:lnTo>
                  <a:pt x="1504278" y="510811"/>
                </a:lnTo>
                <a:lnTo>
                  <a:pt x="777043" y="15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4468" y="10732510"/>
            <a:ext cx="1535430" cy="576580"/>
          </a:xfrm>
          <a:custGeom>
            <a:avLst/>
            <a:gdLst/>
            <a:ahLst/>
            <a:cxnLst/>
            <a:rect l="l" t="t" r="r" b="b"/>
            <a:pathLst>
              <a:path w="1535429" h="576579">
                <a:moveTo>
                  <a:pt x="461451" y="0"/>
                </a:moveTo>
                <a:lnTo>
                  <a:pt x="454499" y="1183"/>
                </a:lnTo>
                <a:lnTo>
                  <a:pt x="1528" y="465692"/>
                </a:lnTo>
                <a:lnTo>
                  <a:pt x="0" y="469451"/>
                </a:lnTo>
                <a:lnTo>
                  <a:pt x="13" y="569346"/>
                </a:lnTo>
                <a:lnTo>
                  <a:pt x="6701" y="576034"/>
                </a:lnTo>
                <a:lnTo>
                  <a:pt x="337005" y="576034"/>
                </a:lnTo>
                <a:lnTo>
                  <a:pt x="29936" y="546098"/>
                </a:lnTo>
                <a:lnTo>
                  <a:pt x="29936" y="479451"/>
                </a:lnTo>
                <a:lnTo>
                  <a:pt x="463912" y="34417"/>
                </a:lnTo>
                <a:lnTo>
                  <a:pt x="532776" y="34417"/>
                </a:lnTo>
                <a:lnTo>
                  <a:pt x="461451" y="0"/>
                </a:lnTo>
                <a:close/>
              </a:path>
              <a:path w="1535429" h="576579">
                <a:moveTo>
                  <a:pt x="624507" y="192172"/>
                </a:moveTo>
                <a:lnTo>
                  <a:pt x="527062" y="192172"/>
                </a:lnTo>
                <a:lnTo>
                  <a:pt x="572782" y="205255"/>
                </a:lnTo>
                <a:lnTo>
                  <a:pt x="623671" y="223820"/>
                </a:lnTo>
                <a:lnTo>
                  <a:pt x="678618" y="246999"/>
                </a:lnTo>
                <a:lnTo>
                  <a:pt x="736511" y="273925"/>
                </a:lnTo>
                <a:lnTo>
                  <a:pt x="796238" y="303730"/>
                </a:lnTo>
                <a:lnTo>
                  <a:pt x="856687" y="335547"/>
                </a:lnTo>
                <a:lnTo>
                  <a:pt x="916746" y="368509"/>
                </a:lnTo>
                <a:lnTo>
                  <a:pt x="975302" y="401749"/>
                </a:lnTo>
                <a:lnTo>
                  <a:pt x="1031245" y="434399"/>
                </a:lnTo>
                <a:lnTo>
                  <a:pt x="1083462" y="465592"/>
                </a:lnTo>
                <a:lnTo>
                  <a:pt x="1130841" y="494460"/>
                </a:lnTo>
                <a:lnTo>
                  <a:pt x="1206639" y="541756"/>
                </a:lnTo>
                <a:lnTo>
                  <a:pt x="1249743" y="569346"/>
                </a:lnTo>
                <a:lnTo>
                  <a:pt x="1258705" y="575176"/>
                </a:lnTo>
                <a:lnTo>
                  <a:pt x="1261553" y="576034"/>
                </a:lnTo>
                <a:lnTo>
                  <a:pt x="1501577" y="576034"/>
                </a:lnTo>
                <a:lnTo>
                  <a:pt x="1506236" y="573542"/>
                </a:lnTo>
                <a:lnTo>
                  <a:pt x="1524535" y="546098"/>
                </a:lnTo>
                <a:lnTo>
                  <a:pt x="1268935" y="546098"/>
                </a:lnTo>
                <a:lnTo>
                  <a:pt x="1206773" y="506283"/>
                </a:lnTo>
                <a:lnTo>
                  <a:pt x="1132741" y="460235"/>
                </a:lnTo>
                <a:lnTo>
                  <a:pt x="1088381" y="433283"/>
                </a:lnTo>
                <a:lnTo>
                  <a:pt x="1040207" y="404568"/>
                </a:lnTo>
                <a:lnTo>
                  <a:pt x="989029" y="374730"/>
                </a:lnTo>
                <a:lnTo>
                  <a:pt x="935658" y="344411"/>
                </a:lnTo>
                <a:lnTo>
                  <a:pt x="880907" y="314253"/>
                </a:lnTo>
                <a:lnTo>
                  <a:pt x="825584" y="284895"/>
                </a:lnTo>
                <a:lnTo>
                  <a:pt x="770503" y="256981"/>
                </a:lnTo>
                <a:lnTo>
                  <a:pt x="716473" y="231150"/>
                </a:lnTo>
                <a:lnTo>
                  <a:pt x="664306" y="208045"/>
                </a:lnTo>
                <a:lnTo>
                  <a:pt x="624507" y="192172"/>
                </a:lnTo>
                <a:close/>
              </a:path>
              <a:path w="1535429" h="576579">
                <a:moveTo>
                  <a:pt x="523031" y="160633"/>
                </a:moveTo>
                <a:lnTo>
                  <a:pt x="465991" y="198786"/>
                </a:lnTo>
                <a:lnTo>
                  <a:pt x="425106" y="228495"/>
                </a:lnTo>
                <a:lnTo>
                  <a:pt x="377915" y="263681"/>
                </a:lnTo>
                <a:lnTo>
                  <a:pt x="327784" y="302335"/>
                </a:lnTo>
                <a:lnTo>
                  <a:pt x="278078" y="342449"/>
                </a:lnTo>
                <a:lnTo>
                  <a:pt x="232165" y="382018"/>
                </a:lnTo>
                <a:lnTo>
                  <a:pt x="193408" y="419032"/>
                </a:lnTo>
                <a:lnTo>
                  <a:pt x="165176" y="451484"/>
                </a:lnTo>
                <a:lnTo>
                  <a:pt x="148833" y="484383"/>
                </a:lnTo>
                <a:lnTo>
                  <a:pt x="152152" y="491817"/>
                </a:lnTo>
                <a:lnTo>
                  <a:pt x="264588" y="546098"/>
                </a:lnTo>
                <a:lnTo>
                  <a:pt x="333457" y="546098"/>
                </a:lnTo>
                <a:lnTo>
                  <a:pt x="185031" y="474446"/>
                </a:lnTo>
                <a:lnTo>
                  <a:pt x="202225" y="452582"/>
                </a:lnTo>
                <a:lnTo>
                  <a:pt x="262818" y="394737"/>
                </a:lnTo>
                <a:lnTo>
                  <a:pt x="302684" y="361086"/>
                </a:lnTo>
                <a:lnTo>
                  <a:pt x="346575" y="325837"/>
                </a:lnTo>
                <a:lnTo>
                  <a:pt x="392725" y="290156"/>
                </a:lnTo>
                <a:lnTo>
                  <a:pt x="439367" y="255208"/>
                </a:lnTo>
                <a:lnTo>
                  <a:pt x="484734" y="222158"/>
                </a:lnTo>
                <a:lnTo>
                  <a:pt x="527062" y="192172"/>
                </a:lnTo>
                <a:lnTo>
                  <a:pt x="624507" y="192172"/>
                </a:lnTo>
                <a:lnTo>
                  <a:pt x="614813" y="188306"/>
                </a:lnTo>
                <a:lnTo>
                  <a:pt x="568805" y="172574"/>
                </a:lnTo>
                <a:lnTo>
                  <a:pt x="527093" y="161492"/>
                </a:lnTo>
                <a:lnTo>
                  <a:pt x="523031" y="160633"/>
                </a:lnTo>
                <a:close/>
              </a:path>
              <a:path w="1535429" h="576579">
                <a:moveTo>
                  <a:pt x="532776" y="34417"/>
                </a:moveTo>
                <a:lnTo>
                  <a:pt x="463912" y="34417"/>
                </a:lnTo>
                <a:lnTo>
                  <a:pt x="1497252" y="533051"/>
                </a:lnTo>
                <a:lnTo>
                  <a:pt x="1488551" y="546098"/>
                </a:lnTo>
                <a:lnTo>
                  <a:pt x="1524535" y="546098"/>
                </a:lnTo>
                <a:lnTo>
                  <a:pt x="1534099" y="531753"/>
                </a:lnTo>
                <a:lnTo>
                  <a:pt x="1534832" y="527282"/>
                </a:lnTo>
                <a:lnTo>
                  <a:pt x="1532550" y="518947"/>
                </a:lnTo>
                <a:lnTo>
                  <a:pt x="1529649" y="515460"/>
                </a:lnTo>
                <a:lnTo>
                  <a:pt x="532776" y="3441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74218" y="8946610"/>
            <a:ext cx="1408430" cy="1806575"/>
          </a:xfrm>
          <a:custGeom>
            <a:avLst/>
            <a:gdLst/>
            <a:ahLst/>
            <a:cxnLst/>
            <a:rect l="l" t="t" r="r" b="b"/>
            <a:pathLst>
              <a:path w="1408429" h="1806575">
                <a:moveTo>
                  <a:pt x="1228538" y="0"/>
                </a:moveTo>
                <a:lnTo>
                  <a:pt x="1130907" y="0"/>
                </a:lnTo>
                <a:lnTo>
                  <a:pt x="1282571" y="522488"/>
                </a:lnTo>
                <a:lnTo>
                  <a:pt x="1215322" y="884796"/>
                </a:lnTo>
                <a:lnTo>
                  <a:pt x="823140" y="1256255"/>
                </a:lnTo>
                <a:lnTo>
                  <a:pt x="0" y="1806196"/>
                </a:lnTo>
                <a:lnTo>
                  <a:pt x="447483" y="1806196"/>
                </a:lnTo>
                <a:lnTo>
                  <a:pt x="1090775" y="1280663"/>
                </a:lnTo>
                <a:lnTo>
                  <a:pt x="1386566" y="917339"/>
                </a:lnTo>
                <a:lnTo>
                  <a:pt x="1408079" y="546895"/>
                </a:lnTo>
                <a:lnTo>
                  <a:pt x="1228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7990" y="8931646"/>
            <a:ext cx="1324610" cy="1836420"/>
          </a:xfrm>
          <a:custGeom>
            <a:avLst/>
            <a:gdLst/>
            <a:ahLst/>
            <a:cxnLst/>
            <a:rect l="l" t="t" r="r" b="b"/>
            <a:pathLst>
              <a:path w="1324609" h="1836420">
                <a:moveTo>
                  <a:pt x="1251040" y="0"/>
                </a:moveTo>
                <a:lnTo>
                  <a:pt x="1142310" y="0"/>
                </a:lnTo>
                <a:lnTo>
                  <a:pt x="1137787" y="2335"/>
                </a:lnTo>
                <a:lnTo>
                  <a:pt x="1132154" y="10188"/>
                </a:lnTo>
                <a:lnTo>
                  <a:pt x="1131421" y="15235"/>
                </a:lnTo>
                <a:lnTo>
                  <a:pt x="1132981" y="19821"/>
                </a:lnTo>
                <a:lnTo>
                  <a:pt x="1134759" y="25647"/>
                </a:lnTo>
                <a:lnTo>
                  <a:pt x="1144485" y="67340"/>
                </a:lnTo>
                <a:lnTo>
                  <a:pt x="1155107" y="145959"/>
                </a:lnTo>
                <a:lnTo>
                  <a:pt x="1157819" y="194617"/>
                </a:lnTo>
                <a:lnTo>
                  <a:pt x="1157891" y="236173"/>
                </a:lnTo>
                <a:lnTo>
                  <a:pt x="1157827" y="257750"/>
                </a:lnTo>
                <a:lnTo>
                  <a:pt x="1153475" y="324912"/>
                </a:lnTo>
                <a:lnTo>
                  <a:pt x="1143849" y="398960"/>
                </a:lnTo>
                <a:lnTo>
                  <a:pt x="1127848" y="479424"/>
                </a:lnTo>
                <a:lnTo>
                  <a:pt x="1104374" y="565836"/>
                </a:lnTo>
                <a:lnTo>
                  <a:pt x="1085948" y="621070"/>
                </a:lnTo>
                <a:lnTo>
                  <a:pt x="1063578" y="679418"/>
                </a:lnTo>
                <a:lnTo>
                  <a:pt x="1036901" y="740702"/>
                </a:lnTo>
                <a:lnTo>
                  <a:pt x="1005555" y="804748"/>
                </a:lnTo>
                <a:lnTo>
                  <a:pt x="969176" y="871379"/>
                </a:lnTo>
                <a:lnTo>
                  <a:pt x="948986" y="905609"/>
                </a:lnTo>
                <a:lnTo>
                  <a:pt x="927402" y="940419"/>
                </a:lnTo>
                <a:lnTo>
                  <a:pt x="904379" y="975788"/>
                </a:lnTo>
                <a:lnTo>
                  <a:pt x="879870" y="1011693"/>
                </a:lnTo>
                <a:lnTo>
                  <a:pt x="853832" y="1048113"/>
                </a:lnTo>
                <a:lnTo>
                  <a:pt x="826219" y="1085025"/>
                </a:lnTo>
                <a:lnTo>
                  <a:pt x="796984" y="1122408"/>
                </a:lnTo>
                <a:lnTo>
                  <a:pt x="766084" y="1160239"/>
                </a:lnTo>
                <a:lnTo>
                  <a:pt x="733472" y="1198497"/>
                </a:lnTo>
                <a:lnTo>
                  <a:pt x="699103" y="1237159"/>
                </a:lnTo>
                <a:lnTo>
                  <a:pt x="662933" y="1276204"/>
                </a:lnTo>
                <a:lnTo>
                  <a:pt x="624915" y="1315610"/>
                </a:lnTo>
                <a:lnTo>
                  <a:pt x="585004" y="1355354"/>
                </a:lnTo>
                <a:lnTo>
                  <a:pt x="543155" y="1395415"/>
                </a:lnTo>
                <a:lnTo>
                  <a:pt x="499322" y="1435770"/>
                </a:lnTo>
                <a:lnTo>
                  <a:pt x="453461" y="1476399"/>
                </a:lnTo>
                <a:lnTo>
                  <a:pt x="405525" y="1517277"/>
                </a:lnTo>
                <a:lnTo>
                  <a:pt x="355470" y="1558385"/>
                </a:lnTo>
                <a:lnTo>
                  <a:pt x="303251" y="1599700"/>
                </a:lnTo>
                <a:lnTo>
                  <a:pt x="248821" y="1641199"/>
                </a:lnTo>
                <a:lnTo>
                  <a:pt x="192136" y="1682861"/>
                </a:lnTo>
                <a:lnTo>
                  <a:pt x="133149" y="1724664"/>
                </a:lnTo>
                <a:lnTo>
                  <a:pt x="71817" y="1766586"/>
                </a:lnTo>
                <a:lnTo>
                  <a:pt x="2533" y="1812217"/>
                </a:lnTo>
                <a:lnTo>
                  <a:pt x="0" y="1819054"/>
                </a:lnTo>
                <a:lnTo>
                  <a:pt x="3759" y="1831787"/>
                </a:lnTo>
                <a:lnTo>
                  <a:pt x="9601" y="1836143"/>
                </a:lnTo>
                <a:lnTo>
                  <a:pt x="467074" y="1836143"/>
                </a:lnTo>
                <a:lnTo>
                  <a:pt x="470352" y="1835022"/>
                </a:lnTo>
                <a:lnTo>
                  <a:pt x="477171" y="1829560"/>
                </a:lnTo>
                <a:lnTo>
                  <a:pt x="488232" y="1820475"/>
                </a:lnTo>
                <a:lnTo>
                  <a:pt x="505188" y="1806206"/>
                </a:lnTo>
                <a:lnTo>
                  <a:pt x="66385" y="1806206"/>
                </a:lnTo>
                <a:lnTo>
                  <a:pt x="129853" y="1763354"/>
                </a:lnTo>
                <a:lnTo>
                  <a:pt x="190888" y="1720607"/>
                </a:lnTo>
                <a:lnTo>
                  <a:pt x="249535" y="1677989"/>
                </a:lnTo>
                <a:lnTo>
                  <a:pt x="305842" y="1635523"/>
                </a:lnTo>
                <a:lnTo>
                  <a:pt x="359856" y="1593232"/>
                </a:lnTo>
                <a:lnTo>
                  <a:pt x="411625" y="1551140"/>
                </a:lnTo>
                <a:lnTo>
                  <a:pt x="461195" y="1509269"/>
                </a:lnTo>
                <a:lnTo>
                  <a:pt x="508614" y="1467643"/>
                </a:lnTo>
                <a:lnTo>
                  <a:pt x="553929" y="1426286"/>
                </a:lnTo>
                <a:lnTo>
                  <a:pt x="597187" y="1385220"/>
                </a:lnTo>
                <a:lnTo>
                  <a:pt x="638435" y="1344469"/>
                </a:lnTo>
                <a:lnTo>
                  <a:pt x="677721" y="1304056"/>
                </a:lnTo>
                <a:lnTo>
                  <a:pt x="715092" y="1264005"/>
                </a:lnTo>
                <a:lnTo>
                  <a:pt x="750594" y="1224338"/>
                </a:lnTo>
                <a:lnTo>
                  <a:pt x="784276" y="1185079"/>
                </a:lnTo>
                <a:lnTo>
                  <a:pt x="816184" y="1146251"/>
                </a:lnTo>
                <a:lnTo>
                  <a:pt x="846365" y="1107877"/>
                </a:lnTo>
                <a:lnTo>
                  <a:pt x="874867" y="1069981"/>
                </a:lnTo>
                <a:lnTo>
                  <a:pt x="901737" y="1032586"/>
                </a:lnTo>
                <a:lnTo>
                  <a:pt x="927022" y="995715"/>
                </a:lnTo>
                <a:lnTo>
                  <a:pt x="950770" y="959392"/>
                </a:lnTo>
                <a:lnTo>
                  <a:pt x="973026" y="923639"/>
                </a:lnTo>
                <a:lnTo>
                  <a:pt x="993840" y="888480"/>
                </a:lnTo>
                <a:lnTo>
                  <a:pt x="1013257" y="853938"/>
                </a:lnTo>
                <a:lnTo>
                  <a:pt x="1031325" y="820037"/>
                </a:lnTo>
                <a:lnTo>
                  <a:pt x="1063603" y="754248"/>
                </a:lnTo>
                <a:lnTo>
                  <a:pt x="1091052" y="691301"/>
                </a:lnTo>
                <a:lnTo>
                  <a:pt x="1114048" y="631380"/>
                </a:lnTo>
                <a:lnTo>
                  <a:pt x="1132970" y="574673"/>
                </a:lnTo>
                <a:lnTo>
                  <a:pt x="1153844" y="499577"/>
                </a:lnTo>
                <a:lnTo>
                  <a:pt x="1169182" y="428852"/>
                </a:lnTo>
                <a:lnTo>
                  <a:pt x="1179645" y="362745"/>
                </a:lnTo>
                <a:lnTo>
                  <a:pt x="1185892" y="301505"/>
                </a:lnTo>
                <a:lnTo>
                  <a:pt x="1188583" y="245379"/>
                </a:lnTo>
                <a:lnTo>
                  <a:pt x="1188380" y="194617"/>
                </a:lnTo>
                <a:lnTo>
                  <a:pt x="1185943" y="149466"/>
                </a:lnTo>
                <a:lnTo>
                  <a:pt x="1181931" y="110174"/>
                </a:lnTo>
                <a:lnTo>
                  <a:pt x="1171826" y="50160"/>
                </a:lnTo>
                <a:lnTo>
                  <a:pt x="1167053" y="29936"/>
                </a:lnTo>
                <a:lnTo>
                  <a:pt x="1265744" y="29936"/>
                </a:lnTo>
                <a:lnTo>
                  <a:pt x="1258809" y="9779"/>
                </a:lnTo>
                <a:lnTo>
                  <a:pt x="1256642" y="3884"/>
                </a:lnTo>
                <a:lnTo>
                  <a:pt x="1251040" y="0"/>
                </a:lnTo>
                <a:close/>
              </a:path>
              <a:path w="1324609" h="1836420">
                <a:moveTo>
                  <a:pt x="1265744" y="29936"/>
                </a:moveTo>
                <a:lnTo>
                  <a:pt x="1234276" y="29936"/>
                </a:lnTo>
                <a:lnTo>
                  <a:pt x="1251283" y="81730"/>
                </a:lnTo>
                <a:lnTo>
                  <a:pt x="1265240" y="133398"/>
                </a:lnTo>
                <a:lnTo>
                  <a:pt x="1276265" y="184893"/>
                </a:lnTo>
                <a:lnTo>
                  <a:pt x="1284477" y="236173"/>
                </a:lnTo>
                <a:lnTo>
                  <a:pt x="1289995" y="287193"/>
                </a:lnTo>
                <a:lnTo>
                  <a:pt x="1292937" y="337910"/>
                </a:lnTo>
                <a:lnTo>
                  <a:pt x="1293424" y="388278"/>
                </a:lnTo>
                <a:lnTo>
                  <a:pt x="1291572" y="438254"/>
                </a:lnTo>
                <a:lnTo>
                  <a:pt x="1287502" y="487794"/>
                </a:lnTo>
                <a:lnTo>
                  <a:pt x="1281332" y="536854"/>
                </a:lnTo>
                <a:lnTo>
                  <a:pt x="1273181" y="585389"/>
                </a:lnTo>
                <a:lnTo>
                  <a:pt x="1263167" y="633356"/>
                </a:lnTo>
                <a:lnTo>
                  <a:pt x="1251410" y="680710"/>
                </a:lnTo>
                <a:lnTo>
                  <a:pt x="1238028" y="727407"/>
                </a:lnTo>
                <a:lnTo>
                  <a:pt x="1223140" y="773403"/>
                </a:lnTo>
                <a:lnTo>
                  <a:pt x="1206865" y="818654"/>
                </a:lnTo>
                <a:lnTo>
                  <a:pt x="1189321" y="863116"/>
                </a:lnTo>
                <a:lnTo>
                  <a:pt x="1170628" y="906745"/>
                </a:lnTo>
                <a:lnTo>
                  <a:pt x="1150904" y="949497"/>
                </a:lnTo>
                <a:lnTo>
                  <a:pt x="1130268" y="991327"/>
                </a:lnTo>
                <a:lnTo>
                  <a:pt x="1108839" y="1032191"/>
                </a:lnTo>
                <a:lnTo>
                  <a:pt x="1086736" y="1072046"/>
                </a:lnTo>
                <a:lnTo>
                  <a:pt x="1064077" y="1110847"/>
                </a:lnTo>
                <a:lnTo>
                  <a:pt x="1040982" y="1148550"/>
                </a:lnTo>
                <a:lnTo>
                  <a:pt x="1017568" y="1185112"/>
                </a:lnTo>
                <a:lnTo>
                  <a:pt x="993956" y="1220487"/>
                </a:lnTo>
                <a:lnTo>
                  <a:pt x="970263" y="1254631"/>
                </a:lnTo>
                <a:lnTo>
                  <a:pt x="926098" y="1315175"/>
                </a:lnTo>
                <a:lnTo>
                  <a:pt x="881344" y="1373018"/>
                </a:lnTo>
                <a:lnTo>
                  <a:pt x="836469" y="1428000"/>
                </a:lnTo>
                <a:lnTo>
                  <a:pt x="791940" y="1479960"/>
                </a:lnTo>
                <a:lnTo>
                  <a:pt x="748223" y="1528737"/>
                </a:lnTo>
                <a:lnTo>
                  <a:pt x="705786" y="1574172"/>
                </a:lnTo>
                <a:lnTo>
                  <a:pt x="665094" y="1616104"/>
                </a:lnTo>
                <a:lnTo>
                  <a:pt x="626616" y="1654373"/>
                </a:lnTo>
                <a:lnTo>
                  <a:pt x="590817" y="1688817"/>
                </a:lnTo>
                <a:lnTo>
                  <a:pt x="558166" y="1719278"/>
                </a:lnTo>
                <a:lnTo>
                  <a:pt x="529127" y="1745594"/>
                </a:lnTo>
                <a:lnTo>
                  <a:pt x="483759" y="1785152"/>
                </a:lnTo>
                <a:lnTo>
                  <a:pt x="458446" y="1806206"/>
                </a:lnTo>
                <a:lnTo>
                  <a:pt x="505188" y="1806206"/>
                </a:lnTo>
                <a:lnTo>
                  <a:pt x="556856" y="1760908"/>
                </a:lnTo>
                <a:lnTo>
                  <a:pt x="589619" y="1730942"/>
                </a:lnTo>
                <a:lnTo>
                  <a:pt x="626363" y="1696253"/>
                </a:lnTo>
                <a:lnTo>
                  <a:pt x="666511" y="1657038"/>
                </a:lnTo>
                <a:lnTo>
                  <a:pt x="709484" y="1613495"/>
                </a:lnTo>
                <a:lnTo>
                  <a:pt x="754705" y="1565824"/>
                </a:lnTo>
                <a:lnTo>
                  <a:pt x="801596" y="1514223"/>
                </a:lnTo>
                <a:lnTo>
                  <a:pt x="849579" y="1458890"/>
                </a:lnTo>
                <a:lnTo>
                  <a:pt x="898077" y="1400023"/>
                </a:lnTo>
                <a:lnTo>
                  <a:pt x="946511" y="1337822"/>
                </a:lnTo>
                <a:lnTo>
                  <a:pt x="994304" y="1272484"/>
                </a:lnTo>
                <a:lnTo>
                  <a:pt x="1025652" y="1227109"/>
                </a:lnTo>
                <a:lnTo>
                  <a:pt x="1055477" y="1181774"/>
                </a:lnTo>
                <a:lnTo>
                  <a:pt x="1083773" y="1136496"/>
                </a:lnTo>
                <a:lnTo>
                  <a:pt x="1110532" y="1091289"/>
                </a:lnTo>
                <a:lnTo>
                  <a:pt x="1135747" y="1046168"/>
                </a:lnTo>
                <a:lnTo>
                  <a:pt x="1159410" y="1001147"/>
                </a:lnTo>
                <a:lnTo>
                  <a:pt x="1181515" y="956242"/>
                </a:lnTo>
                <a:lnTo>
                  <a:pt x="1202053" y="911468"/>
                </a:lnTo>
                <a:lnTo>
                  <a:pt x="1221018" y="866838"/>
                </a:lnTo>
                <a:lnTo>
                  <a:pt x="1238402" y="822369"/>
                </a:lnTo>
                <a:lnTo>
                  <a:pt x="1254198" y="778076"/>
                </a:lnTo>
                <a:lnTo>
                  <a:pt x="1268399" y="733972"/>
                </a:lnTo>
                <a:lnTo>
                  <a:pt x="1280997" y="690073"/>
                </a:lnTo>
                <a:lnTo>
                  <a:pt x="1293644" y="639193"/>
                </a:lnTo>
                <a:lnTo>
                  <a:pt x="1304100" y="588609"/>
                </a:lnTo>
                <a:lnTo>
                  <a:pt x="1312365" y="538334"/>
                </a:lnTo>
                <a:lnTo>
                  <a:pt x="1318440" y="488384"/>
                </a:lnTo>
                <a:lnTo>
                  <a:pt x="1322324" y="438771"/>
                </a:lnTo>
                <a:lnTo>
                  <a:pt x="1324019" y="389511"/>
                </a:lnTo>
                <a:lnTo>
                  <a:pt x="1323525" y="340616"/>
                </a:lnTo>
                <a:lnTo>
                  <a:pt x="1320842" y="292101"/>
                </a:lnTo>
                <a:lnTo>
                  <a:pt x="1315971" y="243981"/>
                </a:lnTo>
                <a:lnTo>
                  <a:pt x="1308912" y="196268"/>
                </a:lnTo>
                <a:lnTo>
                  <a:pt x="1299666" y="148978"/>
                </a:lnTo>
                <a:lnTo>
                  <a:pt x="1288233" y="102123"/>
                </a:lnTo>
                <a:lnTo>
                  <a:pt x="1274614" y="55719"/>
                </a:lnTo>
                <a:lnTo>
                  <a:pt x="1265744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6395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106653" y="0"/>
                </a:moveTo>
                <a:lnTo>
                  <a:pt x="26663" y="6212"/>
                </a:lnTo>
                <a:lnTo>
                  <a:pt x="0" y="49703"/>
                </a:lnTo>
                <a:lnTo>
                  <a:pt x="26663" y="167750"/>
                </a:lnTo>
                <a:lnTo>
                  <a:pt x="106653" y="397631"/>
                </a:lnTo>
                <a:lnTo>
                  <a:pt x="410791" y="1149472"/>
                </a:lnTo>
                <a:lnTo>
                  <a:pt x="776235" y="1149472"/>
                </a:lnTo>
                <a:lnTo>
                  <a:pt x="580287" y="630575"/>
                </a:lnTo>
                <a:lnTo>
                  <a:pt x="454083" y="342407"/>
                </a:lnTo>
                <a:lnTo>
                  <a:pt x="342823" y="181285"/>
                </a:lnTo>
                <a:lnTo>
                  <a:pt x="191708" y="43527"/>
                </a:lnTo>
                <a:lnTo>
                  <a:pt x="148105" y="13400"/>
                </a:lnTo>
                <a:lnTo>
                  <a:pt x="106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146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78391" y="0"/>
                </a:moveTo>
                <a:lnTo>
                  <a:pt x="39182" y="16476"/>
                </a:lnTo>
                <a:lnTo>
                  <a:pt x="11268" y="58514"/>
                </a:lnTo>
                <a:lnTo>
                  <a:pt x="0" y="130037"/>
                </a:lnTo>
                <a:lnTo>
                  <a:pt x="2313" y="175245"/>
                </a:lnTo>
                <a:lnTo>
                  <a:pt x="9923" y="226705"/>
                </a:lnTo>
                <a:lnTo>
                  <a:pt x="22828" y="284381"/>
                </a:lnTo>
                <a:lnTo>
                  <a:pt x="41027" y="348237"/>
                </a:lnTo>
                <a:lnTo>
                  <a:pt x="64517" y="418238"/>
                </a:lnTo>
                <a:lnTo>
                  <a:pt x="370937" y="1175723"/>
                </a:lnTo>
                <a:lnTo>
                  <a:pt x="376413" y="1179419"/>
                </a:lnTo>
                <a:lnTo>
                  <a:pt x="752862" y="1179419"/>
                </a:lnTo>
                <a:lnTo>
                  <a:pt x="757459" y="1177032"/>
                </a:lnTo>
                <a:lnTo>
                  <a:pt x="763051" y="1168969"/>
                </a:lnTo>
                <a:lnTo>
                  <a:pt x="763700" y="1163828"/>
                </a:lnTo>
                <a:lnTo>
                  <a:pt x="758332" y="1149483"/>
                </a:lnTo>
                <a:lnTo>
                  <a:pt x="392612" y="1149483"/>
                </a:lnTo>
                <a:lnTo>
                  <a:pt x="92495" y="407568"/>
                </a:lnTo>
                <a:lnTo>
                  <a:pt x="61965" y="313826"/>
                </a:lnTo>
                <a:lnTo>
                  <a:pt x="42679" y="237159"/>
                </a:lnTo>
                <a:lnTo>
                  <a:pt x="32742" y="175871"/>
                </a:lnTo>
                <a:lnTo>
                  <a:pt x="30258" y="128268"/>
                </a:lnTo>
                <a:lnTo>
                  <a:pt x="33334" y="92652"/>
                </a:lnTo>
                <a:lnTo>
                  <a:pt x="48580" y="50605"/>
                </a:lnTo>
                <a:lnTo>
                  <a:pt x="77899" y="29978"/>
                </a:lnTo>
                <a:lnTo>
                  <a:pt x="150805" y="29978"/>
                </a:lnTo>
                <a:lnTo>
                  <a:pt x="148629" y="28310"/>
                </a:lnTo>
                <a:lnTo>
                  <a:pt x="124887" y="14195"/>
                </a:lnTo>
                <a:lnTo>
                  <a:pt x="101977" y="4773"/>
                </a:lnTo>
                <a:lnTo>
                  <a:pt x="79982" y="83"/>
                </a:lnTo>
                <a:lnTo>
                  <a:pt x="79459" y="20"/>
                </a:lnTo>
                <a:lnTo>
                  <a:pt x="78391" y="0"/>
                </a:lnTo>
                <a:close/>
              </a:path>
              <a:path w="763904" h="1179829">
                <a:moveTo>
                  <a:pt x="150805" y="29978"/>
                </a:moveTo>
                <a:lnTo>
                  <a:pt x="77899" y="29978"/>
                </a:lnTo>
                <a:lnTo>
                  <a:pt x="95234" y="34026"/>
                </a:lnTo>
                <a:lnTo>
                  <a:pt x="113697" y="42052"/>
                </a:lnTo>
                <a:lnTo>
                  <a:pt x="133227" y="54022"/>
                </a:lnTo>
                <a:lnTo>
                  <a:pt x="153760" y="69903"/>
                </a:lnTo>
                <a:lnTo>
                  <a:pt x="181141" y="95506"/>
                </a:lnTo>
                <a:lnTo>
                  <a:pt x="209086" y="126059"/>
                </a:lnTo>
                <a:lnTo>
                  <a:pt x="237461" y="161109"/>
                </a:lnTo>
                <a:lnTo>
                  <a:pt x="266148" y="200201"/>
                </a:lnTo>
                <a:lnTo>
                  <a:pt x="295024" y="242880"/>
                </a:lnTo>
                <a:lnTo>
                  <a:pt x="323969" y="288691"/>
                </a:lnTo>
                <a:lnTo>
                  <a:pt x="352862" y="337180"/>
                </a:lnTo>
                <a:lnTo>
                  <a:pt x="381582" y="387891"/>
                </a:lnTo>
                <a:lnTo>
                  <a:pt x="410009" y="440371"/>
                </a:lnTo>
                <a:lnTo>
                  <a:pt x="438021" y="494165"/>
                </a:lnTo>
                <a:lnTo>
                  <a:pt x="465498" y="548817"/>
                </a:lnTo>
                <a:lnTo>
                  <a:pt x="492318" y="603873"/>
                </a:lnTo>
                <a:lnTo>
                  <a:pt x="518361" y="658879"/>
                </a:lnTo>
                <a:lnTo>
                  <a:pt x="543507" y="713379"/>
                </a:lnTo>
                <a:lnTo>
                  <a:pt x="567633" y="766920"/>
                </a:lnTo>
                <a:lnTo>
                  <a:pt x="590620" y="819045"/>
                </a:lnTo>
                <a:lnTo>
                  <a:pt x="612346" y="869301"/>
                </a:lnTo>
                <a:lnTo>
                  <a:pt x="632690" y="917233"/>
                </a:lnTo>
                <a:lnTo>
                  <a:pt x="651532" y="962386"/>
                </a:lnTo>
                <a:lnTo>
                  <a:pt x="668751" y="1004305"/>
                </a:lnTo>
                <a:lnTo>
                  <a:pt x="684226" y="1042536"/>
                </a:lnTo>
                <a:lnTo>
                  <a:pt x="709460" y="1106114"/>
                </a:lnTo>
                <a:lnTo>
                  <a:pt x="726266" y="1149483"/>
                </a:lnTo>
                <a:lnTo>
                  <a:pt x="758332" y="1149483"/>
                </a:lnTo>
                <a:lnTo>
                  <a:pt x="744390" y="1112978"/>
                </a:lnTo>
                <a:lnTo>
                  <a:pt x="719760" y="1050090"/>
                </a:lnTo>
                <a:lnTo>
                  <a:pt x="704013" y="1010726"/>
                </a:lnTo>
                <a:lnTo>
                  <a:pt x="686173" y="966835"/>
                </a:lnTo>
                <a:lnTo>
                  <a:pt x="666384" y="918983"/>
                </a:lnTo>
                <a:lnTo>
                  <a:pt x="644794" y="867734"/>
                </a:lnTo>
                <a:lnTo>
                  <a:pt x="621547" y="813655"/>
                </a:lnTo>
                <a:lnTo>
                  <a:pt x="596790" y="757310"/>
                </a:lnTo>
                <a:lnTo>
                  <a:pt x="570667" y="699264"/>
                </a:lnTo>
                <a:lnTo>
                  <a:pt x="543325" y="640083"/>
                </a:lnTo>
                <a:lnTo>
                  <a:pt x="514909" y="580332"/>
                </a:lnTo>
                <a:lnTo>
                  <a:pt x="485565" y="520575"/>
                </a:lnTo>
                <a:lnTo>
                  <a:pt x="455439" y="461379"/>
                </a:lnTo>
                <a:lnTo>
                  <a:pt x="424676" y="403308"/>
                </a:lnTo>
                <a:lnTo>
                  <a:pt x="393422" y="346928"/>
                </a:lnTo>
                <a:lnTo>
                  <a:pt x="361822" y="292803"/>
                </a:lnTo>
                <a:lnTo>
                  <a:pt x="330023" y="241499"/>
                </a:lnTo>
                <a:lnTo>
                  <a:pt x="298170" y="193582"/>
                </a:lnTo>
                <a:lnTo>
                  <a:pt x="266409" y="149616"/>
                </a:lnTo>
                <a:lnTo>
                  <a:pt x="234885" y="110166"/>
                </a:lnTo>
                <a:lnTo>
                  <a:pt x="203744" y="75798"/>
                </a:lnTo>
                <a:lnTo>
                  <a:pt x="173121" y="47077"/>
                </a:lnTo>
                <a:lnTo>
                  <a:pt x="150805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36744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71550" y="0"/>
                </a:moveTo>
                <a:lnTo>
                  <a:pt x="21858" y="149860"/>
                </a:lnTo>
                <a:lnTo>
                  <a:pt x="0" y="260236"/>
                </a:lnTo>
                <a:lnTo>
                  <a:pt x="1210" y="385508"/>
                </a:lnTo>
                <a:lnTo>
                  <a:pt x="20724" y="580055"/>
                </a:lnTo>
                <a:lnTo>
                  <a:pt x="325887" y="580055"/>
                </a:lnTo>
                <a:lnTo>
                  <a:pt x="301081" y="366849"/>
                </a:lnTo>
                <a:lnTo>
                  <a:pt x="266319" y="235358"/>
                </a:lnTo>
                <a:lnTo>
                  <a:pt x="197756" y="131201"/>
                </a:lnTo>
                <a:lnTo>
                  <a:pt x="71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4903" y="1069777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75066" y="0"/>
                </a:moveTo>
                <a:lnTo>
                  <a:pt x="39927" y="74765"/>
                </a:lnTo>
                <a:lnTo>
                  <a:pt x="25108" y="140362"/>
                </a:lnTo>
                <a:lnTo>
                  <a:pt x="14265" y="206307"/>
                </a:lnTo>
                <a:lnTo>
                  <a:pt x="6866" y="271278"/>
                </a:lnTo>
                <a:lnTo>
                  <a:pt x="2377" y="333955"/>
                </a:lnTo>
                <a:lnTo>
                  <a:pt x="266" y="393015"/>
                </a:lnTo>
                <a:lnTo>
                  <a:pt x="0" y="447138"/>
                </a:lnTo>
                <a:lnTo>
                  <a:pt x="1044" y="495001"/>
                </a:lnTo>
                <a:lnTo>
                  <a:pt x="2867" y="535284"/>
                </a:lnTo>
                <a:lnTo>
                  <a:pt x="6716" y="587824"/>
                </a:lnTo>
                <a:lnTo>
                  <a:pt x="14922" y="610766"/>
                </a:lnTo>
                <a:lnTo>
                  <a:pt x="331959" y="610766"/>
                </a:lnTo>
                <a:lnTo>
                  <a:pt x="335990" y="608976"/>
                </a:lnTo>
                <a:lnTo>
                  <a:pt x="338838" y="605845"/>
                </a:lnTo>
                <a:lnTo>
                  <a:pt x="341666" y="602693"/>
                </a:lnTo>
                <a:lnTo>
                  <a:pt x="343048" y="598494"/>
                </a:lnTo>
                <a:lnTo>
                  <a:pt x="342618" y="594285"/>
                </a:lnTo>
                <a:lnTo>
                  <a:pt x="340714" y="580830"/>
                </a:lnTo>
                <a:lnTo>
                  <a:pt x="36198" y="580830"/>
                </a:lnTo>
                <a:lnTo>
                  <a:pt x="34547" y="559256"/>
                </a:lnTo>
                <a:lnTo>
                  <a:pt x="32732" y="528864"/>
                </a:lnTo>
                <a:lnTo>
                  <a:pt x="31181" y="490784"/>
                </a:lnTo>
                <a:lnTo>
                  <a:pt x="30342" y="447138"/>
                </a:lnTo>
                <a:lnTo>
                  <a:pt x="30370" y="436988"/>
                </a:lnTo>
                <a:lnTo>
                  <a:pt x="30583" y="396074"/>
                </a:lnTo>
                <a:lnTo>
                  <a:pt x="32390" y="341704"/>
                </a:lnTo>
                <a:lnTo>
                  <a:pt x="36171" y="284162"/>
                </a:lnTo>
                <a:lnTo>
                  <a:pt x="42353" y="224578"/>
                </a:lnTo>
                <a:lnTo>
                  <a:pt x="51363" y="164082"/>
                </a:lnTo>
                <a:lnTo>
                  <a:pt x="63630" y="103802"/>
                </a:lnTo>
                <a:lnTo>
                  <a:pt x="79579" y="44867"/>
                </a:lnTo>
                <a:lnTo>
                  <a:pt x="118944" y="44867"/>
                </a:lnTo>
                <a:lnTo>
                  <a:pt x="118068" y="43747"/>
                </a:lnTo>
                <a:lnTo>
                  <a:pt x="101205" y="23797"/>
                </a:lnTo>
                <a:lnTo>
                  <a:pt x="89461" y="10837"/>
                </a:lnTo>
                <a:lnTo>
                  <a:pt x="83977" y="5141"/>
                </a:lnTo>
                <a:lnTo>
                  <a:pt x="80333" y="1497"/>
                </a:lnTo>
                <a:lnTo>
                  <a:pt x="75066" y="0"/>
                </a:lnTo>
                <a:close/>
              </a:path>
              <a:path w="343535" h="610870">
                <a:moveTo>
                  <a:pt x="118944" y="44867"/>
                </a:moveTo>
                <a:lnTo>
                  <a:pt x="79579" y="44867"/>
                </a:lnTo>
                <a:lnTo>
                  <a:pt x="94026" y="62214"/>
                </a:lnTo>
                <a:lnTo>
                  <a:pt x="111791" y="85013"/>
                </a:lnTo>
                <a:lnTo>
                  <a:pt x="154350" y="146384"/>
                </a:lnTo>
                <a:lnTo>
                  <a:pt x="177680" y="184664"/>
                </a:lnTo>
                <a:lnTo>
                  <a:pt x="201403" y="227815"/>
                </a:lnTo>
                <a:lnTo>
                  <a:pt x="224786" y="275689"/>
                </a:lnTo>
                <a:lnTo>
                  <a:pt x="247098" y="328142"/>
                </a:lnTo>
                <a:lnTo>
                  <a:pt x="267608" y="385028"/>
                </a:lnTo>
                <a:lnTo>
                  <a:pt x="285583" y="446202"/>
                </a:lnTo>
                <a:lnTo>
                  <a:pt x="300294" y="511518"/>
                </a:lnTo>
                <a:lnTo>
                  <a:pt x="311007" y="580830"/>
                </a:lnTo>
                <a:lnTo>
                  <a:pt x="340714" y="580830"/>
                </a:lnTo>
                <a:lnTo>
                  <a:pt x="331103" y="512929"/>
                </a:lnTo>
                <a:lnTo>
                  <a:pt x="314399" y="436988"/>
                </a:lnTo>
                <a:lnTo>
                  <a:pt x="293539" y="366623"/>
                </a:lnTo>
                <a:lnTo>
                  <a:pt x="269559" y="301996"/>
                </a:lnTo>
                <a:lnTo>
                  <a:pt x="243492" y="243267"/>
                </a:lnTo>
                <a:lnTo>
                  <a:pt x="216374" y="190598"/>
                </a:lnTo>
                <a:lnTo>
                  <a:pt x="189237" y="144150"/>
                </a:lnTo>
                <a:lnTo>
                  <a:pt x="163118" y="104085"/>
                </a:lnTo>
                <a:lnTo>
                  <a:pt x="139050" y="70563"/>
                </a:lnTo>
                <a:lnTo>
                  <a:pt x="118944" y="4486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21687" y="10216705"/>
            <a:ext cx="932180" cy="1076960"/>
          </a:xfrm>
          <a:custGeom>
            <a:avLst/>
            <a:gdLst/>
            <a:ahLst/>
            <a:cxnLst/>
            <a:rect l="l" t="t" r="r" b="b"/>
            <a:pathLst>
              <a:path w="932179" h="1076959">
                <a:moveTo>
                  <a:pt x="7723" y="0"/>
                </a:moveTo>
                <a:lnTo>
                  <a:pt x="2200" y="3737"/>
                </a:lnTo>
                <a:lnTo>
                  <a:pt x="0" y="10050"/>
                </a:lnTo>
                <a:lnTo>
                  <a:pt x="2701" y="16883"/>
                </a:lnTo>
                <a:lnTo>
                  <a:pt x="190097" y="298967"/>
                </a:lnTo>
                <a:lnTo>
                  <a:pt x="363637" y="650398"/>
                </a:lnTo>
                <a:lnTo>
                  <a:pt x="491269" y="950068"/>
                </a:lnTo>
                <a:lnTo>
                  <a:pt x="540936" y="1076871"/>
                </a:lnTo>
                <a:lnTo>
                  <a:pt x="932013" y="1076871"/>
                </a:lnTo>
                <a:lnTo>
                  <a:pt x="932013" y="470209"/>
                </a:lnTo>
                <a:lnTo>
                  <a:pt x="14994" y="894"/>
                </a:lnTo>
                <a:lnTo>
                  <a:pt x="7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06721" y="10201635"/>
            <a:ext cx="962025" cy="1107440"/>
          </a:xfrm>
          <a:custGeom>
            <a:avLst/>
            <a:gdLst/>
            <a:ahLst/>
            <a:cxnLst/>
            <a:rect l="l" t="t" r="r" b="b"/>
            <a:pathLst>
              <a:path w="962025" h="1107440">
                <a:moveTo>
                  <a:pt x="28305" y="0"/>
                </a:moveTo>
                <a:lnTo>
                  <a:pt x="0" y="25930"/>
                </a:lnTo>
                <a:lnTo>
                  <a:pt x="1769" y="34304"/>
                </a:lnTo>
                <a:lnTo>
                  <a:pt x="6469" y="41876"/>
                </a:lnTo>
                <a:lnTo>
                  <a:pt x="36741" y="78272"/>
                </a:lnTo>
                <a:lnTo>
                  <a:pt x="67407" y="119384"/>
                </a:lnTo>
                <a:lnTo>
                  <a:pt x="98319" y="164659"/>
                </a:lnTo>
                <a:lnTo>
                  <a:pt x="129330" y="213543"/>
                </a:lnTo>
                <a:lnTo>
                  <a:pt x="160290" y="265484"/>
                </a:lnTo>
                <a:lnTo>
                  <a:pt x="191051" y="319928"/>
                </a:lnTo>
                <a:lnTo>
                  <a:pt x="221466" y="376322"/>
                </a:lnTo>
                <a:lnTo>
                  <a:pt x="251386" y="434111"/>
                </a:lnTo>
                <a:lnTo>
                  <a:pt x="280663" y="492744"/>
                </a:lnTo>
                <a:lnTo>
                  <a:pt x="309149" y="551667"/>
                </a:lnTo>
                <a:lnTo>
                  <a:pt x="336695" y="610327"/>
                </a:lnTo>
                <a:lnTo>
                  <a:pt x="363153" y="668169"/>
                </a:lnTo>
                <a:lnTo>
                  <a:pt x="388376" y="724642"/>
                </a:lnTo>
                <a:lnTo>
                  <a:pt x="412215" y="779191"/>
                </a:lnTo>
                <a:lnTo>
                  <a:pt x="434521" y="831264"/>
                </a:lnTo>
                <a:lnTo>
                  <a:pt x="455147" y="880307"/>
                </a:lnTo>
                <a:lnTo>
                  <a:pt x="473945" y="925767"/>
                </a:lnTo>
                <a:lnTo>
                  <a:pt x="490765" y="967091"/>
                </a:lnTo>
                <a:lnTo>
                  <a:pt x="505461" y="1003724"/>
                </a:lnTo>
                <a:lnTo>
                  <a:pt x="527884" y="1060710"/>
                </a:lnTo>
                <a:lnTo>
                  <a:pt x="544076" y="1103026"/>
                </a:lnTo>
                <a:lnTo>
                  <a:pt x="549667" y="1106911"/>
                </a:lnTo>
                <a:lnTo>
                  <a:pt x="955247" y="1106911"/>
                </a:lnTo>
                <a:lnTo>
                  <a:pt x="961948" y="1100210"/>
                </a:lnTo>
                <a:lnTo>
                  <a:pt x="961948" y="1076975"/>
                </a:lnTo>
                <a:lnTo>
                  <a:pt x="566264" y="1076975"/>
                </a:lnTo>
                <a:lnTo>
                  <a:pt x="560424" y="1061664"/>
                </a:lnTo>
                <a:lnTo>
                  <a:pt x="541657" y="1013341"/>
                </a:lnTo>
                <a:lnTo>
                  <a:pt x="514271" y="944611"/>
                </a:lnTo>
                <a:lnTo>
                  <a:pt x="497657" y="903791"/>
                </a:lnTo>
                <a:lnTo>
                  <a:pt x="479262" y="859307"/>
                </a:lnTo>
                <a:lnTo>
                  <a:pt x="459212" y="811638"/>
                </a:lnTo>
                <a:lnTo>
                  <a:pt x="437630" y="761263"/>
                </a:lnTo>
                <a:lnTo>
                  <a:pt x="414641" y="708661"/>
                </a:lnTo>
                <a:lnTo>
                  <a:pt x="390370" y="654311"/>
                </a:lnTo>
                <a:lnTo>
                  <a:pt x="364942" y="598694"/>
                </a:lnTo>
                <a:lnTo>
                  <a:pt x="338481" y="542287"/>
                </a:lnTo>
                <a:lnTo>
                  <a:pt x="311113" y="485570"/>
                </a:lnTo>
                <a:lnTo>
                  <a:pt x="282961" y="429022"/>
                </a:lnTo>
                <a:lnTo>
                  <a:pt x="254150" y="373123"/>
                </a:lnTo>
                <a:lnTo>
                  <a:pt x="224806" y="318351"/>
                </a:lnTo>
                <a:lnTo>
                  <a:pt x="195052" y="265186"/>
                </a:lnTo>
                <a:lnTo>
                  <a:pt x="165014" y="214107"/>
                </a:lnTo>
                <a:lnTo>
                  <a:pt x="134816" y="165592"/>
                </a:lnTo>
                <a:lnTo>
                  <a:pt x="104583" y="120122"/>
                </a:lnTo>
                <a:lnTo>
                  <a:pt x="74439" y="78176"/>
                </a:lnTo>
                <a:lnTo>
                  <a:pt x="44510" y="40232"/>
                </a:lnTo>
                <a:lnTo>
                  <a:pt x="110205" y="40232"/>
                </a:lnTo>
                <a:lnTo>
                  <a:pt x="74644" y="22033"/>
                </a:lnTo>
                <a:lnTo>
                  <a:pt x="28877" y="22033"/>
                </a:lnTo>
                <a:lnTo>
                  <a:pt x="74604" y="22012"/>
                </a:lnTo>
                <a:lnTo>
                  <a:pt x="36793" y="2662"/>
                </a:lnTo>
                <a:lnTo>
                  <a:pt x="28305" y="0"/>
                </a:lnTo>
                <a:close/>
              </a:path>
              <a:path w="962025" h="1107440">
                <a:moveTo>
                  <a:pt x="110205" y="40232"/>
                </a:moveTo>
                <a:lnTo>
                  <a:pt x="44510" y="40232"/>
                </a:lnTo>
                <a:lnTo>
                  <a:pt x="932012" y="494427"/>
                </a:lnTo>
                <a:lnTo>
                  <a:pt x="932012" y="1076975"/>
                </a:lnTo>
                <a:lnTo>
                  <a:pt x="961948" y="1076975"/>
                </a:lnTo>
                <a:lnTo>
                  <a:pt x="961948" y="479653"/>
                </a:lnTo>
                <a:lnTo>
                  <a:pt x="958796" y="474512"/>
                </a:lnTo>
                <a:lnTo>
                  <a:pt x="110205" y="40232"/>
                </a:lnTo>
                <a:close/>
              </a:path>
              <a:path w="962025" h="1107440">
                <a:moveTo>
                  <a:pt x="74604" y="22012"/>
                </a:moveTo>
                <a:lnTo>
                  <a:pt x="28866" y="22012"/>
                </a:lnTo>
                <a:lnTo>
                  <a:pt x="74644" y="22033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8571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28567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26339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26344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50035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5003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5003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50030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60301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669560" y="0"/>
                </a:moveTo>
                <a:lnTo>
                  <a:pt x="628118" y="13400"/>
                </a:lnTo>
                <a:lnTo>
                  <a:pt x="584516" y="43527"/>
                </a:lnTo>
                <a:lnTo>
                  <a:pt x="433401" y="181285"/>
                </a:lnTo>
                <a:lnTo>
                  <a:pt x="322143" y="342407"/>
                </a:lnTo>
                <a:lnTo>
                  <a:pt x="195942" y="630575"/>
                </a:lnTo>
                <a:lnTo>
                  <a:pt x="0" y="1149472"/>
                </a:lnTo>
                <a:lnTo>
                  <a:pt x="365444" y="1149472"/>
                </a:lnTo>
                <a:lnTo>
                  <a:pt x="669560" y="397631"/>
                </a:lnTo>
                <a:lnTo>
                  <a:pt x="749557" y="167750"/>
                </a:lnTo>
                <a:lnTo>
                  <a:pt x="776222" y="49703"/>
                </a:lnTo>
                <a:lnTo>
                  <a:pt x="749557" y="6212"/>
                </a:lnTo>
                <a:lnTo>
                  <a:pt x="669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445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685308" y="0"/>
                </a:moveTo>
                <a:lnTo>
                  <a:pt x="638810" y="14195"/>
                </a:lnTo>
                <a:lnTo>
                  <a:pt x="590568" y="47077"/>
                </a:lnTo>
                <a:lnTo>
                  <a:pt x="559956" y="75798"/>
                </a:lnTo>
                <a:lnTo>
                  <a:pt x="528815" y="110166"/>
                </a:lnTo>
                <a:lnTo>
                  <a:pt x="497291" y="149616"/>
                </a:lnTo>
                <a:lnTo>
                  <a:pt x="465529" y="193582"/>
                </a:lnTo>
                <a:lnTo>
                  <a:pt x="433676" y="241499"/>
                </a:lnTo>
                <a:lnTo>
                  <a:pt x="401877" y="292803"/>
                </a:lnTo>
                <a:lnTo>
                  <a:pt x="370278" y="346928"/>
                </a:lnTo>
                <a:lnTo>
                  <a:pt x="339024" y="403308"/>
                </a:lnTo>
                <a:lnTo>
                  <a:pt x="308261" y="461379"/>
                </a:lnTo>
                <a:lnTo>
                  <a:pt x="278135" y="520575"/>
                </a:lnTo>
                <a:lnTo>
                  <a:pt x="248791" y="580332"/>
                </a:lnTo>
                <a:lnTo>
                  <a:pt x="220375" y="640083"/>
                </a:lnTo>
                <a:lnTo>
                  <a:pt x="193034" y="699264"/>
                </a:lnTo>
                <a:lnTo>
                  <a:pt x="166911" y="757310"/>
                </a:lnTo>
                <a:lnTo>
                  <a:pt x="142154" y="813655"/>
                </a:lnTo>
                <a:lnTo>
                  <a:pt x="118908" y="867734"/>
                </a:lnTo>
                <a:lnTo>
                  <a:pt x="97318" y="918983"/>
                </a:lnTo>
                <a:lnTo>
                  <a:pt x="77531" y="966835"/>
                </a:lnTo>
                <a:lnTo>
                  <a:pt x="59691" y="1010726"/>
                </a:lnTo>
                <a:lnTo>
                  <a:pt x="43945" y="1050090"/>
                </a:lnTo>
                <a:lnTo>
                  <a:pt x="19316" y="1112978"/>
                </a:lnTo>
                <a:lnTo>
                  <a:pt x="4810" y="1150978"/>
                </a:lnTo>
                <a:lnTo>
                  <a:pt x="0" y="1163828"/>
                </a:lnTo>
                <a:lnTo>
                  <a:pt x="638" y="1168969"/>
                </a:lnTo>
                <a:lnTo>
                  <a:pt x="3455" y="1172990"/>
                </a:lnTo>
                <a:lnTo>
                  <a:pt x="6240" y="1177032"/>
                </a:lnTo>
                <a:lnTo>
                  <a:pt x="10837" y="1179419"/>
                </a:lnTo>
                <a:lnTo>
                  <a:pt x="387286" y="1179419"/>
                </a:lnTo>
                <a:lnTo>
                  <a:pt x="392762" y="1175723"/>
                </a:lnTo>
                <a:lnTo>
                  <a:pt x="403376" y="1149483"/>
                </a:lnTo>
                <a:lnTo>
                  <a:pt x="37433" y="1149483"/>
                </a:lnTo>
                <a:lnTo>
                  <a:pt x="44723" y="1130552"/>
                </a:lnTo>
                <a:lnTo>
                  <a:pt x="65864" y="1076624"/>
                </a:lnTo>
                <a:lnTo>
                  <a:pt x="94948" y="1004305"/>
                </a:lnTo>
                <a:lnTo>
                  <a:pt x="112167" y="962386"/>
                </a:lnTo>
                <a:lnTo>
                  <a:pt x="131009" y="917233"/>
                </a:lnTo>
                <a:lnTo>
                  <a:pt x="151353" y="869301"/>
                </a:lnTo>
                <a:lnTo>
                  <a:pt x="173079" y="819045"/>
                </a:lnTo>
                <a:lnTo>
                  <a:pt x="196065" y="766920"/>
                </a:lnTo>
                <a:lnTo>
                  <a:pt x="220192" y="713379"/>
                </a:lnTo>
                <a:lnTo>
                  <a:pt x="245337" y="658879"/>
                </a:lnTo>
                <a:lnTo>
                  <a:pt x="271380" y="603873"/>
                </a:lnTo>
                <a:lnTo>
                  <a:pt x="298200" y="548817"/>
                </a:lnTo>
                <a:lnTo>
                  <a:pt x="325676" y="494165"/>
                </a:lnTo>
                <a:lnTo>
                  <a:pt x="353688" y="440371"/>
                </a:lnTo>
                <a:lnTo>
                  <a:pt x="382114" y="387891"/>
                </a:lnTo>
                <a:lnTo>
                  <a:pt x="410833" y="337180"/>
                </a:lnTo>
                <a:lnTo>
                  <a:pt x="439726" y="288691"/>
                </a:lnTo>
                <a:lnTo>
                  <a:pt x="468670" y="242880"/>
                </a:lnTo>
                <a:lnTo>
                  <a:pt x="497546" y="200201"/>
                </a:lnTo>
                <a:lnTo>
                  <a:pt x="526231" y="161109"/>
                </a:lnTo>
                <a:lnTo>
                  <a:pt x="554606" y="126059"/>
                </a:lnTo>
                <a:lnTo>
                  <a:pt x="582549" y="95506"/>
                </a:lnTo>
                <a:lnTo>
                  <a:pt x="630468" y="54022"/>
                </a:lnTo>
                <a:lnTo>
                  <a:pt x="668464" y="34026"/>
                </a:lnTo>
                <a:lnTo>
                  <a:pt x="685801" y="29978"/>
                </a:lnTo>
                <a:lnTo>
                  <a:pt x="736756" y="29978"/>
                </a:lnTo>
                <a:lnTo>
                  <a:pt x="724513" y="16476"/>
                </a:lnTo>
                <a:lnTo>
                  <a:pt x="709634" y="6578"/>
                </a:lnTo>
                <a:lnTo>
                  <a:pt x="695974" y="1458"/>
                </a:lnTo>
                <a:lnTo>
                  <a:pt x="685308" y="0"/>
                </a:lnTo>
                <a:close/>
              </a:path>
              <a:path w="763904" h="1179829">
                <a:moveTo>
                  <a:pt x="736756" y="29978"/>
                </a:moveTo>
                <a:lnTo>
                  <a:pt x="685801" y="29978"/>
                </a:lnTo>
                <a:lnTo>
                  <a:pt x="689759" y="30784"/>
                </a:lnTo>
                <a:lnTo>
                  <a:pt x="696662" y="33535"/>
                </a:lnTo>
                <a:lnTo>
                  <a:pt x="722094" y="63546"/>
                </a:lnTo>
                <a:lnTo>
                  <a:pt x="732784" y="112091"/>
                </a:lnTo>
                <a:lnTo>
                  <a:pt x="733087" y="149616"/>
                </a:lnTo>
                <a:lnTo>
                  <a:pt x="728496" y="195672"/>
                </a:lnTo>
                <a:lnTo>
                  <a:pt x="717513" y="253496"/>
                </a:lnTo>
                <a:lnTo>
                  <a:pt x="698919" y="323553"/>
                </a:lnTo>
                <a:lnTo>
                  <a:pt x="671424" y="407003"/>
                </a:lnTo>
                <a:lnTo>
                  <a:pt x="371088" y="1149483"/>
                </a:lnTo>
                <a:lnTo>
                  <a:pt x="403376" y="1149483"/>
                </a:lnTo>
                <a:lnTo>
                  <a:pt x="699402" y="417641"/>
                </a:lnTo>
                <a:lnTo>
                  <a:pt x="722817" y="347837"/>
                </a:lnTo>
                <a:lnTo>
                  <a:pt x="740959" y="284129"/>
                </a:lnTo>
                <a:lnTo>
                  <a:pt x="753824" y="226560"/>
                </a:lnTo>
                <a:lnTo>
                  <a:pt x="761408" y="175171"/>
                </a:lnTo>
                <a:lnTo>
                  <a:pt x="763706" y="130005"/>
                </a:lnTo>
                <a:lnTo>
                  <a:pt x="760713" y="91105"/>
                </a:lnTo>
                <a:lnTo>
                  <a:pt x="752424" y="58513"/>
                </a:lnTo>
                <a:lnTo>
                  <a:pt x="738836" y="32271"/>
                </a:lnTo>
                <a:lnTo>
                  <a:pt x="736756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60299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254327" y="0"/>
                </a:moveTo>
                <a:lnTo>
                  <a:pt x="128126" y="131201"/>
                </a:lnTo>
                <a:lnTo>
                  <a:pt x="59567" y="235358"/>
                </a:lnTo>
                <a:lnTo>
                  <a:pt x="24806" y="366849"/>
                </a:lnTo>
                <a:lnTo>
                  <a:pt x="0" y="580055"/>
                </a:lnTo>
                <a:lnTo>
                  <a:pt x="305153" y="580055"/>
                </a:lnTo>
                <a:lnTo>
                  <a:pt x="324667" y="385508"/>
                </a:lnTo>
                <a:lnTo>
                  <a:pt x="325877" y="260236"/>
                </a:lnTo>
                <a:lnTo>
                  <a:pt x="304019" y="149860"/>
                </a:lnTo>
                <a:lnTo>
                  <a:pt x="254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44974" y="1069779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267970" y="0"/>
                </a:moveTo>
                <a:lnTo>
                  <a:pt x="224975" y="43726"/>
                </a:lnTo>
                <a:lnTo>
                  <a:pt x="179924" y="104064"/>
                </a:lnTo>
                <a:lnTo>
                  <a:pt x="153806" y="144129"/>
                </a:lnTo>
                <a:lnTo>
                  <a:pt x="126670" y="190577"/>
                </a:lnTo>
                <a:lnTo>
                  <a:pt x="99552" y="243246"/>
                </a:lnTo>
                <a:lnTo>
                  <a:pt x="73486" y="301975"/>
                </a:lnTo>
                <a:lnTo>
                  <a:pt x="49507" y="366602"/>
                </a:lnTo>
                <a:lnTo>
                  <a:pt x="28648" y="436967"/>
                </a:lnTo>
                <a:lnTo>
                  <a:pt x="11944" y="512908"/>
                </a:lnTo>
                <a:lnTo>
                  <a:pt x="429" y="594264"/>
                </a:lnTo>
                <a:lnTo>
                  <a:pt x="0" y="598473"/>
                </a:lnTo>
                <a:lnTo>
                  <a:pt x="1382" y="602672"/>
                </a:lnTo>
                <a:lnTo>
                  <a:pt x="7046" y="608955"/>
                </a:lnTo>
                <a:lnTo>
                  <a:pt x="11078" y="610745"/>
                </a:lnTo>
                <a:lnTo>
                  <a:pt x="328126" y="610745"/>
                </a:lnTo>
                <a:lnTo>
                  <a:pt x="334544" y="604997"/>
                </a:lnTo>
                <a:lnTo>
                  <a:pt x="335371" y="597416"/>
                </a:lnTo>
                <a:lnTo>
                  <a:pt x="336331" y="587803"/>
                </a:lnTo>
                <a:lnTo>
                  <a:pt x="336920" y="580809"/>
                </a:lnTo>
                <a:lnTo>
                  <a:pt x="32040" y="580809"/>
                </a:lnTo>
                <a:lnTo>
                  <a:pt x="42753" y="511499"/>
                </a:lnTo>
                <a:lnTo>
                  <a:pt x="57482" y="446123"/>
                </a:lnTo>
                <a:lnTo>
                  <a:pt x="75438" y="385014"/>
                </a:lnTo>
                <a:lnTo>
                  <a:pt x="95947" y="328130"/>
                </a:lnTo>
                <a:lnTo>
                  <a:pt x="118257" y="275679"/>
                </a:lnTo>
                <a:lnTo>
                  <a:pt x="141639" y="227805"/>
                </a:lnTo>
                <a:lnTo>
                  <a:pt x="165360" y="184655"/>
                </a:lnTo>
                <a:lnTo>
                  <a:pt x="188690" y="146374"/>
                </a:lnTo>
                <a:lnTo>
                  <a:pt x="210895" y="113107"/>
                </a:lnTo>
                <a:lnTo>
                  <a:pt x="249011" y="62198"/>
                </a:lnTo>
                <a:lnTo>
                  <a:pt x="263457" y="44846"/>
                </a:lnTo>
                <a:lnTo>
                  <a:pt x="294081" y="44846"/>
                </a:lnTo>
                <a:lnTo>
                  <a:pt x="283792" y="10816"/>
                </a:lnTo>
                <a:lnTo>
                  <a:pt x="282096" y="5936"/>
                </a:lnTo>
                <a:lnTo>
                  <a:pt x="278022" y="2272"/>
                </a:lnTo>
                <a:lnTo>
                  <a:pt x="267970" y="0"/>
                </a:lnTo>
                <a:close/>
              </a:path>
              <a:path w="343535" h="610870">
                <a:moveTo>
                  <a:pt x="294081" y="44846"/>
                </a:moveTo>
                <a:lnTo>
                  <a:pt x="263457" y="44846"/>
                </a:lnTo>
                <a:lnTo>
                  <a:pt x="279405" y="103781"/>
                </a:lnTo>
                <a:lnTo>
                  <a:pt x="291671" y="164061"/>
                </a:lnTo>
                <a:lnTo>
                  <a:pt x="300683" y="224557"/>
                </a:lnTo>
                <a:lnTo>
                  <a:pt x="306867" y="284141"/>
                </a:lnTo>
                <a:lnTo>
                  <a:pt x="310649" y="341683"/>
                </a:lnTo>
                <a:lnTo>
                  <a:pt x="312458" y="396053"/>
                </a:lnTo>
                <a:lnTo>
                  <a:pt x="312673" y="436967"/>
                </a:lnTo>
                <a:lnTo>
                  <a:pt x="312701" y="447117"/>
                </a:lnTo>
                <a:lnTo>
                  <a:pt x="311863" y="490763"/>
                </a:lnTo>
                <a:lnTo>
                  <a:pt x="310312" y="528843"/>
                </a:lnTo>
                <a:lnTo>
                  <a:pt x="308495" y="559235"/>
                </a:lnTo>
                <a:lnTo>
                  <a:pt x="306838" y="580809"/>
                </a:lnTo>
                <a:lnTo>
                  <a:pt x="336920" y="580809"/>
                </a:lnTo>
                <a:lnTo>
                  <a:pt x="338112" y="566645"/>
                </a:lnTo>
                <a:lnTo>
                  <a:pt x="340180" y="535263"/>
                </a:lnTo>
                <a:lnTo>
                  <a:pt x="342003" y="494980"/>
                </a:lnTo>
                <a:lnTo>
                  <a:pt x="343048" y="447117"/>
                </a:lnTo>
                <a:lnTo>
                  <a:pt x="342781" y="392994"/>
                </a:lnTo>
                <a:lnTo>
                  <a:pt x="340670" y="333934"/>
                </a:lnTo>
                <a:lnTo>
                  <a:pt x="336181" y="271257"/>
                </a:lnTo>
                <a:lnTo>
                  <a:pt x="328782" y="206286"/>
                </a:lnTo>
                <a:lnTo>
                  <a:pt x="317940" y="140341"/>
                </a:lnTo>
                <a:lnTo>
                  <a:pt x="303121" y="74744"/>
                </a:lnTo>
                <a:lnTo>
                  <a:pt x="294081" y="448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69219" y="10227727"/>
            <a:ext cx="917575" cy="1066165"/>
          </a:xfrm>
          <a:custGeom>
            <a:avLst/>
            <a:gdLst/>
            <a:ahLst/>
            <a:cxnLst/>
            <a:rect l="l" t="t" r="r" b="b"/>
            <a:pathLst>
              <a:path w="917575" h="1066165">
                <a:moveTo>
                  <a:pt x="905222" y="0"/>
                </a:moveTo>
                <a:lnTo>
                  <a:pt x="894621" y="1346"/>
                </a:lnTo>
                <a:lnTo>
                  <a:pt x="0" y="459186"/>
                </a:lnTo>
                <a:lnTo>
                  <a:pt x="0" y="1065859"/>
                </a:lnTo>
                <a:lnTo>
                  <a:pt x="391077" y="1065859"/>
                </a:lnTo>
                <a:lnTo>
                  <a:pt x="438735" y="944248"/>
                </a:lnTo>
                <a:lnTo>
                  <a:pt x="561694" y="654779"/>
                </a:lnTo>
                <a:lnTo>
                  <a:pt x="729927" y="310500"/>
                </a:lnTo>
                <a:lnTo>
                  <a:pt x="913406" y="24456"/>
                </a:lnTo>
                <a:lnTo>
                  <a:pt x="916965" y="14429"/>
                </a:lnTo>
                <a:lnTo>
                  <a:pt x="913453" y="5319"/>
                </a:lnTo>
                <a:lnTo>
                  <a:pt x="9052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54261" y="10212605"/>
            <a:ext cx="947419" cy="1096010"/>
          </a:xfrm>
          <a:custGeom>
            <a:avLst/>
            <a:gdLst/>
            <a:ahLst/>
            <a:cxnLst/>
            <a:rect l="l" t="t" r="r" b="b"/>
            <a:pathLst>
              <a:path w="947420" h="1096009">
                <a:moveTo>
                  <a:pt x="912782" y="0"/>
                </a:moveTo>
                <a:lnTo>
                  <a:pt x="902757" y="3124"/>
                </a:lnTo>
                <a:lnTo>
                  <a:pt x="3141" y="463539"/>
                </a:lnTo>
                <a:lnTo>
                  <a:pt x="0" y="468680"/>
                </a:lnTo>
                <a:lnTo>
                  <a:pt x="0" y="1089237"/>
                </a:lnTo>
                <a:lnTo>
                  <a:pt x="6701" y="1095939"/>
                </a:lnTo>
                <a:lnTo>
                  <a:pt x="412280" y="1095939"/>
                </a:lnTo>
                <a:lnTo>
                  <a:pt x="417861" y="1092086"/>
                </a:lnTo>
                <a:lnTo>
                  <a:pt x="421970" y="1081187"/>
                </a:lnTo>
                <a:lnTo>
                  <a:pt x="427791" y="1066003"/>
                </a:lnTo>
                <a:lnTo>
                  <a:pt x="29936" y="1066003"/>
                </a:lnTo>
                <a:lnTo>
                  <a:pt x="29936" y="483455"/>
                </a:lnTo>
                <a:lnTo>
                  <a:pt x="917019" y="29772"/>
                </a:lnTo>
                <a:lnTo>
                  <a:pt x="946800" y="29772"/>
                </a:lnTo>
                <a:lnTo>
                  <a:pt x="945221" y="20259"/>
                </a:lnTo>
                <a:lnTo>
                  <a:pt x="940159" y="11145"/>
                </a:lnTo>
                <a:lnTo>
                  <a:pt x="932297" y="4191"/>
                </a:lnTo>
                <a:lnTo>
                  <a:pt x="922899" y="416"/>
                </a:lnTo>
                <a:lnTo>
                  <a:pt x="912782" y="0"/>
                </a:lnTo>
                <a:close/>
              </a:path>
              <a:path w="947420" h="1096009">
                <a:moveTo>
                  <a:pt x="946800" y="29772"/>
                </a:moveTo>
                <a:lnTo>
                  <a:pt x="917019" y="29772"/>
                </a:lnTo>
                <a:lnTo>
                  <a:pt x="916726" y="30178"/>
                </a:lnTo>
                <a:lnTo>
                  <a:pt x="887255" y="67822"/>
                </a:lnTo>
                <a:lnTo>
                  <a:pt x="857398" y="109664"/>
                </a:lnTo>
                <a:lnTo>
                  <a:pt x="827387" y="155085"/>
                </a:lnTo>
                <a:lnTo>
                  <a:pt x="797354" y="203598"/>
                </a:lnTo>
                <a:lnTo>
                  <a:pt x="767429" y="254718"/>
                </a:lnTo>
                <a:lnTo>
                  <a:pt x="737742" y="307957"/>
                </a:lnTo>
                <a:lnTo>
                  <a:pt x="708424" y="362829"/>
                </a:lnTo>
                <a:lnTo>
                  <a:pt x="679604" y="418848"/>
                </a:lnTo>
                <a:lnTo>
                  <a:pt x="651413" y="475527"/>
                </a:lnTo>
                <a:lnTo>
                  <a:pt x="623981" y="532381"/>
                </a:lnTo>
                <a:lnTo>
                  <a:pt x="597438" y="588922"/>
                </a:lnTo>
                <a:lnTo>
                  <a:pt x="571915" y="644664"/>
                </a:lnTo>
                <a:lnTo>
                  <a:pt x="547541" y="699121"/>
                </a:lnTo>
                <a:lnTo>
                  <a:pt x="524448" y="751807"/>
                </a:lnTo>
                <a:lnTo>
                  <a:pt x="502765" y="802235"/>
                </a:lnTo>
                <a:lnTo>
                  <a:pt x="482623" y="849918"/>
                </a:lnTo>
                <a:lnTo>
                  <a:pt x="464151" y="894371"/>
                </a:lnTo>
                <a:lnTo>
                  <a:pt x="447481" y="935106"/>
                </a:lnTo>
                <a:lnTo>
                  <a:pt x="432742" y="971638"/>
                </a:lnTo>
                <a:lnTo>
                  <a:pt x="409579" y="1030146"/>
                </a:lnTo>
                <a:lnTo>
                  <a:pt x="395705" y="1066003"/>
                </a:lnTo>
                <a:lnTo>
                  <a:pt x="427791" y="1066003"/>
                </a:lnTo>
                <a:lnTo>
                  <a:pt x="434590" y="1048431"/>
                </a:lnTo>
                <a:lnTo>
                  <a:pt x="444984" y="1021895"/>
                </a:lnTo>
                <a:lnTo>
                  <a:pt x="473152" y="951441"/>
                </a:lnTo>
                <a:lnTo>
                  <a:pt x="490610" y="908698"/>
                </a:lnTo>
                <a:lnTo>
                  <a:pt x="510107" y="861727"/>
                </a:lnTo>
                <a:lnTo>
                  <a:pt x="531485" y="811115"/>
                </a:lnTo>
                <a:lnTo>
                  <a:pt x="554586" y="757449"/>
                </a:lnTo>
                <a:lnTo>
                  <a:pt x="579253" y="701318"/>
                </a:lnTo>
                <a:lnTo>
                  <a:pt x="605327" y="643307"/>
                </a:lnTo>
                <a:lnTo>
                  <a:pt x="632652" y="584004"/>
                </a:lnTo>
                <a:lnTo>
                  <a:pt x="661068" y="523997"/>
                </a:lnTo>
                <a:lnTo>
                  <a:pt x="690419" y="463872"/>
                </a:lnTo>
                <a:lnTo>
                  <a:pt x="720546" y="404216"/>
                </a:lnTo>
                <a:lnTo>
                  <a:pt x="751291" y="345618"/>
                </a:lnTo>
                <a:lnTo>
                  <a:pt x="782498" y="288663"/>
                </a:lnTo>
                <a:lnTo>
                  <a:pt x="814007" y="233940"/>
                </a:lnTo>
                <a:lnTo>
                  <a:pt x="845662" y="182035"/>
                </a:lnTo>
                <a:lnTo>
                  <a:pt x="877304" y="133535"/>
                </a:lnTo>
                <a:lnTo>
                  <a:pt x="908775" y="89028"/>
                </a:lnTo>
                <a:lnTo>
                  <a:pt x="939919" y="49102"/>
                </a:lnTo>
                <a:lnTo>
                  <a:pt x="945099" y="40070"/>
                </a:lnTo>
                <a:lnTo>
                  <a:pt x="946867" y="30178"/>
                </a:lnTo>
                <a:lnTo>
                  <a:pt x="946800" y="2977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94354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94359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6581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96593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16594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1659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9658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96588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9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64865" y="10312706"/>
            <a:ext cx="1493520" cy="981075"/>
          </a:xfrm>
          <a:custGeom>
            <a:avLst/>
            <a:gdLst/>
            <a:ahLst/>
            <a:cxnLst/>
            <a:rect l="l" t="t" r="r" b="b"/>
            <a:pathLst>
              <a:path w="1493520" h="981075">
                <a:moveTo>
                  <a:pt x="464949" y="0"/>
                </a:moveTo>
                <a:lnTo>
                  <a:pt x="293297" y="88819"/>
                </a:lnTo>
                <a:lnTo>
                  <a:pt x="161645" y="386078"/>
                </a:lnTo>
                <a:lnTo>
                  <a:pt x="0" y="980874"/>
                </a:lnTo>
                <a:lnTo>
                  <a:pt x="1493190" y="980874"/>
                </a:lnTo>
                <a:lnTo>
                  <a:pt x="1264049" y="397422"/>
                </a:lnTo>
                <a:lnTo>
                  <a:pt x="1019906" y="119069"/>
                </a:lnTo>
                <a:lnTo>
                  <a:pt x="825755" y="34031"/>
                </a:lnTo>
                <a:lnTo>
                  <a:pt x="746595" y="30526"/>
                </a:lnTo>
                <a:lnTo>
                  <a:pt x="46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49211" y="10326827"/>
            <a:ext cx="1524635" cy="982344"/>
          </a:xfrm>
          <a:custGeom>
            <a:avLst/>
            <a:gdLst/>
            <a:ahLst/>
            <a:cxnLst/>
            <a:rect l="l" t="t" r="r" b="b"/>
            <a:pathLst>
              <a:path w="1524635" h="982345">
                <a:moveTo>
                  <a:pt x="744996" y="0"/>
                </a:moveTo>
                <a:lnTo>
                  <a:pt x="669097" y="7176"/>
                </a:lnTo>
                <a:lnTo>
                  <a:pt x="614252" y="22358"/>
                </a:lnTo>
                <a:lnTo>
                  <a:pt x="550679" y="49758"/>
                </a:lnTo>
                <a:lnTo>
                  <a:pt x="480278" y="92739"/>
                </a:lnTo>
                <a:lnTo>
                  <a:pt x="449653" y="115790"/>
                </a:lnTo>
                <a:lnTo>
                  <a:pt x="419709" y="141032"/>
                </a:lnTo>
                <a:lnTo>
                  <a:pt x="390451" y="168458"/>
                </a:lnTo>
                <a:lnTo>
                  <a:pt x="361881" y="198063"/>
                </a:lnTo>
                <a:lnTo>
                  <a:pt x="334003" y="229840"/>
                </a:lnTo>
                <a:lnTo>
                  <a:pt x="306820" y="263783"/>
                </a:lnTo>
                <a:lnTo>
                  <a:pt x="280336" y="299885"/>
                </a:lnTo>
                <a:lnTo>
                  <a:pt x="254553" y="338142"/>
                </a:lnTo>
                <a:lnTo>
                  <a:pt x="229477" y="378546"/>
                </a:lnTo>
                <a:lnTo>
                  <a:pt x="205108" y="421092"/>
                </a:lnTo>
                <a:lnTo>
                  <a:pt x="181452" y="465774"/>
                </a:lnTo>
                <a:lnTo>
                  <a:pt x="158512" y="512585"/>
                </a:lnTo>
                <a:lnTo>
                  <a:pt x="136290" y="561520"/>
                </a:lnTo>
                <a:lnTo>
                  <a:pt x="114791" y="612572"/>
                </a:lnTo>
                <a:lnTo>
                  <a:pt x="94017" y="665735"/>
                </a:lnTo>
                <a:lnTo>
                  <a:pt x="73973" y="721003"/>
                </a:lnTo>
                <a:lnTo>
                  <a:pt x="54660" y="778370"/>
                </a:lnTo>
                <a:lnTo>
                  <a:pt x="36084" y="837831"/>
                </a:lnTo>
                <a:lnTo>
                  <a:pt x="18246" y="899378"/>
                </a:lnTo>
                <a:lnTo>
                  <a:pt x="1151" y="963005"/>
                </a:lnTo>
                <a:lnTo>
                  <a:pt x="0" y="967487"/>
                </a:lnTo>
                <a:lnTo>
                  <a:pt x="973" y="972272"/>
                </a:lnTo>
                <a:lnTo>
                  <a:pt x="6638" y="979570"/>
                </a:lnTo>
                <a:lnTo>
                  <a:pt x="11015" y="981717"/>
                </a:lnTo>
                <a:lnTo>
                  <a:pt x="1513493" y="981717"/>
                </a:lnTo>
                <a:lnTo>
                  <a:pt x="1517859" y="979570"/>
                </a:lnTo>
                <a:lnTo>
                  <a:pt x="1523524" y="972272"/>
                </a:lnTo>
                <a:lnTo>
                  <a:pt x="1524508" y="967487"/>
                </a:lnTo>
                <a:lnTo>
                  <a:pt x="1523346" y="963005"/>
                </a:lnTo>
                <a:lnTo>
                  <a:pt x="1520330" y="951780"/>
                </a:lnTo>
                <a:lnTo>
                  <a:pt x="35035" y="951780"/>
                </a:lnTo>
                <a:lnTo>
                  <a:pt x="56884" y="873237"/>
                </a:lnTo>
                <a:lnTo>
                  <a:pt x="79525" y="799358"/>
                </a:lnTo>
                <a:lnTo>
                  <a:pt x="102864" y="730002"/>
                </a:lnTo>
                <a:lnTo>
                  <a:pt x="126809" y="665027"/>
                </a:lnTo>
                <a:lnTo>
                  <a:pt x="151265" y="604288"/>
                </a:lnTo>
                <a:lnTo>
                  <a:pt x="176140" y="547644"/>
                </a:lnTo>
                <a:lnTo>
                  <a:pt x="201339" y="494952"/>
                </a:lnTo>
                <a:lnTo>
                  <a:pt x="226770" y="446070"/>
                </a:lnTo>
                <a:lnTo>
                  <a:pt x="252338" y="400854"/>
                </a:lnTo>
                <a:lnTo>
                  <a:pt x="277951" y="359162"/>
                </a:lnTo>
                <a:lnTo>
                  <a:pt x="303514" y="320852"/>
                </a:lnTo>
                <a:lnTo>
                  <a:pt x="328935" y="285780"/>
                </a:lnTo>
                <a:lnTo>
                  <a:pt x="354120" y="253805"/>
                </a:lnTo>
                <a:lnTo>
                  <a:pt x="378976" y="224782"/>
                </a:lnTo>
                <a:lnTo>
                  <a:pt x="427325" y="175027"/>
                </a:lnTo>
                <a:lnTo>
                  <a:pt x="473235" y="135374"/>
                </a:lnTo>
                <a:lnTo>
                  <a:pt x="565615" y="75877"/>
                </a:lnTo>
                <a:lnTo>
                  <a:pt x="628788" y="49341"/>
                </a:lnTo>
                <a:lnTo>
                  <a:pt x="682108" y="35503"/>
                </a:lnTo>
                <a:lnTo>
                  <a:pt x="723314" y="30451"/>
                </a:lnTo>
                <a:lnTo>
                  <a:pt x="774337" y="30305"/>
                </a:lnTo>
                <a:lnTo>
                  <a:pt x="774497" y="30291"/>
                </a:lnTo>
                <a:lnTo>
                  <a:pt x="928653" y="30291"/>
                </a:lnTo>
                <a:lnTo>
                  <a:pt x="910236" y="22354"/>
                </a:lnTo>
                <a:lnTo>
                  <a:pt x="855392" y="7176"/>
                </a:lnTo>
                <a:lnTo>
                  <a:pt x="814159" y="1275"/>
                </a:lnTo>
                <a:lnTo>
                  <a:pt x="762249" y="1275"/>
                </a:lnTo>
                <a:lnTo>
                  <a:pt x="744996" y="0"/>
                </a:lnTo>
                <a:close/>
              </a:path>
              <a:path w="1524635" h="982345">
                <a:moveTo>
                  <a:pt x="928653" y="30291"/>
                </a:moveTo>
                <a:lnTo>
                  <a:pt x="774497" y="30291"/>
                </a:lnTo>
                <a:lnTo>
                  <a:pt x="801185" y="30432"/>
                </a:lnTo>
                <a:lnTo>
                  <a:pt x="842449" y="35503"/>
                </a:lnTo>
                <a:lnTo>
                  <a:pt x="895765" y="49351"/>
                </a:lnTo>
                <a:lnTo>
                  <a:pt x="958887" y="75880"/>
                </a:lnTo>
                <a:lnTo>
                  <a:pt x="1029445" y="118979"/>
                </a:lnTo>
                <a:lnTo>
                  <a:pt x="1073858" y="154009"/>
                </a:lnTo>
                <a:lnTo>
                  <a:pt x="1121084" y="198571"/>
                </a:lnTo>
                <a:lnTo>
                  <a:pt x="1170375" y="253805"/>
                </a:lnTo>
                <a:lnTo>
                  <a:pt x="1195562" y="285780"/>
                </a:lnTo>
                <a:lnTo>
                  <a:pt x="1220984" y="320852"/>
                </a:lnTo>
                <a:lnTo>
                  <a:pt x="1246549" y="359162"/>
                </a:lnTo>
                <a:lnTo>
                  <a:pt x="1272162" y="400854"/>
                </a:lnTo>
                <a:lnTo>
                  <a:pt x="1297731" y="446070"/>
                </a:lnTo>
                <a:lnTo>
                  <a:pt x="1323162" y="494952"/>
                </a:lnTo>
                <a:lnTo>
                  <a:pt x="1348362" y="547644"/>
                </a:lnTo>
                <a:lnTo>
                  <a:pt x="1373236" y="604288"/>
                </a:lnTo>
                <a:lnTo>
                  <a:pt x="1397692" y="665027"/>
                </a:lnTo>
                <a:lnTo>
                  <a:pt x="1421636" y="730002"/>
                </a:lnTo>
                <a:lnTo>
                  <a:pt x="1444975" y="799358"/>
                </a:lnTo>
                <a:lnTo>
                  <a:pt x="1467615" y="873237"/>
                </a:lnTo>
                <a:lnTo>
                  <a:pt x="1489462" y="951780"/>
                </a:lnTo>
                <a:lnTo>
                  <a:pt x="1520330" y="951780"/>
                </a:lnTo>
                <a:lnTo>
                  <a:pt x="1506249" y="899378"/>
                </a:lnTo>
                <a:lnTo>
                  <a:pt x="1488411" y="837831"/>
                </a:lnTo>
                <a:lnTo>
                  <a:pt x="1469833" y="778370"/>
                </a:lnTo>
                <a:lnTo>
                  <a:pt x="1450521" y="721003"/>
                </a:lnTo>
                <a:lnTo>
                  <a:pt x="1430475" y="665735"/>
                </a:lnTo>
                <a:lnTo>
                  <a:pt x="1409701" y="612572"/>
                </a:lnTo>
                <a:lnTo>
                  <a:pt x="1388202" y="561520"/>
                </a:lnTo>
                <a:lnTo>
                  <a:pt x="1365981" y="512585"/>
                </a:lnTo>
                <a:lnTo>
                  <a:pt x="1343040" y="465774"/>
                </a:lnTo>
                <a:lnTo>
                  <a:pt x="1319385" y="421092"/>
                </a:lnTo>
                <a:lnTo>
                  <a:pt x="1295017" y="378546"/>
                </a:lnTo>
                <a:lnTo>
                  <a:pt x="1269941" y="338142"/>
                </a:lnTo>
                <a:lnTo>
                  <a:pt x="1244159" y="299885"/>
                </a:lnTo>
                <a:lnTo>
                  <a:pt x="1217675" y="263783"/>
                </a:lnTo>
                <a:lnTo>
                  <a:pt x="1190493" y="229840"/>
                </a:lnTo>
                <a:lnTo>
                  <a:pt x="1162615" y="198063"/>
                </a:lnTo>
                <a:lnTo>
                  <a:pt x="1134046" y="168458"/>
                </a:lnTo>
                <a:lnTo>
                  <a:pt x="1104788" y="141032"/>
                </a:lnTo>
                <a:lnTo>
                  <a:pt x="1074844" y="115790"/>
                </a:lnTo>
                <a:lnTo>
                  <a:pt x="1044219" y="92739"/>
                </a:lnTo>
                <a:lnTo>
                  <a:pt x="973811" y="49752"/>
                </a:lnTo>
                <a:lnTo>
                  <a:pt x="928653" y="30291"/>
                </a:lnTo>
                <a:close/>
              </a:path>
              <a:path w="1524635" h="982345">
                <a:moveTo>
                  <a:pt x="774337" y="30305"/>
                </a:moveTo>
                <a:lnTo>
                  <a:pt x="750006" y="30305"/>
                </a:lnTo>
                <a:lnTo>
                  <a:pt x="759819" y="31180"/>
                </a:lnTo>
                <a:lnTo>
                  <a:pt x="761400" y="31432"/>
                </a:lnTo>
                <a:lnTo>
                  <a:pt x="763076" y="31432"/>
                </a:lnTo>
                <a:lnTo>
                  <a:pt x="764688" y="31180"/>
                </a:lnTo>
                <a:lnTo>
                  <a:pt x="774337" y="30305"/>
                </a:lnTo>
                <a:close/>
              </a:path>
              <a:path w="1524635" h="982345">
                <a:moveTo>
                  <a:pt x="779500" y="5"/>
                </a:moveTo>
                <a:lnTo>
                  <a:pt x="762249" y="1275"/>
                </a:lnTo>
                <a:lnTo>
                  <a:pt x="814159" y="1275"/>
                </a:lnTo>
                <a:lnTo>
                  <a:pt x="811181" y="849"/>
                </a:lnTo>
                <a:lnTo>
                  <a:pt x="779500" y="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9291" y="10796525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9283" y="10796530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44834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44839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00377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00374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55921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5591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11460" y="10267693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6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11463" y="10267687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74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67003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6700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22543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22553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78091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78088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33630" y="1081430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33633" y="10814309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11455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50491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1455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4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950487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25410" y="10969851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25416" y="10969849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9291" y="10755796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4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89278" y="10755793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56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49844" y="10541732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19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49842" y="10541747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07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23390" y="9791460"/>
            <a:ext cx="1576705" cy="1502410"/>
          </a:xfrm>
          <a:custGeom>
            <a:avLst/>
            <a:gdLst/>
            <a:ahLst/>
            <a:cxnLst/>
            <a:rect l="l" t="t" r="r" b="b"/>
            <a:pathLst>
              <a:path w="1576704" h="1502409">
                <a:moveTo>
                  <a:pt x="490786" y="0"/>
                </a:moveTo>
                <a:lnTo>
                  <a:pt x="309601" y="140525"/>
                </a:lnTo>
                <a:lnTo>
                  <a:pt x="170633" y="595429"/>
                </a:lnTo>
                <a:lnTo>
                  <a:pt x="0" y="1502117"/>
                </a:lnTo>
                <a:lnTo>
                  <a:pt x="41475" y="1502117"/>
                </a:lnTo>
                <a:lnTo>
                  <a:pt x="270615" y="918667"/>
                </a:lnTo>
                <a:lnTo>
                  <a:pt x="514759" y="640318"/>
                </a:lnTo>
                <a:lnTo>
                  <a:pt x="708909" y="555283"/>
                </a:lnTo>
                <a:lnTo>
                  <a:pt x="788070" y="551780"/>
                </a:lnTo>
                <a:lnTo>
                  <a:pt x="1069715" y="521247"/>
                </a:lnTo>
                <a:lnTo>
                  <a:pt x="1280936" y="521247"/>
                </a:lnTo>
                <a:lnTo>
                  <a:pt x="1076558" y="180090"/>
                </a:lnTo>
                <a:lnTo>
                  <a:pt x="871626" y="44509"/>
                </a:lnTo>
                <a:lnTo>
                  <a:pt x="788070" y="36445"/>
                </a:lnTo>
                <a:lnTo>
                  <a:pt x="490786" y="0"/>
                </a:lnTo>
                <a:close/>
              </a:path>
              <a:path w="1576704" h="1502409">
                <a:moveTo>
                  <a:pt x="1280936" y="521247"/>
                </a:moveTo>
                <a:lnTo>
                  <a:pt x="1069715" y="521247"/>
                </a:lnTo>
                <a:lnTo>
                  <a:pt x="1241367" y="610063"/>
                </a:lnTo>
                <a:lnTo>
                  <a:pt x="1373020" y="907322"/>
                </a:lnTo>
                <a:lnTo>
                  <a:pt x="1534665" y="1502117"/>
                </a:lnTo>
                <a:lnTo>
                  <a:pt x="1576140" y="1502117"/>
                </a:lnTo>
                <a:lnTo>
                  <a:pt x="1334264" y="610266"/>
                </a:lnTo>
                <a:lnTo>
                  <a:pt x="1280936" y="521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07873" y="9822644"/>
            <a:ext cx="1607820" cy="1485900"/>
          </a:xfrm>
          <a:custGeom>
            <a:avLst/>
            <a:gdLst/>
            <a:ahLst/>
            <a:cxnLst/>
            <a:rect l="l" t="t" r="r" b="b"/>
            <a:pathLst>
              <a:path w="1607820" h="1485900">
                <a:moveTo>
                  <a:pt x="869762" y="0"/>
                </a:moveTo>
                <a:lnTo>
                  <a:pt x="737419" y="0"/>
                </a:lnTo>
                <a:lnTo>
                  <a:pt x="677756" y="12700"/>
                </a:lnTo>
                <a:lnTo>
                  <a:pt x="604578" y="63500"/>
                </a:lnTo>
                <a:lnTo>
                  <a:pt x="587339" y="76200"/>
                </a:lnTo>
                <a:lnTo>
                  <a:pt x="569714" y="88900"/>
                </a:lnTo>
                <a:lnTo>
                  <a:pt x="551732" y="101600"/>
                </a:lnTo>
                <a:lnTo>
                  <a:pt x="533420" y="114300"/>
                </a:lnTo>
                <a:lnTo>
                  <a:pt x="514808" y="139700"/>
                </a:lnTo>
                <a:lnTo>
                  <a:pt x="495922" y="152400"/>
                </a:lnTo>
                <a:lnTo>
                  <a:pt x="476791" y="177800"/>
                </a:lnTo>
                <a:lnTo>
                  <a:pt x="457443" y="203200"/>
                </a:lnTo>
                <a:lnTo>
                  <a:pt x="437905" y="228600"/>
                </a:lnTo>
                <a:lnTo>
                  <a:pt x="418207" y="254000"/>
                </a:lnTo>
                <a:lnTo>
                  <a:pt x="378438" y="304800"/>
                </a:lnTo>
                <a:lnTo>
                  <a:pt x="278158" y="495300"/>
                </a:lnTo>
                <a:lnTo>
                  <a:pt x="258178" y="546100"/>
                </a:lnTo>
                <a:lnTo>
                  <a:pt x="238290" y="596900"/>
                </a:lnTo>
                <a:lnTo>
                  <a:pt x="218521" y="647700"/>
                </a:lnTo>
                <a:lnTo>
                  <a:pt x="198899" y="698500"/>
                </a:lnTo>
                <a:lnTo>
                  <a:pt x="179452" y="749300"/>
                </a:lnTo>
                <a:lnTo>
                  <a:pt x="160208" y="812800"/>
                </a:lnTo>
                <a:lnTo>
                  <a:pt x="141195" y="876300"/>
                </a:lnTo>
                <a:lnTo>
                  <a:pt x="122441" y="939800"/>
                </a:lnTo>
                <a:lnTo>
                  <a:pt x="103975" y="1003300"/>
                </a:lnTo>
                <a:lnTo>
                  <a:pt x="85823" y="1066800"/>
                </a:lnTo>
                <a:lnTo>
                  <a:pt x="68015" y="1143000"/>
                </a:lnTo>
                <a:lnTo>
                  <a:pt x="50578" y="1219200"/>
                </a:lnTo>
                <a:lnTo>
                  <a:pt x="33540" y="1308100"/>
                </a:lnTo>
                <a:lnTo>
                  <a:pt x="16930" y="1384300"/>
                </a:lnTo>
                <a:lnTo>
                  <a:pt x="774" y="1473200"/>
                </a:lnTo>
                <a:lnTo>
                  <a:pt x="0" y="1473200"/>
                </a:lnTo>
                <a:lnTo>
                  <a:pt x="1183" y="1485900"/>
                </a:lnTo>
                <a:lnTo>
                  <a:pt x="71474" y="1485900"/>
                </a:lnTo>
                <a:lnTo>
                  <a:pt x="78409" y="1460500"/>
                </a:lnTo>
                <a:lnTo>
                  <a:pt x="33423" y="1460500"/>
                </a:lnTo>
                <a:lnTo>
                  <a:pt x="49845" y="1371600"/>
                </a:lnTo>
                <a:lnTo>
                  <a:pt x="66713" y="1295400"/>
                </a:lnTo>
                <a:lnTo>
                  <a:pt x="83997" y="1206500"/>
                </a:lnTo>
                <a:lnTo>
                  <a:pt x="101668" y="1130300"/>
                </a:lnTo>
                <a:lnTo>
                  <a:pt x="119696" y="1066800"/>
                </a:lnTo>
                <a:lnTo>
                  <a:pt x="138054" y="990600"/>
                </a:lnTo>
                <a:lnTo>
                  <a:pt x="156711" y="927100"/>
                </a:lnTo>
                <a:lnTo>
                  <a:pt x="175640" y="863600"/>
                </a:lnTo>
                <a:lnTo>
                  <a:pt x="194810" y="800100"/>
                </a:lnTo>
                <a:lnTo>
                  <a:pt x="214194" y="736600"/>
                </a:lnTo>
                <a:lnTo>
                  <a:pt x="233761" y="685800"/>
                </a:lnTo>
                <a:lnTo>
                  <a:pt x="253483" y="635000"/>
                </a:lnTo>
                <a:lnTo>
                  <a:pt x="273331" y="584200"/>
                </a:lnTo>
                <a:lnTo>
                  <a:pt x="293276" y="533400"/>
                </a:lnTo>
                <a:lnTo>
                  <a:pt x="393439" y="342900"/>
                </a:lnTo>
                <a:lnTo>
                  <a:pt x="413356" y="304800"/>
                </a:lnTo>
                <a:lnTo>
                  <a:pt x="452843" y="254000"/>
                </a:lnTo>
                <a:lnTo>
                  <a:pt x="472355" y="228600"/>
                </a:lnTo>
                <a:lnTo>
                  <a:pt x="491674" y="203200"/>
                </a:lnTo>
                <a:lnTo>
                  <a:pt x="510770" y="177800"/>
                </a:lnTo>
                <a:lnTo>
                  <a:pt x="529615" y="165100"/>
                </a:lnTo>
                <a:lnTo>
                  <a:pt x="548181" y="139700"/>
                </a:lnTo>
                <a:lnTo>
                  <a:pt x="566436" y="127000"/>
                </a:lnTo>
                <a:lnTo>
                  <a:pt x="584354" y="114300"/>
                </a:lnTo>
                <a:lnTo>
                  <a:pt x="601905" y="101600"/>
                </a:lnTo>
                <a:lnTo>
                  <a:pt x="619059" y="88900"/>
                </a:lnTo>
                <a:lnTo>
                  <a:pt x="692033" y="50800"/>
                </a:lnTo>
                <a:lnTo>
                  <a:pt x="749303" y="25400"/>
                </a:lnTo>
                <a:lnTo>
                  <a:pt x="947712" y="25400"/>
                </a:lnTo>
                <a:lnTo>
                  <a:pt x="929420" y="12700"/>
                </a:lnTo>
                <a:lnTo>
                  <a:pt x="869762" y="0"/>
                </a:lnTo>
                <a:close/>
              </a:path>
              <a:path w="1607820" h="1485900">
                <a:moveTo>
                  <a:pt x="983362" y="546100"/>
                </a:moveTo>
                <a:lnTo>
                  <a:pt x="883724" y="546100"/>
                </a:lnTo>
                <a:lnTo>
                  <a:pt x="937077" y="558800"/>
                </a:lnTo>
                <a:lnTo>
                  <a:pt x="1000218" y="584200"/>
                </a:lnTo>
                <a:lnTo>
                  <a:pt x="1070784" y="635000"/>
                </a:lnTo>
                <a:lnTo>
                  <a:pt x="1091736" y="647700"/>
                </a:lnTo>
                <a:lnTo>
                  <a:pt x="1113429" y="660400"/>
                </a:lnTo>
                <a:lnTo>
                  <a:pt x="1135778" y="685800"/>
                </a:lnTo>
                <a:lnTo>
                  <a:pt x="1158701" y="711200"/>
                </a:lnTo>
                <a:lnTo>
                  <a:pt x="1182115" y="723900"/>
                </a:lnTo>
                <a:lnTo>
                  <a:pt x="1205936" y="762000"/>
                </a:lnTo>
                <a:lnTo>
                  <a:pt x="1230082" y="787400"/>
                </a:lnTo>
                <a:lnTo>
                  <a:pt x="1254469" y="825500"/>
                </a:lnTo>
                <a:lnTo>
                  <a:pt x="1279014" y="850900"/>
                </a:lnTo>
                <a:lnTo>
                  <a:pt x="1303635" y="889000"/>
                </a:lnTo>
                <a:lnTo>
                  <a:pt x="1328248" y="939800"/>
                </a:lnTo>
                <a:lnTo>
                  <a:pt x="1352770" y="977900"/>
                </a:lnTo>
                <a:lnTo>
                  <a:pt x="1377118" y="1028700"/>
                </a:lnTo>
                <a:lnTo>
                  <a:pt x="1401209" y="1079500"/>
                </a:lnTo>
                <a:lnTo>
                  <a:pt x="1424959" y="1143000"/>
                </a:lnTo>
                <a:lnTo>
                  <a:pt x="1448287" y="1193800"/>
                </a:lnTo>
                <a:lnTo>
                  <a:pt x="1471108" y="1270000"/>
                </a:lnTo>
                <a:lnTo>
                  <a:pt x="1493339" y="1333500"/>
                </a:lnTo>
                <a:lnTo>
                  <a:pt x="1514898" y="1409700"/>
                </a:lnTo>
                <a:lnTo>
                  <a:pt x="1535701" y="1485900"/>
                </a:lnTo>
                <a:lnTo>
                  <a:pt x="1606003" y="1485900"/>
                </a:lnTo>
                <a:lnTo>
                  <a:pt x="1607197" y="1473200"/>
                </a:lnTo>
                <a:lnTo>
                  <a:pt x="1606411" y="1473200"/>
                </a:lnTo>
                <a:lnTo>
                  <a:pt x="1604103" y="1460500"/>
                </a:lnTo>
                <a:lnTo>
                  <a:pt x="1561763" y="1460500"/>
                </a:lnTo>
                <a:lnTo>
                  <a:pt x="1544691" y="1397000"/>
                </a:lnTo>
                <a:lnTo>
                  <a:pt x="1526890" y="1333500"/>
                </a:lnTo>
                <a:lnTo>
                  <a:pt x="1508363" y="1282700"/>
                </a:lnTo>
                <a:lnTo>
                  <a:pt x="1489113" y="1219200"/>
                </a:lnTo>
                <a:lnTo>
                  <a:pt x="1469145" y="1168400"/>
                </a:lnTo>
                <a:lnTo>
                  <a:pt x="1448461" y="1117600"/>
                </a:lnTo>
                <a:lnTo>
                  <a:pt x="1427064" y="1066800"/>
                </a:lnTo>
                <a:lnTo>
                  <a:pt x="1404958" y="1016000"/>
                </a:lnTo>
                <a:lnTo>
                  <a:pt x="1382146" y="977900"/>
                </a:lnTo>
                <a:lnTo>
                  <a:pt x="1358631" y="927100"/>
                </a:lnTo>
                <a:lnTo>
                  <a:pt x="1334417" y="889000"/>
                </a:lnTo>
                <a:lnTo>
                  <a:pt x="1309507" y="850900"/>
                </a:lnTo>
                <a:lnTo>
                  <a:pt x="1283903" y="812800"/>
                </a:lnTo>
                <a:lnTo>
                  <a:pt x="1257611" y="774700"/>
                </a:lnTo>
                <a:lnTo>
                  <a:pt x="1230632" y="736600"/>
                </a:lnTo>
                <a:lnTo>
                  <a:pt x="1202970" y="711200"/>
                </a:lnTo>
                <a:lnTo>
                  <a:pt x="1174628" y="673100"/>
                </a:lnTo>
                <a:lnTo>
                  <a:pt x="1145610" y="647700"/>
                </a:lnTo>
                <a:lnTo>
                  <a:pt x="1115919" y="622300"/>
                </a:lnTo>
                <a:lnTo>
                  <a:pt x="1085558" y="609600"/>
                </a:lnTo>
                <a:lnTo>
                  <a:pt x="1015150" y="558800"/>
                </a:lnTo>
                <a:lnTo>
                  <a:pt x="983362" y="546100"/>
                </a:lnTo>
                <a:close/>
              </a:path>
              <a:path w="1607820" h="1485900">
                <a:moveTo>
                  <a:pt x="852520" y="508000"/>
                </a:moveTo>
                <a:lnTo>
                  <a:pt x="754651" y="508000"/>
                </a:lnTo>
                <a:lnTo>
                  <a:pt x="710436" y="520700"/>
                </a:lnTo>
                <a:lnTo>
                  <a:pt x="655591" y="533400"/>
                </a:lnTo>
                <a:lnTo>
                  <a:pt x="592018" y="558800"/>
                </a:lnTo>
                <a:lnTo>
                  <a:pt x="521617" y="609600"/>
                </a:lnTo>
                <a:lnTo>
                  <a:pt x="491256" y="622300"/>
                </a:lnTo>
                <a:lnTo>
                  <a:pt x="461565" y="647700"/>
                </a:lnTo>
                <a:lnTo>
                  <a:pt x="432547" y="673100"/>
                </a:lnTo>
                <a:lnTo>
                  <a:pt x="404205" y="711200"/>
                </a:lnTo>
                <a:lnTo>
                  <a:pt x="376543" y="736600"/>
                </a:lnTo>
                <a:lnTo>
                  <a:pt x="349564" y="774700"/>
                </a:lnTo>
                <a:lnTo>
                  <a:pt x="323272" y="812800"/>
                </a:lnTo>
                <a:lnTo>
                  <a:pt x="297669" y="850900"/>
                </a:lnTo>
                <a:lnTo>
                  <a:pt x="272758" y="889000"/>
                </a:lnTo>
                <a:lnTo>
                  <a:pt x="248544" y="927100"/>
                </a:lnTo>
                <a:lnTo>
                  <a:pt x="225030" y="977900"/>
                </a:lnTo>
                <a:lnTo>
                  <a:pt x="202218" y="1016000"/>
                </a:lnTo>
                <a:lnTo>
                  <a:pt x="180111" y="1066800"/>
                </a:lnTo>
                <a:lnTo>
                  <a:pt x="158715" y="1117600"/>
                </a:lnTo>
                <a:lnTo>
                  <a:pt x="138030" y="1168400"/>
                </a:lnTo>
                <a:lnTo>
                  <a:pt x="118062" y="1219200"/>
                </a:lnTo>
                <a:lnTo>
                  <a:pt x="98812" y="1282700"/>
                </a:lnTo>
                <a:lnTo>
                  <a:pt x="80285" y="1333500"/>
                </a:lnTo>
                <a:lnTo>
                  <a:pt x="62484" y="1397000"/>
                </a:lnTo>
                <a:lnTo>
                  <a:pt x="45412" y="1460500"/>
                </a:lnTo>
                <a:lnTo>
                  <a:pt x="78409" y="1460500"/>
                </a:lnTo>
                <a:lnTo>
                  <a:pt x="92278" y="1409700"/>
                </a:lnTo>
                <a:lnTo>
                  <a:pt x="113839" y="1333500"/>
                </a:lnTo>
                <a:lnTo>
                  <a:pt x="136071" y="1270000"/>
                </a:lnTo>
                <a:lnTo>
                  <a:pt x="158892" y="1193800"/>
                </a:lnTo>
                <a:lnTo>
                  <a:pt x="182220" y="1143000"/>
                </a:lnTo>
                <a:lnTo>
                  <a:pt x="205971" y="1079500"/>
                </a:lnTo>
                <a:lnTo>
                  <a:pt x="230061" y="1028700"/>
                </a:lnTo>
                <a:lnTo>
                  <a:pt x="254409" y="977900"/>
                </a:lnTo>
                <a:lnTo>
                  <a:pt x="278930" y="939800"/>
                </a:lnTo>
                <a:lnTo>
                  <a:pt x="303543" y="889000"/>
                </a:lnTo>
                <a:lnTo>
                  <a:pt x="328162" y="850900"/>
                </a:lnTo>
                <a:lnTo>
                  <a:pt x="352707" y="825500"/>
                </a:lnTo>
                <a:lnTo>
                  <a:pt x="377093" y="787400"/>
                </a:lnTo>
                <a:lnTo>
                  <a:pt x="401238" y="762000"/>
                </a:lnTo>
                <a:lnTo>
                  <a:pt x="425058" y="723900"/>
                </a:lnTo>
                <a:lnTo>
                  <a:pt x="448470" y="711200"/>
                </a:lnTo>
                <a:lnTo>
                  <a:pt x="471391" y="685800"/>
                </a:lnTo>
                <a:lnTo>
                  <a:pt x="493739" y="660400"/>
                </a:lnTo>
                <a:lnTo>
                  <a:pt x="515430" y="647700"/>
                </a:lnTo>
                <a:lnTo>
                  <a:pt x="536381" y="635000"/>
                </a:lnTo>
                <a:lnTo>
                  <a:pt x="606946" y="584200"/>
                </a:lnTo>
                <a:lnTo>
                  <a:pt x="670084" y="558800"/>
                </a:lnTo>
                <a:lnTo>
                  <a:pt x="723433" y="546100"/>
                </a:lnTo>
                <a:lnTo>
                  <a:pt x="983362" y="546100"/>
                </a:lnTo>
                <a:lnTo>
                  <a:pt x="951575" y="533400"/>
                </a:lnTo>
                <a:lnTo>
                  <a:pt x="896731" y="520700"/>
                </a:lnTo>
                <a:lnTo>
                  <a:pt x="852520" y="508000"/>
                </a:lnTo>
                <a:close/>
              </a:path>
              <a:path w="1607820" h="1485900">
                <a:moveTo>
                  <a:pt x="947712" y="25400"/>
                </a:moveTo>
                <a:lnTo>
                  <a:pt x="857875" y="25400"/>
                </a:lnTo>
                <a:lnTo>
                  <a:pt x="915144" y="50800"/>
                </a:lnTo>
                <a:lnTo>
                  <a:pt x="988116" y="88900"/>
                </a:lnTo>
                <a:lnTo>
                  <a:pt x="1005270" y="101600"/>
                </a:lnTo>
                <a:lnTo>
                  <a:pt x="1022821" y="114300"/>
                </a:lnTo>
                <a:lnTo>
                  <a:pt x="1040739" y="127000"/>
                </a:lnTo>
                <a:lnTo>
                  <a:pt x="1058995" y="139700"/>
                </a:lnTo>
                <a:lnTo>
                  <a:pt x="1077560" y="165100"/>
                </a:lnTo>
                <a:lnTo>
                  <a:pt x="1096405" y="177800"/>
                </a:lnTo>
                <a:lnTo>
                  <a:pt x="1115502" y="203200"/>
                </a:lnTo>
                <a:lnTo>
                  <a:pt x="1134820" y="228600"/>
                </a:lnTo>
                <a:lnTo>
                  <a:pt x="1154332" y="254000"/>
                </a:lnTo>
                <a:lnTo>
                  <a:pt x="1193819" y="304800"/>
                </a:lnTo>
                <a:lnTo>
                  <a:pt x="1213737" y="342900"/>
                </a:lnTo>
                <a:lnTo>
                  <a:pt x="1313901" y="533400"/>
                </a:lnTo>
                <a:lnTo>
                  <a:pt x="1333846" y="584200"/>
                </a:lnTo>
                <a:lnTo>
                  <a:pt x="1353695" y="635000"/>
                </a:lnTo>
                <a:lnTo>
                  <a:pt x="1373417" y="685800"/>
                </a:lnTo>
                <a:lnTo>
                  <a:pt x="1392985" y="736600"/>
                </a:lnTo>
                <a:lnTo>
                  <a:pt x="1412369" y="800100"/>
                </a:lnTo>
                <a:lnTo>
                  <a:pt x="1431540" y="863600"/>
                </a:lnTo>
                <a:lnTo>
                  <a:pt x="1450469" y="927100"/>
                </a:lnTo>
                <a:lnTo>
                  <a:pt x="1469127" y="990600"/>
                </a:lnTo>
                <a:lnTo>
                  <a:pt x="1487485" y="1066800"/>
                </a:lnTo>
                <a:lnTo>
                  <a:pt x="1505514" y="1130300"/>
                </a:lnTo>
                <a:lnTo>
                  <a:pt x="1523186" y="1206500"/>
                </a:lnTo>
                <a:lnTo>
                  <a:pt x="1540471" y="1295400"/>
                </a:lnTo>
                <a:lnTo>
                  <a:pt x="1557339" y="1371600"/>
                </a:lnTo>
                <a:lnTo>
                  <a:pt x="1573763" y="1460500"/>
                </a:lnTo>
                <a:lnTo>
                  <a:pt x="1604103" y="1460500"/>
                </a:lnTo>
                <a:lnTo>
                  <a:pt x="1590256" y="1384300"/>
                </a:lnTo>
                <a:lnTo>
                  <a:pt x="1573645" y="1308100"/>
                </a:lnTo>
                <a:lnTo>
                  <a:pt x="1556608" y="1219200"/>
                </a:lnTo>
                <a:lnTo>
                  <a:pt x="1539170" y="1143000"/>
                </a:lnTo>
                <a:lnTo>
                  <a:pt x="1521362" y="1066800"/>
                </a:lnTo>
                <a:lnTo>
                  <a:pt x="1503211" y="1003300"/>
                </a:lnTo>
                <a:lnTo>
                  <a:pt x="1484744" y="939800"/>
                </a:lnTo>
                <a:lnTo>
                  <a:pt x="1465990" y="876300"/>
                </a:lnTo>
                <a:lnTo>
                  <a:pt x="1446977" y="812800"/>
                </a:lnTo>
                <a:lnTo>
                  <a:pt x="1427733" y="749300"/>
                </a:lnTo>
                <a:lnTo>
                  <a:pt x="1408286" y="698500"/>
                </a:lnTo>
                <a:lnTo>
                  <a:pt x="1388663" y="647700"/>
                </a:lnTo>
                <a:lnTo>
                  <a:pt x="1368894" y="596900"/>
                </a:lnTo>
                <a:lnTo>
                  <a:pt x="1349005" y="546100"/>
                </a:lnTo>
                <a:lnTo>
                  <a:pt x="1329026" y="495300"/>
                </a:lnTo>
                <a:lnTo>
                  <a:pt x="1228742" y="304800"/>
                </a:lnTo>
                <a:lnTo>
                  <a:pt x="1188972" y="254000"/>
                </a:lnTo>
                <a:lnTo>
                  <a:pt x="1169273" y="228600"/>
                </a:lnTo>
                <a:lnTo>
                  <a:pt x="1149734" y="203200"/>
                </a:lnTo>
                <a:lnTo>
                  <a:pt x="1130385" y="177800"/>
                </a:lnTo>
                <a:lnTo>
                  <a:pt x="1111252" y="152400"/>
                </a:lnTo>
                <a:lnTo>
                  <a:pt x="1092365" y="139700"/>
                </a:lnTo>
                <a:lnTo>
                  <a:pt x="1073751" y="114300"/>
                </a:lnTo>
                <a:lnTo>
                  <a:pt x="1055438" y="101600"/>
                </a:lnTo>
                <a:lnTo>
                  <a:pt x="1037455" y="88900"/>
                </a:lnTo>
                <a:lnTo>
                  <a:pt x="1019828" y="76200"/>
                </a:lnTo>
                <a:lnTo>
                  <a:pt x="1002587" y="63500"/>
                </a:lnTo>
                <a:lnTo>
                  <a:pt x="947712" y="2540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11472" y="11040962"/>
            <a:ext cx="200025" cy="252729"/>
          </a:xfrm>
          <a:custGeom>
            <a:avLst/>
            <a:gdLst/>
            <a:ahLst/>
            <a:cxnLst/>
            <a:rect l="l" t="t" r="r" b="b"/>
            <a:pathLst>
              <a:path w="200025" h="252729">
                <a:moveTo>
                  <a:pt x="199983" y="252620"/>
                </a:moveTo>
                <a:lnTo>
                  <a:pt x="0" y="252620"/>
                </a:lnTo>
                <a:lnTo>
                  <a:pt x="0" y="0"/>
                </a:lnTo>
                <a:lnTo>
                  <a:pt x="199983" y="0"/>
                </a:lnTo>
                <a:lnTo>
                  <a:pt x="199983" y="252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96498" y="11025989"/>
            <a:ext cx="230504" cy="282575"/>
          </a:xfrm>
          <a:custGeom>
            <a:avLst/>
            <a:gdLst/>
            <a:ahLst/>
            <a:cxnLst/>
            <a:rect l="l" t="t" r="r" b="b"/>
            <a:pathLst>
              <a:path w="230504" h="282575">
                <a:moveTo>
                  <a:pt x="223218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275855"/>
                </a:lnTo>
                <a:lnTo>
                  <a:pt x="6701" y="282567"/>
                </a:lnTo>
                <a:lnTo>
                  <a:pt x="223218" y="282567"/>
                </a:lnTo>
                <a:lnTo>
                  <a:pt x="229919" y="275855"/>
                </a:lnTo>
                <a:lnTo>
                  <a:pt x="229919" y="252620"/>
                </a:lnTo>
                <a:lnTo>
                  <a:pt x="29946" y="252620"/>
                </a:lnTo>
                <a:lnTo>
                  <a:pt x="29946" y="29946"/>
                </a:lnTo>
                <a:lnTo>
                  <a:pt x="229919" y="29946"/>
                </a:lnTo>
                <a:lnTo>
                  <a:pt x="229919" y="6701"/>
                </a:lnTo>
                <a:lnTo>
                  <a:pt x="223218" y="0"/>
                </a:lnTo>
                <a:close/>
              </a:path>
              <a:path w="230504" h="282575">
                <a:moveTo>
                  <a:pt x="229919" y="29946"/>
                </a:moveTo>
                <a:lnTo>
                  <a:pt x="199983" y="29946"/>
                </a:lnTo>
                <a:lnTo>
                  <a:pt x="199983" y="252620"/>
                </a:lnTo>
                <a:lnTo>
                  <a:pt x="229919" y="252620"/>
                </a:lnTo>
                <a:lnTo>
                  <a:pt x="22991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98" y="1849287"/>
            <a:ext cx="20105198" cy="555216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algn="ctr"/>
            <a:r>
              <a:rPr lang="es-ES" sz="4000" dirty="0" err="1">
                <a:solidFill>
                  <a:schemeClr val="accent1"/>
                </a:solidFill>
              </a:rPr>
              <a:t>Gitea</a:t>
            </a:r>
            <a:br>
              <a:rPr lang="es-ES" sz="4000" dirty="0">
                <a:solidFill>
                  <a:schemeClr val="accent1"/>
                </a:solidFill>
              </a:rPr>
            </a:br>
            <a:r>
              <a:rPr lang="es-ES" sz="4000" dirty="0">
                <a:solidFill>
                  <a:schemeClr val="accent1"/>
                </a:solidFill>
              </a:rPr>
              <a:t>Jenkins</a:t>
            </a:r>
            <a:br>
              <a:rPr lang="es-ES" sz="4000" dirty="0">
                <a:solidFill>
                  <a:schemeClr val="accent1"/>
                </a:solidFill>
              </a:rPr>
            </a:br>
            <a:r>
              <a:rPr lang="es-ES" sz="4000" dirty="0" err="1">
                <a:solidFill>
                  <a:schemeClr val="accent1"/>
                </a:solidFill>
              </a:rPr>
              <a:t>Nginx</a:t>
            </a:r>
            <a:br>
              <a:rPr lang="es-ES" sz="4000" dirty="0">
                <a:solidFill>
                  <a:schemeClr val="accent1"/>
                </a:solidFill>
              </a:rPr>
            </a:br>
            <a:r>
              <a:rPr lang="es-ES" sz="4000" dirty="0" err="1">
                <a:solidFill>
                  <a:schemeClr val="accent1"/>
                </a:solidFill>
              </a:rPr>
              <a:t>Owasp</a:t>
            </a:r>
            <a:r>
              <a:rPr lang="es-ES" sz="4000" dirty="0">
                <a:solidFill>
                  <a:schemeClr val="accent1"/>
                </a:solidFill>
              </a:rPr>
              <a:t>/</a:t>
            </a:r>
            <a:r>
              <a:rPr lang="es-ES" sz="4000" dirty="0" err="1">
                <a:solidFill>
                  <a:schemeClr val="accent1"/>
                </a:solidFill>
              </a:rPr>
              <a:t>Sonarqube</a:t>
            </a:r>
            <a:br>
              <a:rPr lang="es-ES" sz="4000" dirty="0">
                <a:solidFill>
                  <a:schemeClr val="accent1"/>
                </a:solidFill>
              </a:rPr>
            </a:br>
            <a:r>
              <a:rPr lang="es-ES" sz="4000" dirty="0">
                <a:solidFill>
                  <a:schemeClr val="accent1"/>
                </a:solidFill>
              </a:rPr>
              <a:t>Traefik:v1.7</a:t>
            </a:r>
            <a:br>
              <a:rPr lang="es-ES" sz="4000" dirty="0">
                <a:solidFill>
                  <a:schemeClr val="accent1"/>
                </a:solidFill>
              </a:rPr>
            </a:br>
            <a:r>
              <a:rPr lang="es-ES" sz="4000" dirty="0" err="1">
                <a:solidFill>
                  <a:schemeClr val="accent1"/>
                </a:solidFill>
              </a:rPr>
              <a:t>Portainer</a:t>
            </a:r>
            <a:br>
              <a:rPr lang="es-ES" sz="4000" dirty="0">
                <a:solidFill>
                  <a:schemeClr val="accent1"/>
                </a:solidFill>
              </a:rPr>
            </a:br>
            <a:r>
              <a:rPr lang="es-ES" sz="4000" dirty="0" err="1">
                <a:solidFill>
                  <a:schemeClr val="accent1"/>
                </a:solidFill>
              </a:rPr>
              <a:t>Swarmpit</a:t>
            </a:r>
            <a:br>
              <a:rPr lang="es-ES" sz="4000" dirty="0">
                <a:solidFill>
                  <a:schemeClr val="accent1"/>
                </a:solidFill>
              </a:rPr>
            </a:br>
            <a:r>
              <a:rPr lang="es-ES" sz="4000" dirty="0" err="1">
                <a:solidFill>
                  <a:schemeClr val="accent1"/>
                </a:solidFill>
              </a:rPr>
              <a:t>stefanprodan</a:t>
            </a:r>
            <a:r>
              <a:rPr lang="es-ES" sz="4000" dirty="0">
                <a:solidFill>
                  <a:schemeClr val="accent1"/>
                </a:solidFill>
              </a:rPr>
              <a:t>/swarmprom-grafana:5.3.4</a:t>
            </a:r>
            <a:br>
              <a:rPr lang="es-ES" sz="4000" dirty="0">
                <a:solidFill>
                  <a:schemeClr val="accent1"/>
                </a:solidFill>
              </a:rPr>
            </a:br>
            <a:r>
              <a:rPr lang="es-ES" sz="4000" dirty="0">
                <a:solidFill>
                  <a:schemeClr val="accent1"/>
                </a:solidFill>
              </a:rPr>
              <a:t>ELK </a:t>
            </a:r>
            <a:r>
              <a:rPr lang="es-ES" sz="4000" dirty="0" err="1">
                <a:solidFill>
                  <a:schemeClr val="accent1"/>
                </a:solidFill>
              </a:rPr>
              <a:t>stack</a:t>
            </a:r>
            <a:r>
              <a:rPr lang="es-ES" sz="4000" dirty="0">
                <a:solidFill>
                  <a:schemeClr val="accent1"/>
                </a:solidFill>
              </a:rPr>
              <a:t> y </a:t>
            </a:r>
            <a:r>
              <a:rPr lang="es-ES" sz="4000" err="1">
                <a:solidFill>
                  <a:schemeClr val="accent1"/>
                </a:solidFill>
              </a:rPr>
              <a:t>filebeat</a:t>
            </a:r>
            <a:r>
              <a:rPr lang="es-ES" sz="4000">
                <a:solidFill>
                  <a:schemeClr val="accent1"/>
                </a:solidFill>
              </a:rPr>
              <a:t>:7.4.1</a:t>
            </a:r>
            <a:endParaRPr lang="es-ES" sz="4000" dirty="0">
              <a:solidFill>
                <a:schemeClr val="accent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105" y="7733628"/>
            <a:ext cx="8605583" cy="357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1455" y="11291404"/>
            <a:ext cx="5173980" cy="0"/>
          </a:xfrm>
          <a:custGeom>
            <a:avLst/>
            <a:gdLst/>
            <a:ahLst/>
            <a:cxnLst/>
            <a:rect l="l" t="t" r="r" b="b"/>
            <a:pathLst>
              <a:path w="5173980">
                <a:moveTo>
                  <a:pt x="0" y="0"/>
                </a:moveTo>
                <a:lnTo>
                  <a:pt x="517358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170" y="11291404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0406" y="11291404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0" y="0"/>
                </a:moveTo>
                <a:lnTo>
                  <a:pt x="991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457" y="11291404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05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9" y="1129140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73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4" y="11291399"/>
            <a:ext cx="9980295" cy="0"/>
          </a:xfrm>
          <a:custGeom>
            <a:avLst/>
            <a:gdLst/>
            <a:ahLst/>
            <a:cxnLst/>
            <a:rect l="l" t="t" r="r" b="b"/>
            <a:pathLst>
              <a:path w="9980295">
                <a:moveTo>
                  <a:pt x="0" y="0"/>
                </a:moveTo>
                <a:lnTo>
                  <a:pt x="998005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434" y="7692359"/>
            <a:ext cx="687070" cy="374015"/>
          </a:xfrm>
          <a:custGeom>
            <a:avLst/>
            <a:gdLst/>
            <a:ahLst/>
            <a:cxnLst/>
            <a:rect l="l" t="t" r="r" b="b"/>
            <a:pathLst>
              <a:path w="687069" h="374015">
                <a:moveTo>
                  <a:pt x="223134" y="115305"/>
                </a:moveTo>
                <a:lnTo>
                  <a:pt x="221155" y="115305"/>
                </a:lnTo>
                <a:lnTo>
                  <a:pt x="170449" y="119837"/>
                </a:lnTo>
                <a:lnTo>
                  <a:pt x="123900" y="132748"/>
                </a:lnTo>
                <a:lnTo>
                  <a:pt x="82837" y="153007"/>
                </a:lnTo>
                <a:lnTo>
                  <a:pt x="48588" y="179584"/>
                </a:lnTo>
                <a:lnTo>
                  <a:pt x="22479" y="211449"/>
                </a:lnTo>
                <a:lnTo>
                  <a:pt x="5841" y="247572"/>
                </a:lnTo>
                <a:lnTo>
                  <a:pt x="0" y="286923"/>
                </a:lnTo>
                <a:lnTo>
                  <a:pt x="2058" y="310251"/>
                </a:lnTo>
                <a:lnTo>
                  <a:pt x="8032" y="332601"/>
                </a:lnTo>
                <a:lnTo>
                  <a:pt x="17621" y="353786"/>
                </a:lnTo>
                <a:lnTo>
                  <a:pt x="30522" y="373622"/>
                </a:lnTo>
                <a:lnTo>
                  <a:pt x="679843" y="373622"/>
                </a:lnTo>
                <a:lnTo>
                  <a:pt x="682654" y="364204"/>
                </a:lnTo>
                <a:lnTo>
                  <a:pt x="684735" y="354570"/>
                </a:lnTo>
                <a:lnTo>
                  <a:pt x="686027" y="344732"/>
                </a:lnTo>
                <a:lnTo>
                  <a:pt x="686471" y="334701"/>
                </a:lnTo>
                <a:lnTo>
                  <a:pt x="678733" y="292173"/>
                </a:lnTo>
                <a:lnTo>
                  <a:pt x="657061" y="254653"/>
                </a:lnTo>
                <a:lnTo>
                  <a:pt x="623761" y="224006"/>
                </a:lnTo>
                <a:lnTo>
                  <a:pt x="581144" y="202098"/>
                </a:lnTo>
                <a:lnTo>
                  <a:pt x="585307" y="190380"/>
                </a:lnTo>
                <a:lnTo>
                  <a:pt x="588379" y="178303"/>
                </a:lnTo>
                <a:lnTo>
                  <a:pt x="590282" y="165896"/>
                </a:lnTo>
                <a:lnTo>
                  <a:pt x="590934" y="153189"/>
                </a:lnTo>
                <a:lnTo>
                  <a:pt x="584827" y="115535"/>
                </a:lnTo>
                <a:lnTo>
                  <a:pt x="227019" y="115535"/>
                </a:lnTo>
                <a:lnTo>
                  <a:pt x="225050" y="115493"/>
                </a:lnTo>
                <a:lnTo>
                  <a:pt x="223134" y="115305"/>
                </a:lnTo>
                <a:close/>
              </a:path>
              <a:path w="687069" h="374015">
                <a:moveTo>
                  <a:pt x="406039" y="0"/>
                </a:moveTo>
                <a:lnTo>
                  <a:pt x="356193" y="5644"/>
                </a:lnTo>
                <a:lnTo>
                  <a:pt x="311543" y="21555"/>
                </a:lnTo>
                <a:lnTo>
                  <a:pt x="273914" y="46197"/>
                </a:lnTo>
                <a:lnTo>
                  <a:pt x="245131" y="78036"/>
                </a:lnTo>
                <a:lnTo>
                  <a:pt x="227019" y="115535"/>
                </a:lnTo>
                <a:lnTo>
                  <a:pt x="584827" y="115535"/>
                </a:lnTo>
                <a:lnTo>
                  <a:pt x="565690" y="75875"/>
                </a:lnTo>
                <a:lnTo>
                  <a:pt x="536779" y="44871"/>
                </a:lnTo>
                <a:lnTo>
                  <a:pt x="499358" y="20916"/>
                </a:lnTo>
                <a:lnTo>
                  <a:pt x="455191" y="5472"/>
                </a:lnTo>
                <a:lnTo>
                  <a:pt x="406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466" y="7677390"/>
            <a:ext cx="716915" cy="403860"/>
          </a:xfrm>
          <a:custGeom>
            <a:avLst/>
            <a:gdLst/>
            <a:ahLst/>
            <a:cxnLst/>
            <a:rect l="l" t="t" r="r" b="b"/>
            <a:pathLst>
              <a:path w="716914" h="403859">
                <a:moveTo>
                  <a:pt x="421013" y="0"/>
                </a:moveTo>
                <a:lnTo>
                  <a:pt x="370587" y="5424"/>
                </a:lnTo>
                <a:lnTo>
                  <a:pt x="324552" y="20886"/>
                </a:lnTo>
                <a:lnTo>
                  <a:pt x="284772" y="45170"/>
                </a:lnTo>
                <a:lnTo>
                  <a:pt x="253109" y="77063"/>
                </a:lnTo>
                <a:lnTo>
                  <a:pt x="231427" y="115347"/>
                </a:lnTo>
                <a:lnTo>
                  <a:pt x="178292" y="120973"/>
                </a:lnTo>
                <a:lnTo>
                  <a:pt x="129553" y="135421"/>
                </a:lnTo>
                <a:lnTo>
                  <a:pt x="86587" y="157602"/>
                </a:lnTo>
                <a:lnTo>
                  <a:pt x="50771" y="186428"/>
                </a:lnTo>
                <a:lnTo>
                  <a:pt x="23483" y="220811"/>
                </a:lnTo>
                <a:lnTo>
                  <a:pt x="6100" y="259663"/>
                </a:lnTo>
                <a:lnTo>
                  <a:pt x="0" y="301896"/>
                </a:lnTo>
                <a:lnTo>
                  <a:pt x="2155" y="326960"/>
                </a:lnTo>
                <a:lnTo>
                  <a:pt x="19052" y="375160"/>
                </a:lnTo>
                <a:lnTo>
                  <a:pt x="40805" y="403558"/>
                </a:lnTo>
                <a:lnTo>
                  <a:pt x="701224" y="403558"/>
                </a:lnTo>
                <a:lnTo>
                  <a:pt x="706920" y="399485"/>
                </a:lnTo>
                <a:lnTo>
                  <a:pt x="708994" y="393401"/>
                </a:lnTo>
                <a:lnTo>
                  <a:pt x="712230" y="382486"/>
                </a:lnTo>
                <a:lnTo>
                  <a:pt x="714109" y="373622"/>
                </a:lnTo>
                <a:lnTo>
                  <a:pt x="53160" y="373622"/>
                </a:lnTo>
                <a:lnTo>
                  <a:pt x="43108" y="356522"/>
                </a:lnTo>
                <a:lnTo>
                  <a:pt x="35839" y="338725"/>
                </a:lnTo>
                <a:lnTo>
                  <a:pt x="31424" y="320445"/>
                </a:lnTo>
                <a:lnTo>
                  <a:pt x="29936" y="301896"/>
                </a:lnTo>
                <a:lnTo>
                  <a:pt x="37314" y="260302"/>
                </a:lnTo>
                <a:lnTo>
                  <a:pt x="58128" y="222896"/>
                </a:lnTo>
                <a:lnTo>
                  <a:pt x="90397" y="191183"/>
                </a:lnTo>
                <a:lnTo>
                  <a:pt x="132141" y="166669"/>
                </a:lnTo>
                <a:lnTo>
                  <a:pt x="181378" y="150857"/>
                </a:lnTo>
                <a:lnTo>
                  <a:pt x="236128" y="145252"/>
                </a:lnTo>
                <a:lnTo>
                  <a:pt x="249197" y="145252"/>
                </a:lnTo>
                <a:lnTo>
                  <a:pt x="254348" y="141294"/>
                </a:lnTo>
                <a:lnTo>
                  <a:pt x="279024" y="92420"/>
                </a:lnTo>
                <a:lnTo>
                  <a:pt x="316455" y="59240"/>
                </a:lnTo>
                <a:lnTo>
                  <a:pt x="364987" y="37645"/>
                </a:lnTo>
                <a:lnTo>
                  <a:pt x="421013" y="29936"/>
                </a:lnTo>
                <a:lnTo>
                  <a:pt x="532482" y="29936"/>
                </a:lnTo>
                <a:lnTo>
                  <a:pt x="521808" y="22993"/>
                </a:lnTo>
                <a:lnTo>
                  <a:pt x="474083" y="6017"/>
                </a:lnTo>
                <a:lnTo>
                  <a:pt x="421013" y="0"/>
                </a:lnTo>
                <a:close/>
              </a:path>
              <a:path w="716914" h="403859">
                <a:moveTo>
                  <a:pt x="532482" y="29936"/>
                </a:moveTo>
                <a:lnTo>
                  <a:pt x="421013" y="29936"/>
                </a:lnTo>
                <a:lnTo>
                  <a:pt x="474663" y="36994"/>
                </a:lnTo>
                <a:lnTo>
                  <a:pt x="521301" y="56641"/>
                </a:lnTo>
                <a:lnTo>
                  <a:pt x="558106" y="86580"/>
                </a:lnTo>
                <a:lnTo>
                  <a:pt x="582257" y="124519"/>
                </a:lnTo>
                <a:lnTo>
                  <a:pt x="590934" y="168162"/>
                </a:lnTo>
                <a:lnTo>
                  <a:pt x="590388" y="179059"/>
                </a:lnTo>
                <a:lnTo>
                  <a:pt x="588753" y="189926"/>
                </a:lnTo>
                <a:lnTo>
                  <a:pt x="586035" y="200730"/>
                </a:lnTo>
                <a:lnTo>
                  <a:pt x="582244" y="211438"/>
                </a:lnTo>
                <a:lnTo>
                  <a:pt x="580704" y="215197"/>
                </a:lnTo>
                <a:lnTo>
                  <a:pt x="580778" y="219427"/>
                </a:lnTo>
                <a:lnTo>
                  <a:pt x="584076" y="226862"/>
                </a:lnTo>
                <a:lnTo>
                  <a:pt x="587175" y="229752"/>
                </a:lnTo>
                <a:lnTo>
                  <a:pt x="590997" y="231134"/>
                </a:lnTo>
                <a:lnTo>
                  <a:pt x="630379" y="251392"/>
                </a:lnTo>
                <a:lnTo>
                  <a:pt x="660479" y="279217"/>
                </a:lnTo>
                <a:lnTo>
                  <a:pt x="679708" y="312636"/>
                </a:lnTo>
                <a:lnTo>
                  <a:pt x="686471" y="349675"/>
                </a:lnTo>
                <a:lnTo>
                  <a:pt x="686471" y="357559"/>
                </a:lnTo>
                <a:lnTo>
                  <a:pt x="685497" y="365590"/>
                </a:lnTo>
                <a:lnTo>
                  <a:pt x="683570" y="373622"/>
                </a:lnTo>
                <a:lnTo>
                  <a:pt x="714109" y="373622"/>
                </a:lnTo>
                <a:lnTo>
                  <a:pt x="714551" y="371534"/>
                </a:lnTo>
                <a:lnTo>
                  <a:pt x="715950" y="360584"/>
                </a:lnTo>
                <a:lnTo>
                  <a:pt x="716417" y="349675"/>
                </a:lnTo>
                <a:lnTo>
                  <a:pt x="709297" y="306451"/>
                </a:lnTo>
                <a:lnTo>
                  <a:pt x="688973" y="267199"/>
                </a:lnTo>
                <a:lnTo>
                  <a:pt x="657003" y="233899"/>
                </a:lnTo>
                <a:lnTo>
                  <a:pt x="614944" y="208527"/>
                </a:lnTo>
                <a:lnTo>
                  <a:pt x="617536" y="198524"/>
                </a:lnTo>
                <a:lnTo>
                  <a:pt x="619388" y="188447"/>
                </a:lnTo>
                <a:lnTo>
                  <a:pt x="620500" y="178318"/>
                </a:lnTo>
                <a:lnTo>
                  <a:pt x="620871" y="168162"/>
                </a:lnTo>
                <a:lnTo>
                  <a:pt x="613720" y="123511"/>
                </a:lnTo>
                <a:lnTo>
                  <a:pt x="593546" y="83356"/>
                </a:lnTo>
                <a:lnTo>
                  <a:pt x="562269" y="49311"/>
                </a:lnTo>
                <a:lnTo>
                  <a:pt x="532482" y="29936"/>
                </a:lnTo>
                <a:close/>
              </a:path>
              <a:path w="716914" h="403859">
                <a:moveTo>
                  <a:pt x="249197" y="145252"/>
                </a:moveTo>
                <a:lnTo>
                  <a:pt x="236966" y="145252"/>
                </a:lnTo>
                <a:lnTo>
                  <a:pt x="240641" y="145461"/>
                </a:lnTo>
                <a:lnTo>
                  <a:pt x="241688" y="145482"/>
                </a:lnTo>
                <a:lnTo>
                  <a:pt x="248379" y="145880"/>
                </a:lnTo>
                <a:lnTo>
                  <a:pt x="249197" y="14525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050" y="8593104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72" y="80443"/>
                </a:lnTo>
                <a:lnTo>
                  <a:pt x="40462" y="103417"/>
                </a:lnTo>
                <a:lnTo>
                  <a:pt x="10856" y="137489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9"/>
                </a:lnTo>
                <a:lnTo>
                  <a:pt x="410412" y="159055"/>
                </a:lnTo>
                <a:lnTo>
                  <a:pt x="389613" y="139912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96" y="72165"/>
                </a:lnTo>
                <a:lnTo>
                  <a:pt x="140571" y="72144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3" y="20537"/>
                </a:lnTo>
                <a:lnTo>
                  <a:pt x="157025" y="43401"/>
                </a:lnTo>
                <a:lnTo>
                  <a:pt x="14179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086" y="8578134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5" h="263525">
                <a:moveTo>
                  <a:pt x="268588" y="0"/>
                </a:moveTo>
                <a:lnTo>
                  <a:pt x="228933" y="5226"/>
                </a:lnTo>
                <a:lnTo>
                  <a:pt x="193886" y="19948"/>
                </a:lnTo>
                <a:lnTo>
                  <a:pt x="165636" y="42729"/>
                </a:lnTo>
                <a:lnTo>
                  <a:pt x="146372" y="72133"/>
                </a:lnTo>
                <a:lnTo>
                  <a:pt x="99928" y="79619"/>
                </a:lnTo>
                <a:lnTo>
                  <a:pt x="59725" y="97435"/>
                </a:lnTo>
                <a:lnTo>
                  <a:pt x="28106" y="123714"/>
                </a:lnTo>
                <a:lnTo>
                  <a:pt x="7417" y="156586"/>
                </a:lnTo>
                <a:lnTo>
                  <a:pt x="0" y="194182"/>
                </a:lnTo>
                <a:lnTo>
                  <a:pt x="1420" y="210751"/>
                </a:lnTo>
                <a:lnTo>
                  <a:pt x="22093" y="257363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45" y="233364"/>
                </a:lnTo>
                <a:lnTo>
                  <a:pt x="41841" y="233364"/>
                </a:lnTo>
                <a:lnTo>
                  <a:pt x="36690" y="223945"/>
                </a:lnTo>
                <a:lnTo>
                  <a:pt x="32963" y="214209"/>
                </a:lnTo>
                <a:lnTo>
                  <a:pt x="30699" y="204255"/>
                </a:lnTo>
                <a:lnTo>
                  <a:pt x="29936" y="194182"/>
                </a:lnTo>
                <a:lnTo>
                  <a:pt x="39629" y="158321"/>
                </a:lnTo>
                <a:lnTo>
                  <a:pt x="66047" y="129001"/>
                </a:lnTo>
                <a:lnTo>
                  <a:pt x="105200" y="109215"/>
                </a:lnTo>
                <a:lnTo>
                  <a:pt x="153094" y="101955"/>
                </a:lnTo>
                <a:lnTo>
                  <a:pt x="163822" y="101955"/>
                </a:lnTo>
                <a:lnTo>
                  <a:pt x="169125" y="97913"/>
                </a:lnTo>
                <a:lnTo>
                  <a:pt x="206615" y="47137"/>
                </a:lnTo>
                <a:lnTo>
                  <a:pt x="268588" y="29946"/>
                </a:lnTo>
                <a:lnTo>
                  <a:pt x="356413" y="29946"/>
                </a:lnTo>
                <a:lnTo>
                  <a:pt x="319314" y="8709"/>
                </a:lnTo>
                <a:lnTo>
                  <a:pt x="268588" y="0"/>
                </a:lnTo>
                <a:close/>
              </a:path>
              <a:path w="459105" h="263525">
                <a:moveTo>
                  <a:pt x="356413" y="29946"/>
                </a:moveTo>
                <a:lnTo>
                  <a:pt x="268588" y="29946"/>
                </a:lnTo>
                <a:lnTo>
                  <a:pt x="307674" y="36298"/>
                </a:lnTo>
                <a:lnTo>
                  <a:pt x="339627" y="53609"/>
                </a:lnTo>
                <a:lnTo>
                  <a:pt x="361187" y="79267"/>
                </a:lnTo>
                <a:lnTo>
                  <a:pt x="369098" y="110656"/>
                </a:lnTo>
                <a:lnTo>
                  <a:pt x="369098" y="119001"/>
                </a:lnTo>
                <a:lnTo>
                  <a:pt x="367412" y="127378"/>
                </a:lnTo>
                <a:lnTo>
                  <a:pt x="362554" y="139336"/>
                </a:lnTo>
                <a:lnTo>
                  <a:pt x="362617" y="143555"/>
                </a:lnTo>
                <a:lnTo>
                  <a:pt x="36592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7" y="231305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44" y="125472"/>
                </a:lnTo>
                <a:lnTo>
                  <a:pt x="398924" y="119001"/>
                </a:lnTo>
                <a:lnTo>
                  <a:pt x="399034" y="110656"/>
                </a:lnTo>
                <a:lnTo>
                  <a:pt x="388767" y="67626"/>
                </a:lnTo>
                <a:lnTo>
                  <a:pt x="360783" y="32447"/>
                </a:lnTo>
                <a:lnTo>
                  <a:pt x="356413" y="29946"/>
                </a:lnTo>
                <a:close/>
              </a:path>
              <a:path w="459105" h="263525">
                <a:moveTo>
                  <a:pt x="163822" y="101955"/>
                </a:moveTo>
                <a:lnTo>
                  <a:pt x="153094" y="101955"/>
                </a:lnTo>
                <a:lnTo>
                  <a:pt x="156466" y="102112"/>
                </a:lnTo>
                <a:lnTo>
                  <a:pt x="163052" y="102541"/>
                </a:lnTo>
                <a:lnTo>
                  <a:pt x="163822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5840" y="7301648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68" y="80441"/>
                </a:lnTo>
                <a:lnTo>
                  <a:pt x="40458" y="103413"/>
                </a:lnTo>
                <a:lnTo>
                  <a:pt x="10854" y="137484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8"/>
                </a:lnTo>
                <a:lnTo>
                  <a:pt x="410412" y="159051"/>
                </a:lnTo>
                <a:lnTo>
                  <a:pt x="389613" y="139908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86" y="72165"/>
                </a:lnTo>
                <a:lnTo>
                  <a:pt x="14056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2" y="20537"/>
                </a:lnTo>
                <a:lnTo>
                  <a:pt x="157021" y="43401"/>
                </a:lnTo>
                <a:lnTo>
                  <a:pt x="14178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0873" y="7286677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9" y="5226"/>
                </a:lnTo>
                <a:lnTo>
                  <a:pt x="193895" y="19948"/>
                </a:lnTo>
                <a:lnTo>
                  <a:pt x="165646" y="42729"/>
                </a:lnTo>
                <a:lnTo>
                  <a:pt x="146382" y="72133"/>
                </a:lnTo>
                <a:lnTo>
                  <a:pt x="99929" y="79614"/>
                </a:lnTo>
                <a:lnTo>
                  <a:pt x="59722" y="97431"/>
                </a:lnTo>
                <a:lnTo>
                  <a:pt x="28104" y="123711"/>
                </a:lnTo>
                <a:lnTo>
                  <a:pt x="7416" y="156585"/>
                </a:lnTo>
                <a:lnTo>
                  <a:pt x="0" y="194182"/>
                </a:lnTo>
                <a:lnTo>
                  <a:pt x="1420" y="210751"/>
                </a:lnTo>
                <a:lnTo>
                  <a:pt x="22104" y="257363"/>
                </a:lnTo>
                <a:lnTo>
                  <a:pt x="29349" y="263300"/>
                </a:lnTo>
                <a:lnTo>
                  <a:pt x="446038" y="263300"/>
                </a:lnTo>
                <a:lnTo>
                  <a:pt x="458145" y="233364"/>
                </a:lnTo>
                <a:lnTo>
                  <a:pt x="41852" y="233364"/>
                </a:lnTo>
                <a:lnTo>
                  <a:pt x="36696" y="223945"/>
                </a:lnTo>
                <a:lnTo>
                  <a:pt x="32970" y="214209"/>
                </a:lnTo>
                <a:lnTo>
                  <a:pt x="30708" y="204255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850" y="101955"/>
                </a:lnTo>
                <a:lnTo>
                  <a:pt x="169125" y="97902"/>
                </a:lnTo>
                <a:lnTo>
                  <a:pt x="206623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9098" y="119012"/>
                </a:lnTo>
                <a:lnTo>
                  <a:pt x="367412" y="127399"/>
                </a:lnTo>
                <a:lnTo>
                  <a:pt x="364083" y="135556"/>
                </a:lnTo>
                <a:lnTo>
                  <a:pt x="362564" y="139325"/>
                </a:lnTo>
                <a:lnTo>
                  <a:pt x="362627" y="143555"/>
                </a:lnTo>
                <a:lnTo>
                  <a:pt x="365926" y="15099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9" y="231292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34" y="125483"/>
                </a:lnTo>
                <a:lnTo>
                  <a:pt x="398921" y="119012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850" y="101955"/>
                </a:moveTo>
                <a:lnTo>
                  <a:pt x="153094" y="101955"/>
                </a:lnTo>
                <a:lnTo>
                  <a:pt x="156476" y="102101"/>
                </a:lnTo>
                <a:lnTo>
                  <a:pt x="163073" y="102551"/>
                </a:lnTo>
                <a:lnTo>
                  <a:pt x="163850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79935" y="7510405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52" y="72018"/>
                </a:lnTo>
                <a:lnTo>
                  <a:pt x="84376" y="80441"/>
                </a:lnTo>
                <a:lnTo>
                  <a:pt x="40463" y="103413"/>
                </a:lnTo>
                <a:lnTo>
                  <a:pt x="10856" y="137484"/>
                </a:lnTo>
                <a:lnTo>
                  <a:pt x="0" y="179209"/>
                </a:lnTo>
                <a:lnTo>
                  <a:pt x="1287" y="193778"/>
                </a:lnTo>
                <a:lnTo>
                  <a:pt x="5022" y="207739"/>
                </a:lnTo>
                <a:lnTo>
                  <a:pt x="11012" y="220974"/>
                </a:lnTo>
                <a:lnTo>
                  <a:pt x="19067" y="233364"/>
                </a:lnTo>
                <a:lnTo>
                  <a:pt x="424646" y="233364"/>
                </a:lnTo>
                <a:lnTo>
                  <a:pt x="427274" y="225616"/>
                </a:lnTo>
                <a:lnTo>
                  <a:pt x="428793" y="217490"/>
                </a:lnTo>
                <a:lnTo>
                  <a:pt x="428793" y="209051"/>
                </a:lnTo>
                <a:lnTo>
                  <a:pt x="423958" y="182489"/>
                </a:lnTo>
                <a:lnTo>
                  <a:pt x="410418" y="159055"/>
                </a:lnTo>
                <a:lnTo>
                  <a:pt x="389615" y="139912"/>
                </a:lnTo>
                <a:lnTo>
                  <a:pt x="362994" y="126226"/>
                </a:lnTo>
                <a:lnTo>
                  <a:pt x="365598" y="118906"/>
                </a:lnTo>
                <a:lnTo>
                  <a:pt x="367521" y="111364"/>
                </a:lnTo>
                <a:lnTo>
                  <a:pt x="368711" y="103619"/>
                </a:lnTo>
                <a:lnTo>
                  <a:pt x="369119" y="95693"/>
                </a:lnTo>
                <a:lnTo>
                  <a:pt x="363387" y="72165"/>
                </a:lnTo>
                <a:lnTo>
                  <a:pt x="141796" y="72165"/>
                </a:lnTo>
                <a:lnTo>
                  <a:pt x="14057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3" y="5446"/>
                </a:lnTo>
                <a:lnTo>
                  <a:pt x="182227" y="20537"/>
                </a:lnTo>
                <a:lnTo>
                  <a:pt x="157030" y="43401"/>
                </a:lnTo>
                <a:lnTo>
                  <a:pt x="141796" y="72165"/>
                </a:lnTo>
                <a:lnTo>
                  <a:pt x="363387" y="72165"/>
                </a:lnTo>
                <a:lnTo>
                  <a:pt x="360043" y="58442"/>
                </a:lnTo>
                <a:lnTo>
                  <a:pt x="335292" y="28025"/>
                </a:lnTo>
                <a:lnTo>
                  <a:pt x="298578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4981" y="7495435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8" y="5226"/>
                </a:lnTo>
                <a:lnTo>
                  <a:pt x="193890" y="19948"/>
                </a:lnTo>
                <a:lnTo>
                  <a:pt x="165638" y="42729"/>
                </a:lnTo>
                <a:lnTo>
                  <a:pt x="146372" y="72133"/>
                </a:lnTo>
                <a:lnTo>
                  <a:pt x="99924" y="79619"/>
                </a:lnTo>
                <a:lnTo>
                  <a:pt x="59720" y="97435"/>
                </a:lnTo>
                <a:lnTo>
                  <a:pt x="28103" y="123714"/>
                </a:lnTo>
                <a:lnTo>
                  <a:pt x="7416" y="156586"/>
                </a:lnTo>
                <a:lnTo>
                  <a:pt x="0" y="194182"/>
                </a:lnTo>
                <a:lnTo>
                  <a:pt x="1420" y="210758"/>
                </a:lnTo>
                <a:lnTo>
                  <a:pt x="22104" y="257374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35" y="233364"/>
                </a:lnTo>
                <a:lnTo>
                  <a:pt x="41831" y="233364"/>
                </a:lnTo>
                <a:lnTo>
                  <a:pt x="36643" y="223954"/>
                </a:lnTo>
                <a:lnTo>
                  <a:pt x="32928" y="214272"/>
                </a:lnTo>
                <a:lnTo>
                  <a:pt x="30693" y="204340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591" y="101955"/>
                </a:lnTo>
                <a:lnTo>
                  <a:pt x="169115" y="97902"/>
                </a:lnTo>
                <a:lnTo>
                  <a:pt x="206614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8783" y="116913"/>
                </a:lnTo>
                <a:lnTo>
                  <a:pt x="367839" y="123166"/>
                </a:lnTo>
                <a:lnTo>
                  <a:pt x="366271" y="129392"/>
                </a:lnTo>
                <a:lnTo>
                  <a:pt x="364083" y="135566"/>
                </a:lnTo>
                <a:lnTo>
                  <a:pt x="362564" y="139346"/>
                </a:lnTo>
                <a:lnTo>
                  <a:pt x="362627" y="143566"/>
                </a:lnTo>
                <a:lnTo>
                  <a:pt x="36593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1" y="167091"/>
                </a:lnTo>
                <a:lnTo>
                  <a:pt x="413546" y="183252"/>
                </a:lnTo>
                <a:lnTo>
                  <a:pt x="424810" y="202611"/>
                </a:lnTo>
                <a:lnTo>
                  <a:pt x="428759" y="223954"/>
                </a:lnTo>
                <a:lnTo>
                  <a:pt x="42877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35" y="233364"/>
                </a:lnTo>
                <a:lnTo>
                  <a:pt x="458398" y="231300"/>
                </a:lnTo>
                <a:lnTo>
                  <a:pt x="458697" y="223954"/>
                </a:lnTo>
                <a:lnTo>
                  <a:pt x="454353" y="196400"/>
                </a:lnTo>
                <a:lnTo>
                  <a:pt x="441900" y="171200"/>
                </a:lnTo>
                <a:lnTo>
                  <a:pt x="422264" y="149598"/>
                </a:lnTo>
                <a:lnTo>
                  <a:pt x="396364" y="132770"/>
                </a:lnTo>
                <a:lnTo>
                  <a:pt x="398134" y="125472"/>
                </a:lnTo>
                <a:lnTo>
                  <a:pt x="399034" y="118080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591" y="101955"/>
                </a:moveTo>
                <a:lnTo>
                  <a:pt x="153094" y="101955"/>
                </a:lnTo>
                <a:lnTo>
                  <a:pt x="156466" y="102101"/>
                </a:lnTo>
                <a:lnTo>
                  <a:pt x="162906" y="102457"/>
                </a:lnTo>
                <a:lnTo>
                  <a:pt x="163591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098" y="9640575"/>
            <a:ext cx="4046242" cy="1667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8192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10" h="369570">
                <a:moveTo>
                  <a:pt x="370474" y="317215"/>
                </a:moveTo>
                <a:lnTo>
                  <a:pt x="168026" y="317215"/>
                </a:lnTo>
                <a:lnTo>
                  <a:pt x="187843" y="338756"/>
                </a:lnTo>
                <a:lnTo>
                  <a:pt x="212115" y="355265"/>
                </a:lnTo>
                <a:lnTo>
                  <a:pt x="239969" y="365834"/>
                </a:lnTo>
                <a:lnTo>
                  <a:pt x="270536" y="369559"/>
                </a:lnTo>
                <a:lnTo>
                  <a:pt x="319915" y="359587"/>
                </a:lnTo>
                <a:lnTo>
                  <a:pt x="360241" y="332394"/>
                </a:lnTo>
                <a:lnTo>
                  <a:pt x="370474" y="317215"/>
                </a:lnTo>
                <a:close/>
              </a:path>
              <a:path w="397510" h="369570">
                <a:moveTo>
                  <a:pt x="135095" y="54050"/>
                </a:moveTo>
                <a:lnTo>
                  <a:pt x="133870" y="54050"/>
                </a:lnTo>
                <a:lnTo>
                  <a:pt x="91560" y="60874"/>
                </a:lnTo>
                <a:lnTo>
                  <a:pt x="54812" y="79876"/>
                </a:lnTo>
                <a:lnTo>
                  <a:pt x="25832" y="108854"/>
                </a:lnTo>
                <a:lnTo>
                  <a:pt x="6825" y="145603"/>
                </a:lnTo>
                <a:lnTo>
                  <a:pt x="0" y="187920"/>
                </a:lnTo>
                <a:lnTo>
                  <a:pt x="6825" y="230230"/>
                </a:lnTo>
                <a:lnTo>
                  <a:pt x="25832" y="266978"/>
                </a:lnTo>
                <a:lnTo>
                  <a:pt x="54812" y="295959"/>
                </a:lnTo>
                <a:lnTo>
                  <a:pt x="91560" y="314965"/>
                </a:lnTo>
                <a:lnTo>
                  <a:pt x="133870" y="321791"/>
                </a:lnTo>
                <a:lnTo>
                  <a:pt x="142661" y="321482"/>
                </a:lnTo>
                <a:lnTo>
                  <a:pt x="151285" y="320587"/>
                </a:lnTo>
                <a:lnTo>
                  <a:pt x="159741" y="319149"/>
                </a:lnTo>
                <a:lnTo>
                  <a:pt x="168026" y="317215"/>
                </a:lnTo>
                <a:lnTo>
                  <a:pt x="370474" y="317215"/>
                </a:lnTo>
                <a:lnTo>
                  <a:pt x="387431" y="292064"/>
                </a:lnTo>
                <a:lnTo>
                  <a:pt x="397401" y="242683"/>
                </a:lnTo>
                <a:lnTo>
                  <a:pt x="392457" y="207531"/>
                </a:lnTo>
                <a:lnTo>
                  <a:pt x="378552" y="176180"/>
                </a:lnTo>
                <a:lnTo>
                  <a:pt x="357075" y="150000"/>
                </a:lnTo>
                <a:lnTo>
                  <a:pt x="329414" y="130362"/>
                </a:lnTo>
                <a:lnTo>
                  <a:pt x="330875" y="124071"/>
                </a:lnTo>
                <a:lnTo>
                  <a:pt x="332017" y="117673"/>
                </a:lnTo>
                <a:lnTo>
                  <a:pt x="332760" y="111151"/>
                </a:lnTo>
                <a:lnTo>
                  <a:pt x="333026" y="104488"/>
                </a:lnTo>
                <a:lnTo>
                  <a:pt x="324816" y="63818"/>
                </a:lnTo>
                <a:lnTo>
                  <a:pt x="318352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95" y="54050"/>
                </a:lnTo>
                <a:close/>
              </a:path>
              <a:path w="397510" h="369570">
                <a:moveTo>
                  <a:pt x="228558" y="0"/>
                </a:moveTo>
                <a:lnTo>
                  <a:pt x="200218" y="3948"/>
                </a:lnTo>
                <a:lnTo>
                  <a:pt x="174931" y="15047"/>
                </a:lnTo>
                <a:lnTo>
                  <a:pt x="153689" y="32180"/>
                </a:lnTo>
                <a:lnTo>
                  <a:pt x="137482" y="54228"/>
                </a:lnTo>
                <a:lnTo>
                  <a:pt x="318352" y="54228"/>
                </a:lnTo>
                <a:lnTo>
                  <a:pt x="302427" y="30605"/>
                </a:lnTo>
                <a:lnTo>
                  <a:pt x="269221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226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25" y="36981"/>
                </a:lnTo>
                <a:lnTo>
                  <a:pt x="306779" y="56184"/>
                </a:lnTo>
                <a:lnTo>
                  <a:pt x="325981" y="84641"/>
                </a:lnTo>
                <a:lnTo>
                  <a:pt x="332910" y="118878"/>
                </a:lnTo>
                <a:lnTo>
                  <a:pt x="333026" y="126184"/>
                </a:lnTo>
                <a:lnTo>
                  <a:pt x="332021" y="133221"/>
                </a:lnTo>
                <a:lnTo>
                  <a:pt x="328147" y="148309"/>
                </a:lnTo>
                <a:lnTo>
                  <a:pt x="331267" y="155346"/>
                </a:lnTo>
                <a:lnTo>
                  <a:pt x="381289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6"/>
                </a:lnTo>
                <a:lnTo>
                  <a:pt x="409704" y="189091"/>
                </a:lnTo>
                <a:lnTo>
                  <a:pt x="388932" y="160599"/>
                </a:lnTo>
                <a:lnTo>
                  <a:pt x="361318" y="137828"/>
                </a:lnTo>
                <a:lnTo>
                  <a:pt x="362428" y="131441"/>
                </a:lnTo>
                <a:lnTo>
                  <a:pt x="362903" y="126184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3" y="3731"/>
                </a:lnTo>
                <a:lnTo>
                  <a:pt x="187036" y="14460"/>
                </a:lnTo>
                <a:lnTo>
                  <a:pt x="163283" y="31487"/>
                </a:lnTo>
                <a:lnTo>
                  <a:pt x="144089" y="54113"/>
                </a:lnTo>
                <a:lnTo>
                  <a:pt x="98429" y="62831"/>
                </a:lnTo>
                <a:lnTo>
                  <a:pt x="58861" y="84393"/>
                </a:lnTo>
                <a:lnTo>
                  <a:pt x="27713" y="116472"/>
                </a:lnTo>
                <a:lnTo>
                  <a:pt x="7316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0" y="351537"/>
                </a:lnTo>
                <a:lnTo>
                  <a:pt x="162879" y="351002"/>
                </a:lnTo>
                <a:lnTo>
                  <a:pt x="169968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89" y="118878"/>
                </a:lnTo>
                <a:lnTo>
                  <a:pt x="102926" y="93383"/>
                </a:lnTo>
                <a:lnTo>
                  <a:pt x="149660" y="84028"/>
                </a:lnTo>
                <a:lnTo>
                  <a:pt x="158066" y="84028"/>
                </a:lnTo>
                <a:lnTo>
                  <a:pt x="162853" y="81295"/>
                </a:lnTo>
                <a:lnTo>
                  <a:pt x="198401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8066" y="84028"/>
                </a:moveTo>
                <a:lnTo>
                  <a:pt x="14976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827" y="84164"/>
                </a:lnTo>
                <a:lnTo>
                  <a:pt x="158066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0214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0222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7077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09" h="369570">
                <a:moveTo>
                  <a:pt x="370464" y="317215"/>
                </a:moveTo>
                <a:lnTo>
                  <a:pt x="168015" y="317215"/>
                </a:lnTo>
                <a:lnTo>
                  <a:pt x="187837" y="338756"/>
                </a:lnTo>
                <a:lnTo>
                  <a:pt x="212108" y="355265"/>
                </a:lnTo>
                <a:lnTo>
                  <a:pt x="239960" y="365834"/>
                </a:lnTo>
                <a:lnTo>
                  <a:pt x="270525" y="369559"/>
                </a:lnTo>
                <a:lnTo>
                  <a:pt x="319905" y="359587"/>
                </a:lnTo>
                <a:lnTo>
                  <a:pt x="360231" y="332394"/>
                </a:lnTo>
                <a:lnTo>
                  <a:pt x="370464" y="317215"/>
                </a:lnTo>
                <a:close/>
              </a:path>
              <a:path w="397509" h="369570">
                <a:moveTo>
                  <a:pt x="135084" y="54050"/>
                </a:moveTo>
                <a:lnTo>
                  <a:pt x="133859" y="54050"/>
                </a:lnTo>
                <a:lnTo>
                  <a:pt x="91551" y="60874"/>
                </a:lnTo>
                <a:lnTo>
                  <a:pt x="54805" y="79876"/>
                </a:lnTo>
                <a:lnTo>
                  <a:pt x="25828" y="108854"/>
                </a:lnTo>
                <a:lnTo>
                  <a:pt x="6824" y="145603"/>
                </a:lnTo>
                <a:lnTo>
                  <a:pt x="0" y="187920"/>
                </a:lnTo>
                <a:lnTo>
                  <a:pt x="6824" y="230230"/>
                </a:lnTo>
                <a:lnTo>
                  <a:pt x="25828" y="266978"/>
                </a:lnTo>
                <a:lnTo>
                  <a:pt x="54805" y="295959"/>
                </a:lnTo>
                <a:lnTo>
                  <a:pt x="91551" y="314965"/>
                </a:lnTo>
                <a:lnTo>
                  <a:pt x="133859" y="321791"/>
                </a:lnTo>
                <a:lnTo>
                  <a:pt x="142652" y="321482"/>
                </a:lnTo>
                <a:lnTo>
                  <a:pt x="151279" y="320587"/>
                </a:lnTo>
                <a:lnTo>
                  <a:pt x="159735" y="319149"/>
                </a:lnTo>
                <a:lnTo>
                  <a:pt x="168015" y="317215"/>
                </a:lnTo>
                <a:lnTo>
                  <a:pt x="370464" y="317215"/>
                </a:lnTo>
                <a:lnTo>
                  <a:pt x="387420" y="292064"/>
                </a:lnTo>
                <a:lnTo>
                  <a:pt x="397391" y="242683"/>
                </a:lnTo>
                <a:lnTo>
                  <a:pt x="392448" y="207531"/>
                </a:lnTo>
                <a:lnTo>
                  <a:pt x="378546" y="176180"/>
                </a:lnTo>
                <a:lnTo>
                  <a:pt x="357068" y="150000"/>
                </a:lnTo>
                <a:lnTo>
                  <a:pt x="329403" y="130362"/>
                </a:lnTo>
                <a:lnTo>
                  <a:pt x="330869" y="124071"/>
                </a:lnTo>
                <a:lnTo>
                  <a:pt x="332010" y="117673"/>
                </a:lnTo>
                <a:lnTo>
                  <a:pt x="332751" y="111151"/>
                </a:lnTo>
                <a:lnTo>
                  <a:pt x="333016" y="104488"/>
                </a:lnTo>
                <a:lnTo>
                  <a:pt x="324807" y="63818"/>
                </a:lnTo>
                <a:lnTo>
                  <a:pt x="318344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84" y="54050"/>
                </a:lnTo>
                <a:close/>
              </a:path>
              <a:path w="397509" h="369570">
                <a:moveTo>
                  <a:pt x="228558" y="0"/>
                </a:moveTo>
                <a:lnTo>
                  <a:pt x="200214" y="3948"/>
                </a:lnTo>
                <a:lnTo>
                  <a:pt x="174927" y="15047"/>
                </a:lnTo>
                <a:lnTo>
                  <a:pt x="153687" y="32180"/>
                </a:lnTo>
                <a:lnTo>
                  <a:pt x="137482" y="54228"/>
                </a:lnTo>
                <a:lnTo>
                  <a:pt x="318344" y="54228"/>
                </a:lnTo>
                <a:lnTo>
                  <a:pt x="302422" y="30605"/>
                </a:lnTo>
                <a:lnTo>
                  <a:pt x="269219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2104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30" y="36981"/>
                </a:lnTo>
                <a:lnTo>
                  <a:pt x="306783" y="56184"/>
                </a:lnTo>
                <a:lnTo>
                  <a:pt x="325982" y="84641"/>
                </a:lnTo>
                <a:lnTo>
                  <a:pt x="332910" y="118878"/>
                </a:lnTo>
                <a:lnTo>
                  <a:pt x="333026" y="126142"/>
                </a:lnTo>
                <a:lnTo>
                  <a:pt x="332031" y="133210"/>
                </a:lnTo>
                <a:lnTo>
                  <a:pt x="328168" y="148330"/>
                </a:lnTo>
                <a:lnTo>
                  <a:pt x="331277" y="155346"/>
                </a:lnTo>
                <a:lnTo>
                  <a:pt x="381290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3"/>
                </a:lnTo>
                <a:lnTo>
                  <a:pt x="409703" y="189083"/>
                </a:lnTo>
                <a:lnTo>
                  <a:pt x="388928" y="160590"/>
                </a:lnTo>
                <a:lnTo>
                  <a:pt x="361308" y="137828"/>
                </a:lnTo>
                <a:lnTo>
                  <a:pt x="362428" y="131420"/>
                </a:lnTo>
                <a:lnTo>
                  <a:pt x="362905" y="126142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7" y="3731"/>
                </a:lnTo>
                <a:lnTo>
                  <a:pt x="187040" y="14460"/>
                </a:lnTo>
                <a:lnTo>
                  <a:pt x="163285" y="31487"/>
                </a:lnTo>
                <a:lnTo>
                  <a:pt x="144089" y="54113"/>
                </a:lnTo>
                <a:lnTo>
                  <a:pt x="98433" y="62831"/>
                </a:lnTo>
                <a:lnTo>
                  <a:pt x="58865" y="84393"/>
                </a:lnTo>
                <a:lnTo>
                  <a:pt x="27716" y="116472"/>
                </a:lnTo>
                <a:lnTo>
                  <a:pt x="7317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4" y="351537"/>
                </a:lnTo>
                <a:lnTo>
                  <a:pt x="162883" y="351002"/>
                </a:lnTo>
                <a:lnTo>
                  <a:pt x="169970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90" y="118878"/>
                </a:lnTo>
                <a:lnTo>
                  <a:pt x="102931" y="93383"/>
                </a:lnTo>
                <a:lnTo>
                  <a:pt x="149670" y="84028"/>
                </a:lnTo>
                <a:lnTo>
                  <a:pt x="157717" y="84028"/>
                </a:lnTo>
                <a:lnTo>
                  <a:pt x="162853" y="81295"/>
                </a:lnTo>
                <a:lnTo>
                  <a:pt x="198404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7717" y="84028"/>
                </a:moveTo>
                <a:lnTo>
                  <a:pt x="14977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461" y="84164"/>
                </a:lnTo>
                <a:lnTo>
                  <a:pt x="157717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9097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9099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3155" y="8490935"/>
            <a:ext cx="3077845" cy="1868170"/>
          </a:xfrm>
          <a:custGeom>
            <a:avLst/>
            <a:gdLst/>
            <a:ahLst/>
            <a:cxnLst/>
            <a:rect l="l" t="t" r="r" b="b"/>
            <a:pathLst>
              <a:path w="3077845" h="1868170">
                <a:moveTo>
                  <a:pt x="1274997" y="0"/>
                </a:moveTo>
                <a:lnTo>
                  <a:pt x="0" y="487241"/>
                </a:lnTo>
                <a:lnTo>
                  <a:pt x="0" y="1867859"/>
                </a:lnTo>
                <a:lnTo>
                  <a:pt x="723066" y="1867859"/>
                </a:lnTo>
                <a:lnTo>
                  <a:pt x="723066" y="1374890"/>
                </a:lnTo>
                <a:lnTo>
                  <a:pt x="728435" y="1328215"/>
                </a:lnTo>
                <a:lnTo>
                  <a:pt x="743730" y="1285371"/>
                </a:lnTo>
                <a:lnTo>
                  <a:pt x="767734" y="1247578"/>
                </a:lnTo>
                <a:lnTo>
                  <a:pt x="799231" y="1216059"/>
                </a:lnTo>
                <a:lnTo>
                  <a:pt x="837003" y="1192032"/>
                </a:lnTo>
                <a:lnTo>
                  <a:pt x="879833" y="1176721"/>
                </a:lnTo>
                <a:lnTo>
                  <a:pt x="926505" y="1171346"/>
                </a:lnTo>
                <a:lnTo>
                  <a:pt x="3077832" y="1171346"/>
                </a:lnTo>
                <a:lnTo>
                  <a:pt x="3077832" y="487241"/>
                </a:lnTo>
                <a:lnTo>
                  <a:pt x="2868085" y="407087"/>
                </a:lnTo>
                <a:lnTo>
                  <a:pt x="1538979" y="407087"/>
                </a:lnTo>
                <a:lnTo>
                  <a:pt x="1274997" y="0"/>
                </a:lnTo>
                <a:close/>
              </a:path>
              <a:path w="3077845" h="1868170">
                <a:moveTo>
                  <a:pt x="1538979" y="1171346"/>
                </a:moveTo>
                <a:lnTo>
                  <a:pt x="926505" y="1171346"/>
                </a:lnTo>
                <a:lnTo>
                  <a:pt x="973130" y="1176721"/>
                </a:lnTo>
                <a:lnTo>
                  <a:pt x="1015939" y="1192032"/>
                </a:lnTo>
                <a:lnTo>
                  <a:pt x="1053710" y="1216059"/>
                </a:lnTo>
                <a:lnTo>
                  <a:pt x="1085217" y="1247578"/>
                </a:lnTo>
                <a:lnTo>
                  <a:pt x="1109238" y="1285371"/>
                </a:lnTo>
                <a:lnTo>
                  <a:pt x="1124548" y="1328215"/>
                </a:lnTo>
                <a:lnTo>
                  <a:pt x="1129923" y="1374890"/>
                </a:lnTo>
                <a:lnTo>
                  <a:pt x="1129923" y="1867859"/>
                </a:lnTo>
                <a:lnTo>
                  <a:pt x="1335425" y="1867859"/>
                </a:lnTo>
                <a:lnTo>
                  <a:pt x="1335425" y="1374890"/>
                </a:lnTo>
                <a:lnTo>
                  <a:pt x="1340799" y="1328215"/>
                </a:lnTo>
                <a:lnTo>
                  <a:pt x="1356110" y="1285371"/>
                </a:lnTo>
                <a:lnTo>
                  <a:pt x="1380135" y="1247578"/>
                </a:lnTo>
                <a:lnTo>
                  <a:pt x="1411655" y="1216059"/>
                </a:lnTo>
                <a:lnTo>
                  <a:pt x="1449449" y="1192032"/>
                </a:lnTo>
                <a:lnTo>
                  <a:pt x="1492297" y="1176721"/>
                </a:lnTo>
                <a:lnTo>
                  <a:pt x="1538979" y="1171346"/>
                </a:lnTo>
                <a:close/>
              </a:path>
              <a:path w="3077845" h="1868170">
                <a:moveTo>
                  <a:pt x="2151452" y="1171346"/>
                </a:moveTo>
                <a:lnTo>
                  <a:pt x="1538979" y="1171346"/>
                </a:lnTo>
                <a:lnTo>
                  <a:pt x="1585607" y="1176721"/>
                </a:lnTo>
                <a:lnTo>
                  <a:pt x="1628420" y="1192032"/>
                </a:lnTo>
                <a:lnTo>
                  <a:pt x="1666192" y="1216059"/>
                </a:lnTo>
                <a:lnTo>
                  <a:pt x="1697700" y="1247578"/>
                </a:lnTo>
                <a:lnTo>
                  <a:pt x="1721722" y="1285371"/>
                </a:lnTo>
                <a:lnTo>
                  <a:pt x="1737032" y="1328215"/>
                </a:lnTo>
                <a:lnTo>
                  <a:pt x="1742407" y="1374890"/>
                </a:lnTo>
                <a:lnTo>
                  <a:pt x="1742407" y="1867859"/>
                </a:lnTo>
                <a:lnTo>
                  <a:pt x="1947898" y="1867859"/>
                </a:lnTo>
                <a:lnTo>
                  <a:pt x="1947898" y="1374890"/>
                </a:lnTo>
                <a:lnTo>
                  <a:pt x="1953273" y="1328215"/>
                </a:lnTo>
                <a:lnTo>
                  <a:pt x="1968583" y="1285371"/>
                </a:lnTo>
                <a:lnTo>
                  <a:pt x="1992608" y="1247578"/>
                </a:lnTo>
                <a:lnTo>
                  <a:pt x="2024128" y="1216059"/>
                </a:lnTo>
                <a:lnTo>
                  <a:pt x="2061923" y="1192032"/>
                </a:lnTo>
                <a:lnTo>
                  <a:pt x="2104771" y="1176721"/>
                </a:lnTo>
                <a:lnTo>
                  <a:pt x="2151452" y="1171346"/>
                </a:lnTo>
                <a:close/>
              </a:path>
              <a:path w="3077845" h="1868170">
                <a:moveTo>
                  <a:pt x="3077832" y="1171346"/>
                </a:moveTo>
                <a:lnTo>
                  <a:pt x="2151452" y="1171346"/>
                </a:lnTo>
                <a:lnTo>
                  <a:pt x="2198084" y="1176721"/>
                </a:lnTo>
                <a:lnTo>
                  <a:pt x="2240896" y="1192032"/>
                </a:lnTo>
                <a:lnTo>
                  <a:pt x="2278666" y="1216059"/>
                </a:lnTo>
                <a:lnTo>
                  <a:pt x="2310171" y="1247578"/>
                </a:lnTo>
                <a:lnTo>
                  <a:pt x="2334189" y="1285371"/>
                </a:lnTo>
                <a:lnTo>
                  <a:pt x="2349496" y="1328215"/>
                </a:lnTo>
                <a:lnTo>
                  <a:pt x="2354870" y="1374890"/>
                </a:lnTo>
                <a:lnTo>
                  <a:pt x="2354870" y="1867859"/>
                </a:lnTo>
                <a:lnTo>
                  <a:pt x="3077832" y="1867859"/>
                </a:lnTo>
                <a:lnTo>
                  <a:pt x="3077832" y="1171346"/>
                </a:lnTo>
                <a:close/>
              </a:path>
              <a:path w="3077845" h="1868170">
                <a:moveTo>
                  <a:pt x="1802824" y="0"/>
                </a:moveTo>
                <a:lnTo>
                  <a:pt x="1538979" y="407087"/>
                </a:lnTo>
                <a:lnTo>
                  <a:pt x="2868085" y="407087"/>
                </a:lnTo>
                <a:lnTo>
                  <a:pt x="1802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8183" y="8474436"/>
            <a:ext cx="3108325" cy="1899920"/>
          </a:xfrm>
          <a:custGeom>
            <a:avLst/>
            <a:gdLst/>
            <a:ahLst/>
            <a:cxnLst/>
            <a:rect l="l" t="t" r="r" b="b"/>
            <a:pathLst>
              <a:path w="3108325" h="1899920">
                <a:moveTo>
                  <a:pt x="1291206" y="0"/>
                </a:moveTo>
                <a:lnTo>
                  <a:pt x="3821" y="491974"/>
                </a:lnTo>
                <a:lnTo>
                  <a:pt x="0" y="497534"/>
                </a:lnTo>
                <a:lnTo>
                  <a:pt x="0" y="1892633"/>
                </a:lnTo>
                <a:lnTo>
                  <a:pt x="6701" y="1899334"/>
                </a:lnTo>
                <a:lnTo>
                  <a:pt x="746301" y="1899334"/>
                </a:lnTo>
                <a:lnTo>
                  <a:pt x="753013" y="1892633"/>
                </a:lnTo>
                <a:lnTo>
                  <a:pt x="753013" y="1869398"/>
                </a:lnTo>
                <a:lnTo>
                  <a:pt x="29946" y="1869398"/>
                </a:lnTo>
                <a:lnTo>
                  <a:pt x="29946" y="514036"/>
                </a:lnTo>
                <a:lnTo>
                  <a:pt x="1284002" y="34794"/>
                </a:lnTo>
                <a:lnTo>
                  <a:pt x="1319699" y="34794"/>
                </a:lnTo>
                <a:lnTo>
                  <a:pt x="1298693" y="2397"/>
                </a:lnTo>
                <a:lnTo>
                  <a:pt x="1291206" y="0"/>
                </a:lnTo>
                <a:close/>
              </a:path>
              <a:path w="3108325" h="1899920">
                <a:moveTo>
                  <a:pt x="1049515" y="1202822"/>
                </a:moveTo>
                <a:lnTo>
                  <a:pt x="941468" y="1202822"/>
                </a:lnTo>
                <a:lnTo>
                  <a:pt x="991510" y="1209570"/>
                </a:lnTo>
                <a:lnTo>
                  <a:pt x="1036513" y="1228607"/>
                </a:lnTo>
                <a:lnTo>
                  <a:pt x="1074668" y="1258120"/>
                </a:lnTo>
                <a:lnTo>
                  <a:pt x="1104164" y="1296296"/>
                </a:lnTo>
                <a:lnTo>
                  <a:pt x="1123193" y="1341350"/>
                </a:lnTo>
                <a:lnTo>
                  <a:pt x="1129934" y="1391392"/>
                </a:lnTo>
                <a:lnTo>
                  <a:pt x="1129934" y="1892633"/>
                </a:lnTo>
                <a:lnTo>
                  <a:pt x="1136646" y="1899334"/>
                </a:lnTo>
                <a:lnTo>
                  <a:pt x="1358670" y="1899334"/>
                </a:lnTo>
                <a:lnTo>
                  <a:pt x="1365372" y="1892633"/>
                </a:lnTo>
                <a:lnTo>
                  <a:pt x="1365372" y="1869398"/>
                </a:lnTo>
                <a:lnTo>
                  <a:pt x="1159870" y="1869398"/>
                </a:lnTo>
                <a:lnTo>
                  <a:pt x="1159870" y="1391392"/>
                </a:lnTo>
                <a:lnTo>
                  <a:pt x="1154083" y="1341324"/>
                </a:lnTo>
                <a:lnTo>
                  <a:pt x="1137637" y="1295381"/>
                </a:lnTo>
                <a:lnTo>
                  <a:pt x="1111828" y="1254807"/>
                </a:lnTo>
                <a:lnTo>
                  <a:pt x="1077986" y="1220948"/>
                </a:lnTo>
                <a:lnTo>
                  <a:pt x="1049515" y="1202822"/>
                </a:lnTo>
                <a:close/>
              </a:path>
              <a:path w="3108325" h="1899920">
                <a:moveTo>
                  <a:pt x="1661995" y="1202822"/>
                </a:moveTo>
                <a:lnTo>
                  <a:pt x="1553952" y="1202822"/>
                </a:lnTo>
                <a:lnTo>
                  <a:pt x="1603989" y="1209570"/>
                </a:lnTo>
                <a:lnTo>
                  <a:pt x="1648990" y="1228607"/>
                </a:lnTo>
                <a:lnTo>
                  <a:pt x="1687143" y="1258120"/>
                </a:lnTo>
                <a:lnTo>
                  <a:pt x="1716638" y="1296296"/>
                </a:lnTo>
                <a:lnTo>
                  <a:pt x="1735666" y="1341350"/>
                </a:lnTo>
                <a:lnTo>
                  <a:pt x="1742407" y="1391392"/>
                </a:lnTo>
                <a:lnTo>
                  <a:pt x="1742407" y="1892633"/>
                </a:lnTo>
                <a:lnTo>
                  <a:pt x="1749119" y="1899334"/>
                </a:lnTo>
                <a:lnTo>
                  <a:pt x="1971144" y="1899334"/>
                </a:lnTo>
                <a:lnTo>
                  <a:pt x="1977845" y="1892633"/>
                </a:lnTo>
                <a:lnTo>
                  <a:pt x="1977845" y="1869398"/>
                </a:lnTo>
                <a:lnTo>
                  <a:pt x="1772354" y="1869398"/>
                </a:lnTo>
                <a:lnTo>
                  <a:pt x="1772354" y="1391392"/>
                </a:lnTo>
                <a:lnTo>
                  <a:pt x="1766566" y="1341324"/>
                </a:lnTo>
                <a:lnTo>
                  <a:pt x="1750119" y="1295381"/>
                </a:lnTo>
                <a:lnTo>
                  <a:pt x="1724309" y="1254807"/>
                </a:lnTo>
                <a:lnTo>
                  <a:pt x="1690465" y="1220948"/>
                </a:lnTo>
                <a:lnTo>
                  <a:pt x="1661995" y="1202822"/>
                </a:lnTo>
                <a:close/>
              </a:path>
              <a:path w="3108325" h="1899920">
                <a:moveTo>
                  <a:pt x="2274470" y="1202822"/>
                </a:moveTo>
                <a:lnTo>
                  <a:pt x="2166426" y="1202822"/>
                </a:lnTo>
                <a:lnTo>
                  <a:pt x="2216466" y="1209570"/>
                </a:lnTo>
                <a:lnTo>
                  <a:pt x="2261468" y="1228607"/>
                </a:lnTo>
                <a:lnTo>
                  <a:pt x="2299621" y="1258120"/>
                </a:lnTo>
                <a:lnTo>
                  <a:pt x="2329114" y="1296296"/>
                </a:lnTo>
                <a:lnTo>
                  <a:pt x="2348141" y="1341350"/>
                </a:lnTo>
                <a:lnTo>
                  <a:pt x="2354881" y="1391392"/>
                </a:lnTo>
                <a:lnTo>
                  <a:pt x="2354881" y="1892633"/>
                </a:lnTo>
                <a:lnTo>
                  <a:pt x="2361582" y="1899334"/>
                </a:lnTo>
                <a:lnTo>
                  <a:pt x="3101078" y="1899334"/>
                </a:lnTo>
                <a:lnTo>
                  <a:pt x="3107769" y="1892633"/>
                </a:lnTo>
                <a:lnTo>
                  <a:pt x="3107769" y="1869398"/>
                </a:lnTo>
                <a:lnTo>
                  <a:pt x="2384817" y="1869398"/>
                </a:lnTo>
                <a:lnTo>
                  <a:pt x="2384817" y="1391392"/>
                </a:lnTo>
                <a:lnTo>
                  <a:pt x="2379030" y="1341324"/>
                </a:lnTo>
                <a:lnTo>
                  <a:pt x="2362586" y="1295381"/>
                </a:lnTo>
                <a:lnTo>
                  <a:pt x="2336779" y="1254807"/>
                </a:lnTo>
                <a:lnTo>
                  <a:pt x="2302939" y="1220948"/>
                </a:lnTo>
                <a:lnTo>
                  <a:pt x="2274470" y="1202822"/>
                </a:lnTo>
                <a:close/>
              </a:path>
              <a:path w="3108325" h="1899920">
                <a:moveTo>
                  <a:pt x="941468" y="1172885"/>
                </a:moveTo>
                <a:lnTo>
                  <a:pt x="891455" y="1178666"/>
                </a:lnTo>
                <a:lnTo>
                  <a:pt x="845510" y="1195128"/>
                </a:lnTo>
                <a:lnTo>
                  <a:pt x="804955" y="1220948"/>
                </a:lnTo>
                <a:lnTo>
                  <a:pt x="771111" y="1254807"/>
                </a:lnTo>
                <a:lnTo>
                  <a:pt x="745301" y="1295381"/>
                </a:lnTo>
                <a:lnTo>
                  <a:pt x="728845" y="1341350"/>
                </a:lnTo>
                <a:lnTo>
                  <a:pt x="723066" y="1391392"/>
                </a:lnTo>
                <a:lnTo>
                  <a:pt x="723066" y="1869398"/>
                </a:lnTo>
                <a:lnTo>
                  <a:pt x="753013" y="1869398"/>
                </a:lnTo>
                <a:lnTo>
                  <a:pt x="753013" y="1391392"/>
                </a:lnTo>
                <a:lnTo>
                  <a:pt x="759757" y="1341324"/>
                </a:lnTo>
                <a:lnTo>
                  <a:pt x="778780" y="1296296"/>
                </a:lnTo>
                <a:lnTo>
                  <a:pt x="808273" y="1258120"/>
                </a:lnTo>
                <a:lnTo>
                  <a:pt x="846426" y="1228607"/>
                </a:lnTo>
                <a:lnTo>
                  <a:pt x="891428" y="1209570"/>
                </a:lnTo>
                <a:lnTo>
                  <a:pt x="941468" y="1202822"/>
                </a:lnTo>
                <a:lnTo>
                  <a:pt x="1049515" y="1202822"/>
                </a:lnTo>
                <a:lnTo>
                  <a:pt x="1037431" y="1195128"/>
                </a:lnTo>
                <a:lnTo>
                  <a:pt x="991485" y="1178666"/>
                </a:lnTo>
                <a:lnTo>
                  <a:pt x="941468" y="1172885"/>
                </a:lnTo>
                <a:close/>
              </a:path>
              <a:path w="3108325" h="1899920">
                <a:moveTo>
                  <a:pt x="1553952" y="1172885"/>
                </a:moveTo>
                <a:lnTo>
                  <a:pt x="1503906" y="1178666"/>
                </a:lnTo>
                <a:lnTo>
                  <a:pt x="1457935" y="1195128"/>
                </a:lnTo>
                <a:lnTo>
                  <a:pt x="1417359" y="1220948"/>
                </a:lnTo>
                <a:lnTo>
                  <a:pt x="1383499" y="1254807"/>
                </a:lnTo>
                <a:lnTo>
                  <a:pt x="1357678" y="1295381"/>
                </a:lnTo>
                <a:lnTo>
                  <a:pt x="1341216" y="1341350"/>
                </a:lnTo>
                <a:lnTo>
                  <a:pt x="1335435" y="1391392"/>
                </a:lnTo>
                <a:lnTo>
                  <a:pt x="1335435" y="1869398"/>
                </a:lnTo>
                <a:lnTo>
                  <a:pt x="1365372" y="1869398"/>
                </a:lnTo>
                <a:lnTo>
                  <a:pt x="1365372" y="1391392"/>
                </a:lnTo>
                <a:lnTo>
                  <a:pt x="1372119" y="1341324"/>
                </a:lnTo>
                <a:lnTo>
                  <a:pt x="1391155" y="1296296"/>
                </a:lnTo>
                <a:lnTo>
                  <a:pt x="1420667" y="1258120"/>
                </a:lnTo>
                <a:lnTo>
                  <a:pt x="1458845" y="1228607"/>
                </a:lnTo>
                <a:lnTo>
                  <a:pt x="1503877" y="1209570"/>
                </a:lnTo>
                <a:lnTo>
                  <a:pt x="1553952" y="1202822"/>
                </a:lnTo>
                <a:lnTo>
                  <a:pt x="1661995" y="1202822"/>
                </a:lnTo>
                <a:lnTo>
                  <a:pt x="1649910" y="1195128"/>
                </a:lnTo>
                <a:lnTo>
                  <a:pt x="1603965" y="1178666"/>
                </a:lnTo>
                <a:lnTo>
                  <a:pt x="1553952" y="1172885"/>
                </a:lnTo>
                <a:close/>
              </a:path>
              <a:path w="3108325" h="1899920">
                <a:moveTo>
                  <a:pt x="2166426" y="1172885"/>
                </a:moveTo>
                <a:lnTo>
                  <a:pt x="2116383" y="1178666"/>
                </a:lnTo>
                <a:lnTo>
                  <a:pt x="2070413" y="1195128"/>
                </a:lnTo>
                <a:lnTo>
                  <a:pt x="2029836" y="1220948"/>
                </a:lnTo>
                <a:lnTo>
                  <a:pt x="1995976" y="1254807"/>
                </a:lnTo>
                <a:lnTo>
                  <a:pt x="1970153" y="1295381"/>
                </a:lnTo>
                <a:lnTo>
                  <a:pt x="1953690" y="1341350"/>
                </a:lnTo>
                <a:lnTo>
                  <a:pt x="1947909" y="1391392"/>
                </a:lnTo>
                <a:lnTo>
                  <a:pt x="1947909" y="1869398"/>
                </a:lnTo>
                <a:lnTo>
                  <a:pt x="1977845" y="1869398"/>
                </a:lnTo>
                <a:lnTo>
                  <a:pt x="1977845" y="1391392"/>
                </a:lnTo>
                <a:lnTo>
                  <a:pt x="1984593" y="1341324"/>
                </a:lnTo>
                <a:lnTo>
                  <a:pt x="2003628" y="1296296"/>
                </a:lnTo>
                <a:lnTo>
                  <a:pt x="2033140" y="1258120"/>
                </a:lnTo>
                <a:lnTo>
                  <a:pt x="2071318" y="1228607"/>
                </a:lnTo>
                <a:lnTo>
                  <a:pt x="2116350" y="1209570"/>
                </a:lnTo>
                <a:lnTo>
                  <a:pt x="2166426" y="1202822"/>
                </a:lnTo>
                <a:lnTo>
                  <a:pt x="2274470" y="1202822"/>
                </a:lnTo>
                <a:lnTo>
                  <a:pt x="2262386" y="1195128"/>
                </a:lnTo>
                <a:lnTo>
                  <a:pt x="2216441" y="1178666"/>
                </a:lnTo>
                <a:lnTo>
                  <a:pt x="2166426" y="1172885"/>
                </a:lnTo>
                <a:close/>
              </a:path>
              <a:path w="3108325" h="1899920">
                <a:moveTo>
                  <a:pt x="1907606" y="34794"/>
                </a:moveTo>
                <a:lnTo>
                  <a:pt x="1823766" y="34794"/>
                </a:lnTo>
                <a:lnTo>
                  <a:pt x="3077832" y="514036"/>
                </a:lnTo>
                <a:lnTo>
                  <a:pt x="3077832" y="1869398"/>
                </a:lnTo>
                <a:lnTo>
                  <a:pt x="3107769" y="1869398"/>
                </a:lnTo>
                <a:lnTo>
                  <a:pt x="3107769" y="497534"/>
                </a:lnTo>
                <a:lnTo>
                  <a:pt x="3103947" y="491974"/>
                </a:lnTo>
                <a:lnTo>
                  <a:pt x="1907606" y="34794"/>
                </a:lnTo>
                <a:close/>
              </a:path>
              <a:path w="3108325" h="1899920">
                <a:moveTo>
                  <a:pt x="1319699" y="34794"/>
                </a:moveTo>
                <a:lnTo>
                  <a:pt x="1284002" y="34794"/>
                </a:lnTo>
                <a:lnTo>
                  <a:pt x="1541387" y="431725"/>
                </a:lnTo>
                <a:lnTo>
                  <a:pt x="1546870" y="436525"/>
                </a:lnTo>
                <a:lnTo>
                  <a:pt x="1553956" y="438117"/>
                </a:lnTo>
                <a:lnTo>
                  <a:pt x="1561040" y="436513"/>
                </a:lnTo>
                <a:lnTo>
                  <a:pt x="1566517" y="431725"/>
                </a:lnTo>
                <a:lnTo>
                  <a:pt x="1589624" y="396071"/>
                </a:lnTo>
                <a:lnTo>
                  <a:pt x="1553952" y="396071"/>
                </a:lnTo>
                <a:lnTo>
                  <a:pt x="1319699" y="34794"/>
                </a:lnTo>
                <a:close/>
              </a:path>
              <a:path w="3108325" h="1899920">
                <a:moveTo>
                  <a:pt x="1816583" y="10"/>
                </a:moveTo>
                <a:lnTo>
                  <a:pt x="1809086" y="2418"/>
                </a:lnTo>
                <a:lnTo>
                  <a:pt x="1553952" y="396071"/>
                </a:lnTo>
                <a:lnTo>
                  <a:pt x="1589624" y="396071"/>
                </a:lnTo>
                <a:lnTo>
                  <a:pt x="1823766" y="34794"/>
                </a:lnTo>
                <a:lnTo>
                  <a:pt x="1907606" y="34794"/>
                </a:lnTo>
                <a:lnTo>
                  <a:pt x="1816583" y="1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442" y="8093030"/>
            <a:ext cx="97790" cy="1689735"/>
          </a:xfrm>
          <a:custGeom>
            <a:avLst/>
            <a:gdLst/>
            <a:ahLst/>
            <a:cxnLst/>
            <a:rect l="l" t="t" r="r" b="b"/>
            <a:pathLst>
              <a:path w="97789" h="1689734">
                <a:moveTo>
                  <a:pt x="97442" y="1689131"/>
                </a:moveTo>
                <a:lnTo>
                  <a:pt x="0" y="1689131"/>
                </a:lnTo>
                <a:lnTo>
                  <a:pt x="0" y="0"/>
                </a:lnTo>
                <a:lnTo>
                  <a:pt x="97442" y="0"/>
                </a:lnTo>
                <a:lnTo>
                  <a:pt x="97442" y="1689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4480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5" h="1719579">
                <a:moveTo>
                  <a:pt x="120676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76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76" y="0"/>
                </a:lnTo>
                <a:close/>
              </a:path>
              <a:path w="127635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2327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4" h="1719579">
                <a:moveTo>
                  <a:pt x="120687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87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87" y="0"/>
                </a:lnTo>
                <a:close/>
              </a:path>
              <a:path w="127634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6884" y="8184347"/>
            <a:ext cx="430530" cy="1427480"/>
          </a:xfrm>
          <a:custGeom>
            <a:avLst/>
            <a:gdLst/>
            <a:ahLst/>
            <a:cxnLst/>
            <a:rect l="l" t="t" r="r" b="b"/>
            <a:pathLst>
              <a:path w="430529" h="1427479">
                <a:moveTo>
                  <a:pt x="430405" y="1427275"/>
                </a:moveTo>
                <a:lnTo>
                  <a:pt x="0" y="1427275"/>
                </a:lnTo>
                <a:lnTo>
                  <a:pt x="0" y="0"/>
                </a:lnTo>
                <a:lnTo>
                  <a:pt x="430405" y="0"/>
                </a:lnTo>
                <a:lnTo>
                  <a:pt x="430405" y="1427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1922" y="8169374"/>
            <a:ext cx="460375" cy="1457325"/>
          </a:xfrm>
          <a:custGeom>
            <a:avLst/>
            <a:gdLst/>
            <a:ahLst/>
            <a:cxnLst/>
            <a:rect l="l" t="t" r="r" b="b"/>
            <a:pathLst>
              <a:path w="460375" h="1457325">
                <a:moveTo>
                  <a:pt x="453630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50510"/>
                </a:lnTo>
                <a:lnTo>
                  <a:pt x="6711" y="1457222"/>
                </a:lnTo>
                <a:lnTo>
                  <a:pt x="453630" y="1457222"/>
                </a:lnTo>
                <a:lnTo>
                  <a:pt x="460342" y="1450510"/>
                </a:lnTo>
                <a:lnTo>
                  <a:pt x="460342" y="1427286"/>
                </a:lnTo>
                <a:lnTo>
                  <a:pt x="29946" y="1427286"/>
                </a:lnTo>
                <a:lnTo>
                  <a:pt x="29946" y="29946"/>
                </a:lnTo>
                <a:lnTo>
                  <a:pt x="460342" y="29946"/>
                </a:lnTo>
                <a:lnTo>
                  <a:pt x="460342" y="6701"/>
                </a:lnTo>
                <a:lnTo>
                  <a:pt x="453630" y="0"/>
                </a:lnTo>
                <a:close/>
              </a:path>
              <a:path w="460375" h="1457325">
                <a:moveTo>
                  <a:pt x="460342" y="29946"/>
                </a:moveTo>
                <a:lnTo>
                  <a:pt x="430405" y="29946"/>
                </a:lnTo>
                <a:lnTo>
                  <a:pt x="430405" y="1427286"/>
                </a:lnTo>
                <a:lnTo>
                  <a:pt x="460342" y="1427286"/>
                </a:lnTo>
                <a:lnTo>
                  <a:pt x="460342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0939" y="8326870"/>
            <a:ext cx="302895" cy="164465"/>
          </a:xfrm>
          <a:custGeom>
            <a:avLst/>
            <a:gdLst/>
            <a:ahLst/>
            <a:cxnLst/>
            <a:rect l="l" t="t" r="r" b="b"/>
            <a:pathLst>
              <a:path w="302895" h="164465">
                <a:moveTo>
                  <a:pt x="151178" y="0"/>
                </a:moveTo>
                <a:lnTo>
                  <a:pt x="108017" y="2813"/>
                </a:lnTo>
                <a:lnTo>
                  <a:pt x="67846" y="10881"/>
                </a:lnTo>
                <a:lnTo>
                  <a:pt x="31546" y="23650"/>
                </a:lnTo>
                <a:lnTo>
                  <a:pt x="0" y="40564"/>
                </a:lnTo>
                <a:lnTo>
                  <a:pt x="0" y="164078"/>
                </a:lnTo>
                <a:lnTo>
                  <a:pt x="302315" y="164078"/>
                </a:lnTo>
                <a:lnTo>
                  <a:pt x="302315" y="40564"/>
                </a:lnTo>
                <a:lnTo>
                  <a:pt x="270765" y="23650"/>
                </a:lnTo>
                <a:lnTo>
                  <a:pt x="234470" y="10881"/>
                </a:lnTo>
                <a:lnTo>
                  <a:pt x="194314" y="2813"/>
                </a:lnTo>
                <a:lnTo>
                  <a:pt x="151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5973" y="8311905"/>
            <a:ext cx="332740" cy="194310"/>
          </a:xfrm>
          <a:custGeom>
            <a:avLst/>
            <a:gdLst/>
            <a:ahLst/>
            <a:cxnLst/>
            <a:rect l="l" t="t" r="r" b="b"/>
            <a:pathLst>
              <a:path w="332740" h="194309">
                <a:moveTo>
                  <a:pt x="166141" y="0"/>
                </a:moveTo>
                <a:lnTo>
                  <a:pt x="121855" y="2818"/>
                </a:lnTo>
                <a:lnTo>
                  <a:pt x="79885" y="11097"/>
                </a:lnTo>
                <a:lnTo>
                  <a:pt x="41208" y="24574"/>
                </a:lnTo>
                <a:lnTo>
                  <a:pt x="6806" y="42982"/>
                </a:lnTo>
                <a:lnTo>
                  <a:pt x="0" y="50469"/>
                </a:lnTo>
                <a:lnTo>
                  <a:pt x="0" y="187324"/>
                </a:lnTo>
                <a:lnTo>
                  <a:pt x="6701" y="194015"/>
                </a:lnTo>
                <a:lnTo>
                  <a:pt x="325550" y="194015"/>
                </a:lnTo>
                <a:lnTo>
                  <a:pt x="332251" y="187324"/>
                </a:lnTo>
                <a:lnTo>
                  <a:pt x="332251" y="164078"/>
                </a:lnTo>
                <a:lnTo>
                  <a:pt x="29936" y="164078"/>
                </a:lnTo>
                <a:lnTo>
                  <a:pt x="29936" y="63851"/>
                </a:lnTo>
                <a:lnTo>
                  <a:pt x="59612" y="49306"/>
                </a:lnTo>
                <a:lnTo>
                  <a:pt x="92694" y="38675"/>
                </a:lnTo>
                <a:lnTo>
                  <a:pt x="128448" y="32153"/>
                </a:lnTo>
                <a:lnTo>
                  <a:pt x="166141" y="29936"/>
                </a:lnTo>
                <a:lnTo>
                  <a:pt x="301070" y="29936"/>
                </a:lnTo>
                <a:lnTo>
                  <a:pt x="291052" y="24574"/>
                </a:lnTo>
                <a:lnTo>
                  <a:pt x="252386" y="11097"/>
                </a:lnTo>
                <a:lnTo>
                  <a:pt x="210423" y="2818"/>
                </a:lnTo>
                <a:lnTo>
                  <a:pt x="166141" y="0"/>
                </a:lnTo>
                <a:close/>
              </a:path>
              <a:path w="332740" h="194309">
                <a:moveTo>
                  <a:pt x="301070" y="29936"/>
                </a:moveTo>
                <a:lnTo>
                  <a:pt x="166141" y="29936"/>
                </a:lnTo>
                <a:lnTo>
                  <a:pt x="203824" y="32153"/>
                </a:lnTo>
                <a:lnTo>
                  <a:pt x="239568" y="38675"/>
                </a:lnTo>
                <a:lnTo>
                  <a:pt x="272642" y="49306"/>
                </a:lnTo>
                <a:lnTo>
                  <a:pt x="302315" y="63851"/>
                </a:lnTo>
                <a:lnTo>
                  <a:pt x="302315" y="164078"/>
                </a:lnTo>
                <a:lnTo>
                  <a:pt x="332251" y="164078"/>
                </a:lnTo>
                <a:lnTo>
                  <a:pt x="332251" y="50469"/>
                </a:lnTo>
                <a:lnTo>
                  <a:pt x="329686" y="45747"/>
                </a:lnTo>
                <a:lnTo>
                  <a:pt x="325445" y="42982"/>
                </a:lnTo>
                <a:lnTo>
                  <a:pt x="30107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121" y="8326872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2129" y="8326877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2343" y="86725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743" y="0"/>
                </a:moveTo>
                <a:lnTo>
                  <a:pt x="131962" y="6421"/>
                </a:lnTo>
                <a:lnTo>
                  <a:pt x="89025" y="24541"/>
                </a:lnTo>
                <a:lnTo>
                  <a:pt x="52647" y="52648"/>
                </a:lnTo>
                <a:lnTo>
                  <a:pt x="24541" y="89028"/>
                </a:lnTo>
                <a:lnTo>
                  <a:pt x="6420" y="131968"/>
                </a:lnTo>
                <a:lnTo>
                  <a:pt x="0" y="179753"/>
                </a:lnTo>
                <a:lnTo>
                  <a:pt x="6420" y="227539"/>
                </a:lnTo>
                <a:lnTo>
                  <a:pt x="24541" y="270478"/>
                </a:lnTo>
                <a:lnTo>
                  <a:pt x="52647" y="306858"/>
                </a:lnTo>
                <a:lnTo>
                  <a:pt x="89025" y="334965"/>
                </a:lnTo>
                <a:lnTo>
                  <a:pt x="131962" y="353086"/>
                </a:lnTo>
                <a:lnTo>
                  <a:pt x="179743" y="359507"/>
                </a:lnTo>
                <a:lnTo>
                  <a:pt x="227532" y="353086"/>
                </a:lnTo>
                <a:lnTo>
                  <a:pt x="270472" y="334965"/>
                </a:lnTo>
                <a:lnTo>
                  <a:pt x="306851" y="306858"/>
                </a:lnTo>
                <a:lnTo>
                  <a:pt x="334957" y="270478"/>
                </a:lnTo>
                <a:lnTo>
                  <a:pt x="353076" y="227539"/>
                </a:lnTo>
                <a:lnTo>
                  <a:pt x="359496" y="179753"/>
                </a:lnTo>
                <a:lnTo>
                  <a:pt x="353076" y="131968"/>
                </a:lnTo>
                <a:lnTo>
                  <a:pt x="334957" y="89028"/>
                </a:lnTo>
                <a:lnTo>
                  <a:pt x="306851" y="52648"/>
                </a:lnTo>
                <a:lnTo>
                  <a:pt x="270472" y="24541"/>
                </a:lnTo>
                <a:lnTo>
                  <a:pt x="227532" y="6421"/>
                </a:lnTo>
                <a:lnTo>
                  <a:pt x="179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7374" y="8657617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194727" y="0"/>
                </a:moveTo>
                <a:lnTo>
                  <a:pt x="150130" y="5151"/>
                </a:lnTo>
                <a:lnTo>
                  <a:pt x="109163" y="19821"/>
                </a:lnTo>
                <a:lnTo>
                  <a:pt x="73004" y="42830"/>
                </a:lnTo>
                <a:lnTo>
                  <a:pt x="42831" y="73002"/>
                </a:lnTo>
                <a:lnTo>
                  <a:pt x="19821" y="109159"/>
                </a:lnTo>
                <a:lnTo>
                  <a:pt x="5151" y="150123"/>
                </a:lnTo>
                <a:lnTo>
                  <a:pt x="0" y="194716"/>
                </a:lnTo>
                <a:lnTo>
                  <a:pt x="5151" y="239312"/>
                </a:lnTo>
                <a:lnTo>
                  <a:pt x="19821" y="280278"/>
                </a:lnTo>
                <a:lnTo>
                  <a:pt x="42831" y="316434"/>
                </a:lnTo>
                <a:lnTo>
                  <a:pt x="73004" y="346605"/>
                </a:lnTo>
                <a:lnTo>
                  <a:pt x="109163" y="369613"/>
                </a:lnTo>
                <a:lnTo>
                  <a:pt x="150130" y="384282"/>
                </a:lnTo>
                <a:lnTo>
                  <a:pt x="194727" y="389433"/>
                </a:lnTo>
                <a:lnTo>
                  <a:pt x="239320" y="384282"/>
                </a:lnTo>
                <a:lnTo>
                  <a:pt x="280283" y="369613"/>
                </a:lnTo>
                <a:lnTo>
                  <a:pt x="296182" y="359496"/>
                </a:lnTo>
                <a:lnTo>
                  <a:pt x="194727" y="359496"/>
                </a:lnTo>
                <a:lnTo>
                  <a:pt x="150973" y="353601"/>
                </a:lnTo>
                <a:lnTo>
                  <a:pt x="111623" y="336968"/>
                </a:lnTo>
                <a:lnTo>
                  <a:pt x="78260" y="311181"/>
                </a:lnTo>
                <a:lnTo>
                  <a:pt x="52469" y="277822"/>
                </a:lnTo>
                <a:lnTo>
                  <a:pt x="35833" y="238473"/>
                </a:lnTo>
                <a:lnTo>
                  <a:pt x="29936" y="194716"/>
                </a:lnTo>
                <a:lnTo>
                  <a:pt x="35833" y="150963"/>
                </a:lnTo>
                <a:lnTo>
                  <a:pt x="52469" y="111615"/>
                </a:lnTo>
                <a:lnTo>
                  <a:pt x="78260" y="78255"/>
                </a:lnTo>
                <a:lnTo>
                  <a:pt x="111623" y="52466"/>
                </a:lnTo>
                <a:lnTo>
                  <a:pt x="150973" y="35832"/>
                </a:lnTo>
                <a:lnTo>
                  <a:pt x="194727" y="29936"/>
                </a:lnTo>
                <a:lnTo>
                  <a:pt x="296178" y="29936"/>
                </a:lnTo>
                <a:lnTo>
                  <a:pt x="280283" y="19821"/>
                </a:lnTo>
                <a:lnTo>
                  <a:pt x="239320" y="5151"/>
                </a:lnTo>
                <a:lnTo>
                  <a:pt x="194727" y="0"/>
                </a:lnTo>
                <a:close/>
              </a:path>
              <a:path w="389890" h="389890">
                <a:moveTo>
                  <a:pt x="296178" y="29936"/>
                </a:moveTo>
                <a:lnTo>
                  <a:pt x="194727" y="29936"/>
                </a:lnTo>
                <a:lnTo>
                  <a:pt x="238480" y="35832"/>
                </a:lnTo>
                <a:lnTo>
                  <a:pt x="277828" y="52466"/>
                </a:lnTo>
                <a:lnTo>
                  <a:pt x="311188" y="78255"/>
                </a:lnTo>
                <a:lnTo>
                  <a:pt x="336976" y="111615"/>
                </a:lnTo>
                <a:lnTo>
                  <a:pt x="353610" y="150963"/>
                </a:lnTo>
                <a:lnTo>
                  <a:pt x="359507" y="194716"/>
                </a:lnTo>
                <a:lnTo>
                  <a:pt x="353610" y="238473"/>
                </a:lnTo>
                <a:lnTo>
                  <a:pt x="336976" y="277822"/>
                </a:lnTo>
                <a:lnTo>
                  <a:pt x="311188" y="311181"/>
                </a:lnTo>
                <a:lnTo>
                  <a:pt x="277828" y="336968"/>
                </a:lnTo>
                <a:lnTo>
                  <a:pt x="238480" y="353601"/>
                </a:lnTo>
                <a:lnTo>
                  <a:pt x="194727" y="359496"/>
                </a:lnTo>
                <a:lnTo>
                  <a:pt x="296182" y="359496"/>
                </a:lnTo>
                <a:lnTo>
                  <a:pt x="346612" y="316434"/>
                </a:lnTo>
                <a:lnTo>
                  <a:pt x="369622" y="280278"/>
                </a:lnTo>
                <a:lnTo>
                  <a:pt x="384292" y="239312"/>
                </a:lnTo>
                <a:lnTo>
                  <a:pt x="389443" y="194716"/>
                </a:lnTo>
                <a:lnTo>
                  <a:pt x="384292" y="150123"/>
                </a:lnTo>
                <a:lnTo>
                  <a:pt x="369622" y="109159"/>
                </a:lnTo>
                <a:lnTo>
                  <a:pt x="346612" y="73002"/>
                </a:lnTo>
                <a:lnTo>
                  <a:pt x="316440" y="42830"/>
                </a:lnTo>
                <a:lnTo>
                  <a:pt x="29617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1475" y="8791708"/>
            <a:ext cx="121242" cy="121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2818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61" y="0"/>
                </a:moveTo>
                <a:lnTo>
                  <a:pt x="108306" y="8073"/>
                </a:lnTo>
                <a:lnTo>
                  <a:pt x="64834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12" y="700606"/>
                </a:lnTo>
                <a:lnTo>
                  <a:pt x="316712" y="158351"/>
                </a:lnTo>
                <a:lnTo>
                  <a:pt x="308639" y="108300"/>
                </a:lnTo>
                <a:lnTo>
                  <a:pt x="286159" y="64831"/>
                </a:lnTo>
                <a:lnTo>
                  <a:pt x="251880" y="30553"/>
                </a:lnTo>
                <a:lnTo>
                  <a:pt x="208412" y="8073"/>
                </a:lnTo>
                <a:lnTo>
                  <a:pt x="158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7858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281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52834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41612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1612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738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0749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1179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6222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0997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51" y="0"/>
                </a:moveTo>
                <a:lnTo>
                  <a:pt x="108300" y="8073"/>
                </a:lnTo>
                <a:lnTo>
                  <a:pt x="64831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6037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0993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71014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9790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979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891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8919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9348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4392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3186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129943" y="1750051"/>
                </a:moveTo>
                <a:lnTo>
                  <a:pt x="0" y="1750051"/>
                </a:lnTo>
                <a:lnTo>
                  <a:pt x="0" y="0"/>
                </a:lnTo>
                <a:lnTo>
                  <a:pt x="129943" y="0"/>
                </a:lnTo>
                <a:lnTo>
                  <a:pt x="129943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18224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68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73296"/>
                </a:lnTo>
                <a:lnTo>
                  <a:pt x="6701" y="1780008"/>
                </a:lnTo>
                <a:lnTo>
                  <a:pt x="153168" y="1780008"/>
                </a:lnTo>
                <a:lnTo>
                  <a:pt x="159879" y="1773296"/>
                </a:lnTo>
                <a:lnTo>
                  <a:pt x="159879" y="1750061"/>
                </a:lnTo>
                <a:lnTo>
                  <a:pt x="29946" y="1750061"/>
                </a:lnTo>
                <a:lnTo>
                  <a:pt x="29946" y="29946"/>
                </a:lnTo>
                <a:lnTo>
                  <a:pt x="159879" y="29946"/>
                </a:lnTo>
                <a:lnTo>
                  <a:pt x="159879" y="6711"/>
                </a:lnTo>
                <a:lnTo>
                  <a:pt x="153168" y="0"/>
                </a:lnTo>
                <a:close/>
              </a:path>
              <a:path w="160020" h="1780540">
                <a:moveTo>
                  <a:pt x="159879" y="29946"/>
                </a:moveTo>
                <a:lnTo>
                  <a:pt x="129943" y="29946"/>
                </a:lnTo>
                <a:lnTo>
                  <a:pt x="129943" y="1750061"/>
                </a:lnTo>
                <a:lnTo>
                  <a:pt x="159879" y="1750061"/>
                </a:lnTo>
                <a:lnTo>
                  <a:pt x="15987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8319" y="8326877"/>
            <a:ext cx="130175" cy="1381760"/>
          </a:xfrm>
          <a:custGeom>
            <a:avLst/>
            <a:gdLst/>
            <a:ahLst/>
            <a:cxnLst/>
            <a:rect l="l" t="t" r="r" b="b"/>
            <a:pathLst>
              <a:path w="130175" h="1381759">
                <a:moveTo>
                  <a:pt x="129943" y="1381685"/>
                </a:moveTo>
                <a:lnTo>
                  <a:pt x="0" y="1381685"/>
                </a:lnTo>
                <a:lnTo>
                  <a:pt x="0" y="0"/>
                </a:lnTo>
                <a:lnTo>
                  <a:pt x="129943" y="0"/>
                </a:lnTo>
                <a:lnTo>
                  <a:pt x="129943" y="1381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43346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89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04920"/>
                </a:lnTo>
                <a:lnTo>
                  <a:pt x="6711" y="1411632"/>
                </a:lnTo>
                <a:lnTo>
                  <a:pt x="153189" y="1411632"/>
                </a:lnTo>
                <a:lnTo>
                  <a:pt x="159890" y="1404920"/>
                </a:lnTo>
                <a:lnTo>
                  <a:pt x="159890" y="1381685"/>
                </a:lnTo>
                <a:lnTo>
                  <a:pt x="29946" y="1381685"/>
                </a:lnTo>
                <a:lnTo>
                  <a:pt x="29946" y="29936"/>
                </a:lnTo>
                <a:lnTo>
                  <a:pt x="159890" y="29936"/>
                </a:lnTo>
                <a:lnTo>
                  <a:pt x="159890" y="6701"/>
                </a:lnTo>
                <a:lnTo>
                  <a:pt x="153189" y="0"/>
                </a:lnTo>
                <a:close/>
              </a:path>
              <a:path w="160020" h="1412240">
                <a:moveTo>
                  <a:pt x="159890" y="29936"/>
                </a:moveTo>
                <a:lnTo>
                  <a:pt x="129954" y="29936"/>
                </a:lnTo>
                <a:lnTo>
                  <a:pt x="129954" y="1381685"/>
                </a:lnTo>
                <a:lnTo>
                  <a:pt x="159890" y="1381685"/>
                </a:lnTo>
                <a:lnTo>
                  <a:pt x="15989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74662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9693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466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4659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2581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02584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3445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3457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33014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18047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6483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1514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47" y="730543"/>
                </a:lnTo>
                <a:lnTo>
                  <a:pt x="346649" y="723841"/>
                </a:lnTo>
                <a:lnTo>
                  <a:pt x="346649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805" y="29936"/>
                </a:lnTo>
                <a:lnTo>
                  <a:pt x="260736" y="23698"/>
                </a:lnTo>
                <a:lnTo>
                  <a:pt x="219344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805" y="29936"/>
                </a:moveTo>
                <a:lnTo>
                  <a:pt x="173314" y="29936"/>
                </a:lnTo>
                <a:lnTo>
                  <a:pt x="218592" y="37258"/>
                </a:lnTo>
                <a:lnTo>
                  <a:pt x="257951" y="57638"/>
                </a:lnTo>
                <a:lnTo>
                  <a:pt x="289010" y="88695"/>
                </a:lnTo>
                <a:lnTo>
                  <a:pt x="309390" y="128050"/>
                </a:lnTo>
                <a:lnTo>
                  <a:pt x="316712" y="173324"/>
                </a:lnTo>
                <a:lnTo>
                  <a:pt x="316712" y="700606"/>
                </a:lnTo>
                <a:lnTo>
                  <a:pt x="346649" y="700606"/>
                </a:lnTo>
                <a:lnTo>
                  <a:pt x="346649" y="173324"/>
                </a:lnTo>
                <a:lnTo>
                  <a:pt x="340447" y="127302"/>
                </a:lnTo>
                <a:lnTo>
                  <a:pt x="322952" y="85914"/>
                </a:lnTo>
                <a:lnTo>
                  <a:pt x="295827" y="50824"/>
                </a:lnTo>
                <a:lnTo>
                  <a:pt x="268805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6487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6490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8440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4404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526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45277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14834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9867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055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0" y="1750051"/>
                </a:moveTo>
                <a:lnTo>
                  <a:pt x="129954" y="1750051"/>
                </a:lnTo>
                <a:lnTo>
                  <a:pt x="129954" y="0"/>
                </a:lnTo>
                <a:lnTo>
                  <a:pt x="0" y="0"/>
                </a:lnTo>
                <a:lnTo>
                  <a:pt x="0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66102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57" y="0"/>
                </a:moveTo>
                <a:lnTo>
                  <a:pt x="6690" y="0"/>
                </a:lnTo>
                <a:lnTo>
                  <a:pt x="0" y="6711"/>
                </a:lnTo>
                <a:lnTo>
                  <a:pt x="0" y="1773296"/>
                </a:lnTo>
                <a:lnTo>
                  <a:pt x="6690" y="1780008"/>
                </a:lnTo>
                <a:lnTo>
                  <a:pt x="153157" y="1780008"/>
                </a:lnTo>
                <a:lnTo>
                  <a:pt x="159869" y="1773296"/>
                </a:lnTo>
                <a:lnTo>
                  <a:pt x="159869" y="1750061"/>
                </a:lnTo>
                <a:lnTo>
                  <a:pt x="29936" y="1750061"/>
                </a:lnTo>
                <a:lnTo>
                  <a:pt x="29936" y="29946"/>
                </a:lnTo>
                <a:lnTo>
                  <a:pt x="159869" y="29946"/>
                </a:lnTo>
                <a:lnTo>
                  <a:pt x="159869" y="6711"/>
                </a:lnTo>
                <a:lnTo>
                  <a:pt x="153157" y="0"/>
                </a:lnTo>
                <a:close/>
              </a:path>
              <a:path w="160020" h="1780540">
                <a:moveTo>
                  <a:pt x="159869" y="29946"/>
                </a:moveTo>
                <a:lnTo>
                  <a:pt x="129933" y="29946"/>
                </a:lnTo>
                <a:lnTo>
                  <a:pt x="129933" y="1750061"/>
                </a:lnTo>
                <a:lnTo>
                  <a:pt x="159869" y="1750061"/>
                </a:lnTo>
                <a:lnTo>
                  <a:pt x="15986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0970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57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1404920"/>
                </a:lnTo>
                <a:lnTo>
                  <a:pt x="6701" y="1411632"/>
                </a:lnTo>
                <a:lnTo>
                  <a:pt x="153157" y="1411632"/>
                </a:lnTo>
                <a:lnTo>
                  <a:pt x="159869" y="1404920"/>
                </a:lnTo>
                <a:lnTo>
                  <a:pt x="159869" y="1381685"/>
                </a:lnTo>
                <a:lnTo>
                  <a:pt x="29936" y="1381685"/>
                </a:lnTo>
                <a:lnTo>
                  <a:pt x="29936" y="29936"/>
                </a:lnTo>
                <a:lnTo>
                  <a:pt x="159869" y="29936"/>
                </a:lnTo>
                <a:lnTo>
                  <a:pt x="159869" y="6701"/>
                </a:lnTo>
                <a:lnTo>
                  <a:pt x="153157" y="0"/>
                </a:lnTo>
                <a:close/>
              </a:path>
              <a:path w="160020" h="1412240">
                <a:moveTo>
                  <a:pt x="159869" y="29936"/>
                </a:moveTo>
                <a:lnTo>
                  <a:pt x="129933" y="29936"/>
                </a:lnTo>
                <a:lnTo>
                  <a:pt x="129933" y="1381685"/>
                </a:lnTo>
                <a:lnTo>
                  <a:pt x="159869" y="1381685"/>
                </a:lnTo>
                <a:lnTo>
                  <a:pt x="159869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3207" y="9508910"/>
            <a:ext cx="1898014" cy="850265"/>
          </a:xfrm>
          <a:custGeom>
            <a:avLst/>
            <a:gdLst/>
            <a:ahLst/>
            <a:cxnLst/>
            <a:rect l="l" t="t" r="r" b="b"/>
            <a:pathLst>
              <a:path w="1898015" h="850265">
                <a:moveTo>
                  <a:pt x="320848" y="0"/>
                </a:moveTo>
                <a:lnTo>
                  <a:pt x="268798" y="3386"/>
                </a:lnTo>
                <a:lnTo>
                  <a:pt x="219424" y="13192"/>
                </a:lnTo>
                <a:lnTo>
                  <a:pt x="173386" y="28884"/>
                </a:lnTo>
                <a:lnTo>
                  <a:pt x="131346" y="49931"/>
                </a:lnTo>
                <a:lnTo>
                  <a:pt x="93963" y="75800"/>
                </a:lnTo>
                <a:lnTo>
                  <a:pt x="61896" y="105958"/>
                </a:lnTo>
                <a:lnTo>
                  <a:pt x="35806" y="139875"/>
                </a:lnTo>
                <a:lnTo>
                  <a:pt x="16354" y="177017"/>
                </a:lnTo>
                <a:lnTo>
                  <a:pt x="4198" y="216853"/>
                </a:lnTo>
                <a:lnTo>
                  <a:pt x="0" y="258850"/>
                </a:lnTo>
                <a:lnTo>
                  <a:pt x="0" y="849890"/>
                </a:lnTo>
                <a:lnTo>
                  <a:pt x="133011" y="849890"/>
                </a:lnTo>
                <a:lnTo>
                  <a:pt x="133011" y="356910"/>
                </a:lnTo>
                <a:lnTo>
                  <a:pt x="138380" y="310236"/>
                </a:lnTo>
                <a:lnTo>
                  <a:pt x="153675" y="267392"/>
                </a:lnTo>
                <a:lnTo>
                  <a:pt x="177679" y="229599"/>
                </a:lnTo>
                <a:lnTo>
                  <a:pt x="209176" y="198079"/>
                </a:lnTo>
                <a:lnTo>
                  <a:pt x="246948" y="174053"/>
                </a:lnTo>
                <a:lnTo>
                  <a:pt x="289778" y="158742"/>
                </a:lnTo>
                <a:lnTo>
                  <a:pt x="336450" y="153367"/>
                </a:lnTo>
                <a:lnTo>
                  <a:pt x="612944" y="153367"/>
                </a:lnTo>
                <a:lnTo>
                  <a:pt x="600736" y="132258"/>
                </a:lnTo>
                <a:lnTo>
                  <a:pt x="574234" y="100087"/>
                </a:lnTo>
                <a:lnTo>
                  <a:pt x="542243" y="71531"/>
                </a:lnTo>
                <a:lnTo>
                  <a:pt x="505359" y="47077"/>
                </a:lnTo>
                <a:lnTo>
                  <a:pt x="464180" y="27210"/>
                </a:lnTo>
                <a:lnTo>
                  <a:pt x="419303" y="12417"/>
                </a:lnTo>
                <a:lnTo>
                  <a:pt x="371327" y="3185"/>
                </a:lnTo>
                <a:lnTo>
                  <a:pt x="320848" y="0"/>
                </a:lnTo>
                <a:close/>
              </a:path>
              <a:path w="1898015" h="850265">
                <a:moveTo>
                  <a:pt x="612944" y="153367"/>
                </a:moveTo>
                <a:lnTo>
                  <a:pt x="336450" y="153367"/>
                </a:lnTo>
                <a:lnTo>
                  <a:pt x="383078" y="158742"/>
                </a:lnTo>
                <a:lnTo>
                  <a:pt x="425891" y="174053"/>
                </a:lnTo>
                <a:lnTo>
                  <a:pt x="463663" y="198079"/>
                </a:lnTo>
                <a:lnTo>
                  <a:pt x="495172" y="229599"/>
                </a:lnTo>
                <a:lnTo>
                  <a:pt x="519193" y="267392"/>
                </a:lnTo>
                <a:lnTo>
                  <a:pt x="534503" y="310236"/>
                </a:lnTo>
                <a:lnTo>
                  <a:pt x="539878" y="356910"/>
                </a:lnTo>
                <a:lnTo>
                  <a:pt x="539878" y="849890"/>
                </a:lnTo>
                <a:lnTo>
                  <a:pt x="745369" y="849890"/>
                </a:lnTo>
                <a:lnTo>
                  <a:pt x="745369" y="356910"/>
                </a:lnTo>
                <a:lnTo>
                  <a:pt x="750744" y="310236"/>
                </a:lnTo>
                <a:lnTo>
                  <a:pt x="766054" y="267392"/>
                </a:lnTo>
                <a:lnTo>
                  <a:pt x="790079" y="229599"/>
                </a:lnTo>
                <a:lnTo>
                  <a:pt x="814177" y="205501"/>
                </a:lnTo>
                <a:lnTo>
                  <a:pt x="634881" y="205501"/>
                </a:lnTo>
                <a:lnTo>
                  <a:pt x="621151" y="167558"/>
                </a:lnTo>
                <a:lnTo>
                  <a:pt x="612944" y="153367"/>
                </a:lnTo>
                <a:close/>
              </a:path>
              <a:path w="1898015" h="850265">
                <a:moveTo>
                  <a:pt x="1241003" y="153367"/>
                </a:moveTo>
                <a:lnTo>
                  <a:pt x="948923" y="153367"/>
                </a:lnTo>
                <a:lnTo>
                  <a:pt x="995556" y="158742"/>
                </a:lnTo>
                <a:lnTo>
                  <a:pt x="1038371" y="174053"/>
                </a:lnTo>
                <a:lnTo>
                  <a:pt x="1076145" y="198079"/>
                </a:lnTo>
                <a:lnTo>
                  <a:pt x="1107655" y="229599"/>
                </a:lnTo>
                <a:lnTo>
                  <a:pt x="1131677" y="267392"/>
                </a:lnTo>
                <a:lnTo>
                  <a:pt x="1146987" y="310236"/>
                </a:lnTo>
                <a:lnTo>
                  <a:pt x="1152362" y="356910"/>
                </a:lnTo>
                <a:lnTo>
                  <a:pt x="1152362" y="849890"/>
                </a:lnTo>
                <a:lnTo>
                  <a:pt x="1357853" y="849890"/>
                </a:lnTo>
                <a:lnTo>
                  <a:pt x="1357853" y="356910"/>
                </a:lnTo>
                <a:lnTo>
                  <a:pt x="1363227" y="310236"/>
                </a:lnTo>
                <a:lnTo>
                  <a:pt x="1378536" y="267392"/>
                </a:lnTo>
                <a:lnTo>
                  <a:pt x="1402559" y="229599"/>
                </a:lnTo>
                <a:lnTo>
                  <a:pt x="1426656" y="205501"/>
                </a:lnTo>
                <a:lnTo>
                  <a:pt x="1262956" y="205501"/>
                </a:lnTo>
                <a:lnTo>
                  <a:pt x="1249216" y="167558"/>
                </a:lnTo>
                <a:lnTo>
                  <a:pt x="1241003" y="153367"/>
                </a:lnTo>
                <a:close/>
              </a:path>
              <a:path w="1898015" h="850265">
                <a:moveTo>
                  <a:pt x="1869087" y="153367"/>
                </a:moveTo>
                <a:lnTo>
                  <a:pt x="1561397" y="153367"/>
                </a:lnTo>
                <a:lnTo>
                  <a:pt x="1608028" y="158742"/>
                </a:lnTo>
                <a:lnTo>
                  <a:pt x="1650840" y="174053"/>
                </a:lnTo>
                <a:lnTo>
                  <a:pt x="1688610" y="198079"/>
                </a:lnTo>
                <a:lnTo>
                  <a:pt x="1720116" y="229599"/>
                </a:lnTo>
                <a:lnTo>
                  <a:pt x="1744133" y="267392"/>
                </a:lnTo>
                <a:lnTo>
                  <a:pt x="1759441" y="310236"/>
                </a:lnTo>
                <a:lnTo>
                  <a:pt x="1764815" y="356910"/>
                </a:lnTo>
                <a:lnTo>
                  <a:pt x="1764815" y="849890"/>
                </a:lnTo>
                <a:lnTo>
                  <a:pt x="1897847" y="849890"/>
                </a:lnTo>
                <a:lnTo>
                  <a:pt x="1897847" y="258850"/>
                </a:lnTo>
                <a:lnTo>
                  <a:pt x="1893646" y="216853"/>
                </a:lnTo>
                <a:lnTo>
                  <a:pt x="1881481" y="177017"/>
                </a:lnTo>
                <a:lnTo>
                  <a:pt x="1869087" y="153367"/>
                </a:lnTo>
                <a:close/>
              </a:path>
              <a:path w="1898015" h="850265">
                <a:moveTo>
                  <a:pt x="948923" y="0"/>
                </a:moveTo>
                <a:lnTo>
                  <a:pt x="898441" y="3185"/>
                </a:lnTo>
                <a:lnTo>
                  <a:pt x="850455" y="12417"/>
                </a:lnTo>
                <a:lnTo>
                  <a:pt x="805566" y="27210"/>
                </a:lnTo>
                <a:lnTo>
                  <a:pt x="764374" y="47077"/>
                </a:lnTo>
                <a:lnTo>
                  <a:pt x="727480" y="71531"/>
                </a:lnTo>
                <a:lnTo>
                  <a:pt x="695483" y="100087"/>
                </a:lnTo>
                <a:lnTo>
                  <a:pt x="668984" y="132258"/>
                </a:lnTo>
                <a:lnTo>
                  <a:pt x="648583" y="167558"/>
                </a:lnTo>
                <a:lnTo>
                  <a:pt x="634881" y="205501"/>
                </a:lnTo>
                <a:lnTo>
                  <a:pt x="814177" y="205501"/>
                </a:lnTo>
                <a:lnTo>
                  <a:pt x="821599" y="198079"/>
                </a:lnTo>
                <a:lnTo>
                  <a:pt x="859394" y="174053"/>
                </a:lnTo>
                <a:lnTo>
                  <a:pt x="902242" y="158742"/>
                </a:lnTo>
                <a:lnTo>
                  <a:pt x="948923" y="153367"/>
                </a:lnTo>
                <a:lnTo>
                  <a:pt x="1241003" y="153367"/>
                </a:lnTo>
                <a:lnTo>
                  <a:pt x="1228787" y="132258"/>
                </a:lnTo>
                <a:lnTo>
                  <a:pt x="1202270" y="100087"/>
                </a:lnTo>
                <a:lnTo>
                  <a:pt x="1170264" y="71531"/>
                </a:lnTo>
                <a:lnTo>
                  <a:pt x="1133371" y="47077"/>
                </a:lnTo>
                <a:lnTo>
                  <a:pt x="1092190" y="27210"/>
                </a:lnTo>
                <a:lnTo>
                  <a:pt x="1047321" y="12417"/>
                </a:lnTo>
                <a:lnTo>
                  <a:pt x="999366" y="3185"/>
                </a:lnTo>
                <a:lnTo>
                  <a:pt x="948923" y="0"/>
                </a:lnTo>
                <a:close/>
              </a:path>
              <a:path w="1898015" h="850265">
                <a:moveTo>
                  <a:pt x="1576988" y="0"/>
                </a:moveTo>
                <a:lnTo>
                  <a:pt x="1526509" y="3185"/>
                </a:lnTo>
                <a:lnTo>
                  <a:pt x="1478525" y="12417"/>
                </a:lnTo>
                <a:lnTo>
                  <a:pt x="1433638" y="27210"/>
                </a:lnTo>
                <a:lnTo>
                  <a:pt x="1392448" y="47077"/>
                </a:lnTo>
                <a:lnTo>
                  <a:pt x="1355554" y="71531"/>
                </a:lnTo>
                <a:lnTo>
                  <a:pt x="1323558" y="100087"/>
                </a:lnTo>
                <a:lnTo>
                  <a:pt x="1297059" y="132258"/>
                </a:lnTo>
                <a:lnTo>
                  <a:pt x="1276658" y="167558"/>
                </a:lnTo>
                <a:lnTo>
                  <a:pt x="1262956" y="205501"/>
                </a:lnTo>
                <a:lnTo>
                  <a:pt x="1426656" y="205501"/>
                </a:lnTo>
                <a:lnTo>
                  <a:pt x="1434077" y="198079"/>
                </a:lnTo>
                <a:lnTo>
                  <a:pt x="1471869" y="174053"/>
                </a:lnTo>
                <a:lnTo>
                  <a:pt x="1514716" y="158742"/>
                </a:lnTo>
                <a:lnTo>
                  <a:pt x="1561397" y="153367"/>
                </a:lnTo>
                <a:lnTo>
                  <a:pt x="1869087" y="153367"/>
                </a:lnTo>
                <a:lnTo>
                  <a:pt x="1862017" y="139875"/>
                </a:lnTo>
                <a:lnTo>
                  <a:pt x="1835914" y="105958"/>
                </a:lnTo>
                <a:lnTo>
                  <a:pt x="1803836" y="75800"/>
                </a:lnTo>
                <a:lnTo>
                  <a:pt x="1766444" y="49931"/>
                </a:lnTo>
                <a:lnTo>
                  <a:pt x="1724401" y="28884"/>
                </a:lnTo>
                <a:lnTo>
                  <a:pt x="1678370" y="13192"/>
                </a:lnTo>
                <a:lnTo>
                  <a:pt x="1629011" y="3386"/>
                </a:lnTo>
                <a:lnTo>
                  <a:pt x="1576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08238" y="9493935"/>
            <a:ext cx="1927860" cy="880110"/>
          </a:xfrm>
          <a:custGeom>
            <a:avLst/>
            <a:gdLst/>
            <a:ahLst/>
            <a:cxnLst/>
            <a:rect l="l" t="t" r="r" b="b"/>
            <a:pathLst>
              <a:path w="1927859" h="880109">
                <a:moveTo>
                  <a:pt x="335822" y="0"/>
                </a:moveTo>
                <a:lnTo>
                  <a:pt x="281421" y="3590"/>
                </a:lnTo>
                <a:lnTo>
                  <a:pt x="229788" y="13982"/>
                </a:lnTo>
                <a:lnTo>
                  <a:pt x="181621" y="30608"/>
                </a:lnTo>
                <a:lnTo>
                  <a:pt x="137616" y="52900"/>
                </a:lnTo>
                <a:lnTo>
                  <a:pt x="98469" y="80290"/>
                </a:lnTo>
                <a:lnTo>
                  <a:pt x="64878" y="112210"/>
                </a:lnTo>
                <a:lnTo>
                  <a:pt x="37539" y="148091"/>
                </a:lnTo>
                <a:lnTo>
                  <a:pt x="17148" y="187366"/>
                </a:lnTo>
                <a:lnTo>
                  <a:pt x="4403" y="229466"/>
                </a:lnTo>
                <a:lnTo>
                  <a:pt x="0" y="273824"/>
                </a:lnTo>
                <a:lnTo>
                  <a:pt x="0" y="873135"/>
                </a:lnTo>
                <a:lnTo>
                  <a:pt x="6701" y="879837"/>
                </a:lnTo>
                <a:lnTo>
                  <a:pt x="156246" y="879837"/>
                </a:lnTo>
                <a:lnTo>
                  <a:pt x="162958" y="873135"/>
                </a:lnTo>
                <a:lnTo>
                  <a:pt x="162958" y="849900"/>
                </a:lnTo>
                <a:lnTo>
                  <a:pt x="29936" y="849900"/>
                </a:lnTo>
                <a:lnTo>
                  <a:pt x="29936" y="273824"/>
                </a:lnTo>
                <a:lnTo>
                  <a:pt x="34873" y="230042"/>
                </a:lnTo>
                <a:lnTo>
                  <a:pt x="49104" y="188811"/>
                </a:lnTo>
                <a:lnTo>
                  <a:pt x="71758" y="150826"/>
                </a:lnTo>
                <a:lnTo>
                  <a:pt x="101966" y="116779"/>
                </a:lnTo>
                <a:lnTo>
                  <a:pt x="138855" y="87367"/>
                </a:lnTo>
                <a:lnTo>
                  <a:pt x="181556" y="63282"/>
                </a:lnTo>
                <a:lnTo>
                  <a:pt x="229198" y="45219"/>
                </a:lnTo>
                <a:lnTo>
                  <a:pt x="280910" y="33872"/>
                </a:lnTo>
                <a:lnTo>
                  <a:pt x="335822" y="29936"/>
                </a:lnTo>
                <a:lnTo>
                  <a:pt x="487256" y="29936"/>
                </a:lnTo>
                <a:lnTo>
                  <a:pt x="483963" y="28349"/>
                </a:lnTo>
                <a:lnTo>
                  <a:pt x="437213" y="12912"/>
                </a:lnTo>
                <a:lnTo>
                  <a:pt x="387596" y="3306"/>
                </a:lnTo>
                <a:lnTo>
                  <a:pt x="335822" y="0"/>
                </a:lnTo>
                <a:close/>
              </a:path>
              <a:path w="1927859" h="880109">
                <a:moveTo>
                  <a:pt x="459460" y="183324"/>
                </a:moveTo>
                <a:lnTo>
                  <a:pt x="351413" y="183324"/>
                </a:lnTo>
                <a:lnTo>
                  <a:pt x="401454" y="190072"/>
                </a:lnTo>
                <a:lnTo>
                  <a:pt x="446458" y="209109"/>
                </a:lnTo>
                <a:lnTo>
                  <a:pt x="484613" y="238622"/>
                </a:lnTo>
                <a:lnTo>
                  <a:pt x="514109" y="276799"/>
                </a:lnTo>
                <a:lnTo>
                  <a:pt x="533138" y="321852"/>
                </a:lnTo>
                <a:lnTo>
                  <a:pt x="539878" y="371894"/>
                </a:lnTo>
                <a:lnTo>
                  <a:pt x="539878" y="873135"/>
                </a:lnTo>
                <a:lnTo>
                  <a:pt x="546590" y="879837"/>
                </a:lnTo>
                <a:lnTo>
                  <a:pt x="768615" y="879837"/>
                </a:lnTo>
                <a:lnTo>
                  <a:pt x="775316" y="873135"/>
                </a:lnTo>
                <a:lnTo>
                  <a:pt x="775316" y="849900"/>
                </a:lnTo>
                <a:lnTo>
                  <a:pt x="569815" y="849900"/>
                </a:lnTo>
                <a:lnTo>
                  <a:pt x="569815" y="371894"/>
                </a:lnTo>
                <a:lnTo>
                  <a:pt x="564027" y="321827"/>
                </a:lnTo>
                <a:lnTo>
                  <a:pt x="547582" y="275883"/>
                </a:lnTo>
                <a:lnTo>
                  <a:pt x="521773" y="235309"/>
                </a:lnTo>
                <a:lnTo>
                  <a:pt x="487930" y="201451"/>
                </a:lnTo>
                <a:lnTo>
                  <a:pt x="459460" y="183324"/>
                </a:lnTo>
                <a:close/>
              </a:path>
              <a:path w="1927859" h="880109">
                <a:moveTo>
                  <a:pt x="1071939" y="183324"/>
                </a:moveTo>
                <a:lnTo>
                  <a:pt x="963897" y="183324"/>
                </a:lnTo>
                <a:lnTo>
                  <a:pt x="1013934" y="190072"/>
                </a:lnTo>
                <a:lnTo>
                  <a:pt x="1058934" y="209109"/>
                </a:lnTo>
                <a:lnTo>
                  <a:pt x="1097088" y="238622"/>
                </a:lnTo>
                <a:lnTo>
                  <a:pt x="1126583" y="276799"/>
                </a:lnTo>
                <a:lnTo>
                  <a:pt x="1145611" y="321852"/>
                </a:lnTo>
                <a:lnTo>
                  <a:pt x="1152352" y="371894"/>
                </a:lnTo>
                <a:lnTo>
                  <a:pt x="1152352" y="873135"/>
                </a:lnTo>
                <a:lnTo>
                  <a:pt x="1159064" y="879837"/>
                </a:lnTo>
                <a:lnTo>
                  <a:pt x="1381088" y="879837"/>
                </a:lnTo>
                <a:lnTo>
                  <a:pt x="1387790" y="873135"/>
                </a:lnTo>
                <a:lnTo>
                  <a:pt x="1387790" y="849900"/>
                </a:lnTo>
                <a:lnTo>
                  <a:pt x="1182299" y="849900"/>
                </a:lnTo>
                <a:lnTo>
                  <a:pt x="1182299" y="371894"/>
                </a:lnTo>
                <a:lnTo>
                  <a:pt x="1176511" y="321827"/>
                </a:lnTo>
                <a:lnTo>
                  <a:pt x="1160064" y="275883"/>
                </a:lnTo>
                <a:lnTo>
                  <a:pt x="1134254" y="235309"/>
                </a:lnTo>
                <a:lnTo>
                  <a:pt x="1100410" y="201451"/>
                </a:lnTo>
                <a:lnTo>
                  <a:pt x="1071939" y="183324"/>
                </a:lnTo>
                <a:close/>
              </a:path>
              <a:path w="1927859" h="880109">
                <a:moveTo>
                  <a:pt x="1684415" y="183324"/>
                </a:moveTo>
                <a:lnTo>
                  <a:pt x="1576370" y="183324"/>
                </a:lnTo>
                <a:lnTo>
                  <a:pt x="1626411" y="190072"/>
                </a:lnTo>
                <a:lnTo>
                  <a:pt x="1671413" y="209109"/>
                </a:lnTo>
                <a:lnTo>
                  <a:pt x="1709565" y="238622"/>
                </a:lnTo>
                <a:lnTo>
                  <a:pt x="1739058" y="276799"/>
                </a:lnTo>
                <a:lnTo>
                  <a:pt x="1758085" y="321852"/>
                </a:lnTo>
                <a:lnTo>
                  <a:pt x="1764825" y="371894"/>
                </a:lnTo>
                <a:lnTo>
                  <a:pt x="1764825" y="873135"/>
                </a:lnTo>
                <a:lnTo>
                  <a:pt x="1771527" y="879837"/>
                </a:lnTo>
                <a:lnTo>
                  <a:pt x="1921082" y="879837"/>
                </a:lnTo>
                <a:lnTo>
                  <a:pt x="1927784" y="873135"/>
                </a:lnTo>
                <a:lnTo>
                  <a:pt x="1927784" y="849900"/>
                </a:lnTo>
                <a:lnTo>
                  <a:pt x="1794762" y="849900"/>
                </a:lnTo>
                <a:lnTo>
                  <a:pt x="1794762" y="371894"/>
                </a:lnTo>
                <a:lnTo>
                  <a:pt x="1788975" y="321827"/>
                </a:lnTo>
                <a:lnTo>
                  <a:pt x="1772531" y="275883"/>
                </a:lnTo>
                <a:lnTo>
                  <a:pt x="1746724" y="235309"/>
                </a:lnTo>
                <a:lnTo>
                  <a:pt x="1712884" y="201451"/>
                </a:lnTo>
                <a:lnTo>
                  <a:pt x="1684415" y="183324"/>
                </a:lnTo>
                <a:close/>
              </a:path>
              <a:path w="1927859" h="880109">
                <a:moveTo>
                  <a:pt x="351413" y="153387"/>
                </a:moveTo>
                <a:lnTo>
                  <a:pt x="301400" y="159168"/>
                </a:lnTo>
                <a:lnTo>
                  <a:pt x="255455" y="175630"/>
                </a:lnTo>
                <a:lnTo>
                  <a:pt x="214900" y="201451"/>
                </a:lnTo>
                <a:lnTo>
                  <a:pt x="181056" y="235309"/>
                </a:lnTo>
                <a:lnTo>
                  <a:pt x="155246" y="275883"/>
                </a:lnTo>
                <a:lnTo>
                  <a:pt x="138790" y="321852"/>
                </a:lnTo>
                <a:lnTo>
                  <a:pt x="133011" y="371894"/>
                </a:lnTo>
                <a:lnTo>
                  <a:pt x="133011" y="849900"/>
                </a:lnTo>
                <a:lnTo>
                  <a:pt x="162958" y="849900"/>
                </a:lnTo>
                <a:lnTo>
                  <a:pt x="162958" y="371894"/>
                </a:lnTo>
                <a:lnTo>
                  <a:pt x="169701" y="321827"/>
                </a:lnTo>
                <a:lnTo>
                  <a:pt x="188725" y="276799"/>
                </a:lnTo>
                <a:lnTo>
                  <a:pt x="218218" y="238622"/>
                </a:lnTo>
                <a:lnTo>
                  <a:pt x="256371" y="209109"/>
                </a:lnTo>
                <a:lnTo>
                  <a:pt x="301372" y="190072"/>
                </a:lnTo>
                <a:lnTo>
                  <a:pt x="351413" y="183324"/>
                </a:lnTo>
                <a:lnTo>
                  <a:pt x="459460" y="183324"/>
                </a:lnTo>
                <a:lnTo>
                  <a:pt x="447375" y="175630"/>
                </a:lnTo>
                <a:lnTo>
                  <a:pt x="401429" y="159168"/>
                </a:lnTo>
                <a:lnTo>
                  <a:pt x="351413" y="153387"/>
                </a:lnTo>
                <a:close/>
              </a:path>
              <a:path w="1927859" h="880109">
                <a:moveTo>
                  <a:pt x="963897" y="153387"/>
                </a:moveTo>
                <a:lnTo>
                  <a:pt x="913851" y="159168"/>
                </a:lnTo>
                <a:lnTo>
                  <a:pt x="867879" y="175630"/>
                </a:lnTo>
                <a:lnTo>
                  <a:pt x="827303" y="201451"/>
                </a:lnTo>
                <a:lnTo>
                  <a:pt x="793444" y="235309"/>
                </a:lnTo>
                <a:lnTo>
                  <a:pt x="767623" y="275883"/>
                </a:lnTo>
                <a:lnTo>
                  <a:pt x="751161" y="321852"/>
                </a:lnTo>
                <a:lnTo>
                  <a:pt x="745380" y="371894"/>
                </a:lnTo>
                <a:lnTo>
                  <a:pt x="745380" y="849900"/>
                </a:lnTo>
                <a:lnTo>
                  <a:pt x="775316" y="849900"/>
                </a:lnTo>
                <a:lnTo>
                  <a:pt x="775316" y="371894"/>
                </a:lnTo>
                <a:lnTo>
                  <a:pt x="782064" y="321827"/>
                </a:lnTo>
                <a:lnTo>
                  <a:pt x="801099" y="276799"/>
                </a:lnTo>
                <a:lnTo>
                  <a:pt x="830612" y="238622"/>
                </a:lnTo>
                <a:lnTo>
                  <a:pt x="868789" y="209109"/>
                </a:lnTo>
                <a:lnTo>
                  <a:pt x="913822" y="190072"/>
                </a:lnTo>
                <a:lnTo>
                  <a:pt x="963897" y="183324"/>
                </a:lnTo>
                <a:lnTo>
                  <a:pt x="1071939" y="183324"/>
                </a:lnTo>
                <a:lnTo>
                  <a:pt x="1059855" y="175630"/>
                </a:lnTo>
                <a:lnTo>
                  <a:pt x="1013910" y="159168"/>
                </a:lnTo>
                <a:lnTo>
                  <a:pt x="963897" y="153387"/>
                </a:lnTo>
                <a:close/>
              </a:path>
              <a:path w="1927859" h="880109">
                <a:moveTo>
                  <a:pt x="1576370" y="153387"/>
                </a:moveTo>
                <a:lnTo>
                  <a:pt x="1526328" y="159168"/>
                </a:lnTo>
                <a:lnTo>
                  <a:pt x="1480357" y="175630"/>
                </a:lnTo>
                <a:lnTo>
                  <a:pt x="1439781" y="201451"/>
                </a:lnTo>
                <a:lnTo>
                  <a:pt x="1405921" y="235309"/>
                </a:lnTo>
                <a:lnTo>
                  <a:pt x="1380098" y="275883"/>
                </a:lnTo>
                <a:lnTo>
                  <a:pt x="1363635" y="321852"/>
                </a:lnTo>
                <a:lnTo>
                  <a:pt x="1357853" y="371894"/>
                </a:lnTo>
                <a:lnTo>
                  <a:pt x="1357853" y="849900"/>
                </a:lnTo>
                <a:lnTo>
                  <a:pt x="1387790" y="849900"/>
                </a:lnTo>
                <a:lnTo>
                  <a:pt x="1387790" y="371894"/>
                </a:lnTo>
                <a:lnTo>
                  <a:pt x="1394537" y="321827"/>
                </a:lnTo>
                <a:lnTo>
                  <a:pt x="1413573" y="276799"/>
                </a:lnTo>
                <a:lnTo>
                  <a:pt x="1443085" y="238622"/>
                </a:lnTo>
                <a:lnTo>
                  <a:pt x="1481263" y="209109"/>
                </a:lnTo>
                <a:lnTo>
                  <a:pt x="1526295" y="190072"/>
                </a:lnTo>
                <a:lnTo>
                  <a:pt x="1576370" y="183324"/>
                </a:lnTo>
                <a:lnTo>
                  <a:pt x="1684415" y="183324"/>
                </a:lnTo>
                <a:lnTo>
                  <a:pt x="1672331" y="175630"/>
                </a:lnTo>
                <a:lnTo>
                  <a:pt x="1626386" y="159168"/>
                </a:lnTo>
                <a:lnTo>
                  <a:pt x="1576370" y="153387"/>
                </a:lnTo>
                <a:close/>
              </a:path>
              <a:path w="1927859" h="880109">
                <a:moveTo>
                  <a:pt x="1744209" y="29936"/>
                </a:moveTo>
                <a:lnTo>
                  <a:pt x="1591961" y="29936"/>
                </a:lnTo>
                <a:lnTo>
                  <a:pt x="1646871" y="33872"/>
                </a:lnTo>
                <a:lnTo>
                  <a:pt x="1698581" y="45219"/>
                </a:lnTo>
                <a:lnTo>
                  <a:pt x="1746223" y="63282"/>
                </a:lnTo>
                <a:lnTo>
                  <a:pt x="1788924" y="87367"/>
                </a:lnTo>
                <a:lnTo>
                  <a:pt x="1825814" y="116779"/>
                </a:lnTo>
                <a:lnTo>
                  <a:pt x="1856022" y="150826"/>
                </a:lnTo>
                <a:lnTo>
                  <a:pt x="1878678" y="188811"/>
                </a:lnTo>
                <a:lnTo>
                  <a:pt x="1892910" y="230042"/>
                </a:lnTo>
                <a:lnTo>
                  <a:pt x="1897847" y="273824"/>
                </a:lnTo>
                <a:lnTo>
                  <a:pt x="1897847" y="849900"/>
                </a:lnTo>
                <a:lnTo>
                  <a:pt x="1927784" y="849900"/>
                </a:lnTo>
                <a:lnTo>
                  <a:pt x="1927784" y="273824"/>
                </a:lnTo>
                <a:lnTo>
                  <a:pt x="1923380" y="229466"/>
                </a:lnTo>
                <a:lnTo>
                  <a:pt x="1910634" y="187366"/>
                </a:lnTo>
                <a:lnTo>
                  <a:pt x="1890243" y="148091"/>
                </a:lnTo>
                <a:lnTo>
                  <a:pt x="1862902" y="112210"/>
                </a:lnTo>
                <a:lnTo>
                  <a:pt x="1829310" y="80290"/>
                </a:lnTo>
                <a:lnTo>
                  <a:pt x="1790163" y="52900"/>
                </a:lnTo>
                <a:lnTo>
                  <a:pt x="1746158" y="30608"/>
                </a:lnTo>
                <a:lnTo>
                  <a:pt x="1744209" y="29936"/>
                </a:lnTo>
                <a:close/>
              </a:path>
              <a:path w="1927859" h="880109">
                <a:moveTo>
                  <a:pt x="487256" y="29936"/>
                </a:moveTo>
                <a:lnTo>
                  <a:pt x="335822" y="29936"/>
                </a:lnTo>
                <a:lnTo>
                  <a:pt x="388898" y="33667"/>
                </a:lnTo>
                <a:lnTo>
                  <a:pt x="439346" y="44465"/>
                </a:lnTo>
                <a:lnTo>
                  <a:pt x="486247" y="61732"/>
                </a:lnTo>
                <a:lnTo>
                  <a:pt x="528681" y="84874"/>
                </a:lnTo>
                <a:lnTo>
                  <a:pt x="565731" y="113294"/>
                </a:lnTo>
                <a:lnTo>
                  <a:pt x="596477" y="146396"/>
                </a:lnTo>
                <a:lnTo>
                  <a:pt x="620000" y="183585"/>
                </a:lnTo>
                <a:lnTo>
                  <a:pt x="635383" y="224265"/>
                </a:lnTo>
                <a:lnTo>
                  <a:pt x="637090" y="230851"/>
                </a:lnTo>
                <a:lnTo>
                  <a:pt x="643058" y="235448"/>
                </a:lnTo>
                <a:lnTo>
                  <a:pt x="656681" y="235448"/>
                </a:lnTo>
                <a:lnTo>
                  <a:pt x="662639" y="230851"/>
                </a:lnTo>
                <a:lnTo>
                  <a:pt x="664346" y="224244"/>
                </a:lnTo>
                <a:lnTo>
                  <a:pt x="679687" y="183568"/>
                </a:lnTo>
                <a:lnTo>
                  <a:pt x="684082" y="176612"/>
                </a:lnTo>
                <a:lnTo>
                  <a:pt x="649844" y="176612"/>
                </a:lnTo>
                <a:lnTo>
                  <a:pt x="628084" y="139044"/>
                </a:lnTo>
                <a:lnTo>
                  <a:pt x="599906" y="104966"/>
                </a:lnTo>
                <a:lnTo>
                  <a:pt x="566020" y="74845"/>
                </a:lnTo>
                <a:lnTo>
                  <a:pt x="527135" y="49150"/>
                </a:lnTo>
                <a:lnTo>
                  <a:pt x="487256" y="29936"/>
                </a:lnTo>
                <a:close/>
              </a:path>
              <a:path w="1927859" h="880109">
                <a:moveTo>
                  <a:pt x="1115321" y="29936"/>
                </a:moveTo>
                <a:lnTo>
                  <a:pt x="963897" y="29936"/>
                </a:lnTo>
                <a:lnTo>
                  <a:pt x="1016970" y="33667"/>
                </a:lnTo>
                <a:lnTo>
                  <a:pt x="1067414" y="44465"/>
                </a:lnTo>
                <a:lnTo>
                  <a:pt x="1114312" y="61732"/>
                </a:lnTo>
                <a:lnTo>
                  <a:pt x="1156744" y="84874"/>
                </a:lnTo>
                <a:lnTo>
                  <a:pt x="1193794" y="113294"/>
                </a:lnTo>
                <a:lnTo>
                  <a:pt x="1224541" y="146396"/>
                </a:lnTo>
                <a:lnTo>
                  <a:pt x="1248069" y="183585"/>
                </a:lnTo>
                <a:lnTo>
                  <a:pt x="1263458" y="224265"/>
                </a:lnTo>
                <a:lnTo>
                  <a:pt x="1265165" y="230851"/>
                </a:lnTo>
                <a:lnTo>
                  <a:pt x="1271113" y="235448"/>
                </a:lnTo>
                <a:lnTo>
                  <a:pt x="1284746" y="235448"/>
                </a:lnTo>
                <a:lnTo>
                  <a:pt x="1290704" y="230851"/>
                </a:lnTo>
                <a:lnTo>
                  <a:pt x="1292421" y="224244"/>
                </a:lnTo>
                <a:lnTo>
                  <a:pt x="1307762" y="183568"/>
                </a:lnTo>
                <a:lnTo>
                  <a:pt x="1312156" y="176612"/>
                </a:lnTo>
                <a:lnTo>
                  <a:pt x="1277919" y="176612"/>
                </a:lnTo>
                <a:lnTo>
                  <a:pt x="1256153" y="139044"/>
                </a:lnTo>
                <a:lnTo>
                  <a:pt x="1227971" y="104966"/>
                </a:lnTo>
                <a:lnTo>
                  <a:pt x="1194083" y="74845"/>
                </a:lnTo>
                <a:lnTo>
                  <a:pt x="1155199" y="49150"/>
                </a:lnTo>
                <a:lnTo>
                  <a:pt x="1115321" y="29936"/>
                </a:lnTo>
                <a:close/>
              </a:path>
              <a:path w="1927859" h="880109">
                <a:moveTo>
                  <a:pt x="963897" y="0"/>
                </a:moveTo>
                <a:lnTo>
                  <a:pt x="912088" y="3306"/>
                </a:lnTo>
                <a:lnTo>
                  <a:pt x="862444" y="12912"/>
                </a:lnTo>
                <a:lnTo>
                  <a:pt x="815677" y="28349"/>
                </a:lnTo>
                <a:lnTo>
                  <a:pt x="772497" y="49150"/>
                </a:lnTo>
                <a:lnTo>
                  <a:pt x="733613" y="74845"/>
                </a:lnTo>
                <a:lnTo>
                  <a:pt x="699736" y="104966"/>
                </a:lnTo>
                <a:lnTo>
                  <a:pt x="671576" y="139044"/>
                </a:lnTo>
                <a:lnTo>
                  <a:pt x="649844" y="176612"/>
                </a:lnTo>
                <a:lnTo>
                  <a:pt x="684082" y="176612"/>
                </a:lnTo>
                <a:lnTo>
                  <a:pt x="703182" y="146383"/>
                </a:lnTo>
                <a:lnTo>
                  <a:pt x="733910" y="113284"/>
                </a:lnTo>
                <a:lnTo>
                  <a:pt x="770952" y="84867"/>
                </a:lnTo>
                <a:lnTo>
                  <a:pt x="813391" y="61728"/>
                </a:lnTo>
                <a:lnTo>
                  <a:pt x="860308" y="44463"/>
                </a:lnTo>
                <a:lnTo>
                  <a:pt x="910782" y="33667"/>
                </a:lnTo>
                <a:lnTo>
                  <a:pt x="963897" y="29936"/>
                </a:lnTo>
                <a:lnTo>
                  <a:pt x="1115321" y="29936"/>
                </a:lnTo>
                <a:lnTo>
                  <a:pt x="1112028" y="28349"/>
                </a:lnTo>
                <a:lnTo>
                  <a:pt x="1065281" y="12912"/>
                </a:lnTo>
                <a:lnTo>
                  <a:pt x="1015667" y="3306"/>
                </a:lnTo>
                <a:lnTo>
                  <a:pt x="963897" y="0"/>
                </a:lnTo>
                <a:close/>
              </a:path>
              <a:path w="1927859" h="880109">
                <a:moveTo>
                  <a:pt x="1591961" y="0"/>
                </a:moveTo>
                <a:lnTo>
                  <a:pt x="1540153" y="3306"/>
                </a:lnTo>
                <a:lnTo>
                  <a:pt x="1490511" y="12912"/>
                </a:lnTo>
                <a:lnTo>
                  <a:pt x="1443745" y="28349"/>
                </a:lnTo>
                <a:lnTo>
                  <a:pt x="1400567" y="49150"/>
                </a:lnTo>
                <a:lnTo>
                  <a:pt x="1361685" y="74845"/>
                </a:lnTo>
                <a:lnTo>
                  <a:pt x="1327810" y="104966"/>
                </a:lnTo>
                <a:lnTo>
                  <a:pt x="1299651" y="139044"/>
                </a:lnTo>
                <a:lnTo>
                  <a:pt x="1277919" y="176612"/>
                </a:lnTo>
                <a:lnTo>
                  <a:pt x="1312156" y="176612"/>
                </a:lnTo>
                <a:lnTo>
                  <a:pt x="1331254" y="146383"/>
                </a:lnTo>
                <a:lnTo>
                  <a:pt x="1361979" y="113284"/>
                </a:lnTo>
                <a:lnTo>
                  <a:pt x="1399018" y="84867"/>
                </a:lnTo>
                <a:lnTo>
                  <a:pt x="1441455" y="61728"/>
                </a:lnTo>
                <a:lnTo>
                  <a:pt x="1488370" y="44463"/>
                </a:lnTo>
                <a:lnTo>
                  <a:pt x="1538845" y="33667"/>
                </a:lnTo>
                <a:lnTo>
                  <a:pt x="1591961" y="29936"/>
                </a:lnTo>
                <a:lnTo>
                  <a:pt x="1744209" y="29936"/>
                </a:lnTo>
                <a:lnTo>
                  <a:pt x="1697991" y="13982"/>
                </a:lnTo>
                <a:lnTo>
                  <a:pt x="1646360" y="3590"/>
                </a:lnTo>
                <a:lnTo>
                  <a:pt x="15919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84222" y="9066375"/>
            <a:ext cx="2552700" cy="1699260"/>
          </a:xfrm>
          <a:custGeom>
            <a:avLst/>
            <a:gdLst/>
            <a:ahLst/>
            <a:cxnLst/>
            <a:rect l="l" t="t" r="r" b="b"/>
            <a:pathLst>
              <a:path w="2552700" h="1699259">
                <a:moveTo>
                  <a:pt x="2535912" y="0"/>
                </a:moveTo>
                <a:lnTo>
                  <a:pt x="0" y="1673949"/>
                </a:lnTo>
                <a:lnTo>
                  <a:pt x="16491" y="1698943"/>
                </a:lnTo>
                <a:lnTo>
                  <a:pt x="2552403" y="24994"/>
                </a:lnTo>
                <a:lnTo>
                  <a:pt x="25359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87390" y="9177047"/>
            <a:ext cx="2044064" cy="1583690"/>
          </a:xfrm>
          <a:custGeom>
            <a:avLst/>
            <a:gdLst/>
            <a:ahLst/>
            <a:cxnLst/>
            <a:rect l="l" t="t" r="r" b="b"/>
            <a:pathLst>
              <a:path w="2044065" h="1583690">
                <a:moveTo>
                  <a:pt x="2043874" y="0"/>
                </a:moveTo>
                <a:lnTo>
                  <a:pt x="0" y="1583103"/>
                </a:lnTo>
                <a:lnTo>
                  <a:pt x="1724201" y="257524"/>
                </a:lnTo>
                <a:lnTo>
                  <a:pt x="2043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78299" y="9169138"/>
            <a:ext cx="2068195" cy="1603375"/>
          </a:xfrm>
          <a:custGeom>
            <a:avLst/>
            <a:gdLst/>
            <a:ahLst/>
            <a:cxnLst/>
            <a:rect l="l" t="t" r="r" b="b"/>
            <a:pathLst>
              <a:path w="2068195" h="1603375">
                <a:moveTo>
                  <a:pt x="2040461" y="0"/>
                </a:moveTo>
                <a:lnTo>
                  <a:pt x="2006463" y="29958"/>
                </a:lnTo>
                <a:lnTo>
                  <a:pt x="1972050" y="58039"/>
                </a:lnTo>
                <a:lnTo>
                  <a:pt x="1927138" y="94010"/>
                </a:lnTo>
                <a:lnTo>
                  <a:pt x="1699290" y="272936"/>
                </a:lnTo>
                <a:lnTo>
                  <a:pt x="0" y="1579124"/>
                </a:lnTo>
                <a:lnTo>
                  <a:pt x="18166" y="1602925"/>
                </a:lnTo>
                <a:lnTo>
                  <a:pt x="1679881" y="326027"/>
                </a:lnTo>
                <a:lnTo>
                  <a:pt x="1930395" y="129695"/>
                </a:lnTo>
                <a:lnTo>
                  <a:pt x="1988187" y="83434"/>
                </a:lnTo>
                <a:lnTo>
                  <a:pt x="2026955" y="51552"/>
                </a:lnTo>
                <a:lnTo>
                  <a:pt x="2062647" y="19041"/>
                </a:lnTo>
                <a:lnTo>
                  <a:pt x="2067937" y="8397"/>
                </a:lnTo>
                <a:lnTo>
                  <a:pt x="2038021" y="7444"/>
                </a:lnTo>
                <a:lnTo>
                  <a:pt x="2038157" y="2879"/>
                </a:lnTo>
                <a:lnTo>
                  <a:pt x="20404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32961" y="9313180"/>
            <a:ext cx="1595755" cy="1446530"/>
          </a:xfrm>
          <a:custGeom>
            <a:avLst/>
            <a:gdLst/>
            <a:ahLst/>
            <a:cxnLst/>
            <a:rect l="l" t="t" r="r" b="b"/>
            <a:pathLst>
              <a:path w="1595754" h="1446529">
                <a:moveTo>
                  <a:pt x="1575061" y="0"/>
                </a:moveTo>
                <a:lnTo>
                  <a:pt x="0" y="1423789"/>
                </a:lnTo>
                <a:lnTo>
                  <a:pt x="20083" y="1445997"/>
                </a:lnTo>
                <a:lnTo>
                  <a:pt x="1595134" y="22208"/>
                </a:lnTo>
                <a:lnTo>
                  <a:pt x="15750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2918" y="9135743"/>
            <a:ext cx="587375" cy="1617345"/>
          </a:xfrm>
          <a:custGeom>
            <a:avLst/>
            <a:gdLst/>
            <a:ahLst/>
            <a:cxnLst/>
            <a:rect l="l" t="t" r="r" b="b"/>
            <a:pathLst>
              <a:path w="587375" h="1617345">
                <a:moveTo>
                  <a:pt x="0" y="0"/>
                </a:moveTo>
                <a:lnTo>
                  <a:pt x="92585" y="257937"/>
                </a:lnTo>
                <a:lnTo>
                  <a:pt x="587092" y="16170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38149" y="9132042"/>
            <a:ext cx="615950" cy="1626235"/>
          </a:xfrm>
          <a:custGeom>
            <a:avLst/>
            <a:gdLst/>
            <a:ahLst/>
            <a:cxnLst/>
            <a:rect l="l" t="t" r="r" b="b"/>
            <a:pathLst>
              <a:path w="615950" h="1626234">
                <a:moveTo>
                  <a:pt x="29255" y="0"/>
                </a:moveTo>
                <a:lnTo>
                  <a:pt x="14763" y="3696"/>
                </a:lnTo>
                <a:lnTo>
                  <a:pt x="0" y="6094"/>
                </a:lnTo>
                <a:lnTo>
                  <a:pt x="1220" y="10040"/>
                </a:lnTo>
                <a:lnTo>
                  <a:pt x="16600" y="53830"/>
                </a:lnTo>
                <a:lnTo>
                  <a:pt x="35638" y="106971"/>
                </a:lnTo>
                <a:lnTo>
                  <a:pt x="60790" y="176772"/>
                </a:lnTo>
                <a:lnTo>
                  <a:pt x="126304" y="357788"/>
                </a:lnTo>
                <a:lnTo>
                  <a:pt x="587804" y="1625908"/>
                </a:lnTo>
                <a:lnTo>
                  <a:pt x="615928" y="1615657"/>
                </a:lnTo>
                <a:lnTo>
                  <a:pt x="151880" y="340535"/>
                </a:lnTo>
                <a:lnTo>
                  <a:pt x="76315" y="131841"/>
                </a:lnTo>
                <a:lnTo>
                  <a:pt x="54894" y="72392"/>
                </a:lnTo>
                <a:lnTo>
                  <a:pt x="39516" y="29444"/>
                </a:lnTo>
                <a:lnTo>
                  <a:pt x="30856" y="4843"/>
                </a:lnTo>
                <a:lnTo>
                  <a:pt x="29255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77495" y="10737850"/>
            <a:ext cx="3277870" cy="185420"/>
          </a:xfrm>
          <a:custGeom>
            <a:avLst/>
            <a:gdLst/>
            <a:ahLst/>
            <a:cxnLst/>
            <a:rect l="l" t="t" r="r" b="b"/>
            <a:pathLst>
              <a:path w="3277870" h="185420">
                <a:moveTo>
                  <a:pt x="3270790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8570"/>
                </a:lnTo>
                <a:lnTo>
                  <a:pt x="6701" y="185271"/>
                </a:lnTo>
                <a:lnTo>
                  <a:pt x="3270790" y="185271"/>
                </a:lnTo>
                <a:lnTo>
                  <a:pt x="3277491" y="178570"/>
                </a:lnTo>
                <a:lnTo>
                  <a:pt x="3277491" y="155335"/>
                </a:lnTo>
                <a:lnTo>
                  <a:pt x="29946" y="155335"/>
                </a:lnTo>
                <a:lnTo>
                  <a:pt x="29946" y="29946"/>
                </a:lnTo>
                <a:lnTo>
                  <a:pt x="3277491" y="29946"/>
                </a:lnTo>
                <a:lnTo>
                  <a:pt x="3277491" y="6711"/>
                </a:lnTo>
                <a:lnTo>
                  <a:pt x="3270790" y="0"/>
                </a:lnTo>
                <a:close/>
              </a:path>
              <a:path w="3277870" h="185420">
                <a:moveTo>
                  <a:pt x="3277491" y="29946"/>
                </a:moveTo>
                <a:lnTo>
                  <a:pt x="3247555" y="29946"/>
                </a:lnTo>
                <a:lnTo>
                  <a:pt x="3247555" y="155335"/>
                </a:lnTo>
                <a:lnTo>
                  <a:pt x="3277491" y="155335"/>
                </a:lnTo>
                <a:lnTo>
                  <a:pt x="3277491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623854" y="11034976"/>
            <a:ext cx="367030" cy="243840"/>
          </a:xfrm>
          <a:custGeom>
            <a:avLst/>
            <a:gdLst/>
            <a:ahLst/>
            <a:cxnLst/>
            <a:rect l="l" t="t" r="r" b="b"/>
            <a:pathLst>
              <a:path w="367029" h="243840">
                <a:moveTo>
                  <a:pt x="300964" y="0"/>
                </a:moveTo>
                <a:lnTo>
                  <a:pt x="281980" y="2094"/>
                </a:lnTo>
                <a:lnTo>
                  <a:pt x="20261" y="69897"/>
                </a:lnTo>
                <a:lnTo>
                  <a:pt x="0" y="75579"/>
                </a:lnTo>
                <a:lnTo>
                  <a:pt x="197124" y="243616"/>
                </a:lnTo>
                <a:lnTo>
                  <a:pt x="342816" y="119421"/>
                </a:lnTo>
                <a:lnTo>
                  <a:pt x="359418" y="98293"/>
                </a:lnTo>
                <a:lnTo>
                  <a:pt x="366412" y="73306"/>
                </a:lnTo>
                <a:lnTo>
                  <a:pt x="363552" y="47516"/>
                </a:lnTo>
                <a:lnTo>
                  <a:pt x="350586" y="23979"/>
                </a:lnTo>
                <a:lnTo>
                  <a:pt x="336326" y="11284"/>
                </a:lnTo>
                <a:lnTo>
                  <a:pt x="319432" y="3177"/>
                </a:lnTo>
                <a:lnTo>
                  <a:pt x="300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08132" y="11020056"/>
            <a:ext cx="397510" cy="273685"/>
          </a:xfrm>
          <a:custGeom>
            <a:avLst/>
            <a:gdLst/>
            <a:ahLst/>
            <a:cxnLst/>
            <a:rect l="l" t="t" r="r" b="b"/>
            <a:pathLst>
              <a:path w="397509" h="273684">
                <a:moveTo>
                  <a:pt x="317100" y="0"/>
                </a:moveTo>
                <a:lnTo>
                  <a:pt x="28428" y="71360"/>
                </a:lnTo>
                <a:lnTo>
                  <a:pt x="0" y="92951"/>
                </a:lnTo>
                <a:lnTo>
                  <a:pt x="1905" y="98385"/>
                </a:lnTo>
                <a:lnTo>
                  <a:pt x="205941" y="272306"/>
                </a:lnTo>
                <a:lnTo>
                  <a:pt x="209386" y="273500"/>
                </a:lnTo>
                <a:lnTo>
                  <a:pt x="216307" y="273500"/>
                </a:lnTo>
                <a:lnTo>
                  <a:pt x="219752" y="272306"/>
                </a:lnTo>
                <a:lnTo>
                  <a:pt x="259009" y="238862"/>
                </a:lnTo>
                <a:lnTo>
                  <a:pt x="212841" y="238862"/>
                </a:lnTo>
                <a:lnTo>
                  <a:pt x="46888" y="97390"/>
                </a:lnTo>
                <a:lnTo>
                  <a:pt x="301425" y="31497"/>
                </a:lnTo>
                <a:lnTo>
                  <a:pt x="316169" y="29911"/>
                </a:lnTo>
                <a:lnTo>
                  <a:pt x="378103" y="29911"/>
                </a:lnTo>
                <a:lnTo>
                  <a:pt x="377737" y="29246"/>
                </a:lnTo>
                <a:lnTo>
                  <a:pt x="360362" y="13820"/>
                </a:lnTo>
                <a:lnTo>
                  <a:pt x="339685" y="3922"/>
                </a:lnTo>
                <a:lnTo>
                  <a:pt x="317100" y="0"/>
                </a:lnTo>
                <a:close/>
              </a:path>
              <a:path w="397509" h="273684">
                <a:moveTo>
                  <a:pt x="378103" y="29911"/>
                </a:moveTo>
                <a:lnTo>
                  <a:pt x="316169" y="29911"/>
                </a:lnTo>
                <a:lnTo>
                  <a:pt x="330589" y="32414"/>
                </a:lnTo>
                <a:lnTo>
                  <a:pt x="343788" y="38728"/>
                </a:lnTo>
                <a:lnTo>
                  <a:pt x="354868" y="48575"/>
                </a:lnTo>
                <a:lnTo>
                  <a:pt x="364949" y="66899"/>
                </a:lnTo>
                <a:lnTo>
                  <a:pt x="367173" y="87011"/>
                </a:lnTo>
                <a:lnTo>
                  <a:pt x="361734" y="106499"/>
                </a:lnTo>
                <a:lnTo>
                  <a:pt x="348827" y="122950"/>
                </a:lnTo>
                <a:lnTo>
                  <a:pt x="212841" y="238862"/>
                </a:lnTo>
                <a:lnTo>
                  <a:pt x="259009" y="238862"/>
                </a:lnTo>
                <a:lnTo>
                  <a:pt x="368240" y="145734"/>
                </a:lnTo>
                <a:lnTo>
                  <a:pt x="388465" y="119966"/>
                </a:lnTo>
                <a:lnTo>
                  <a:pt x="396995" y="89441"/>
                </a:lnTo>
                <a:lnTo>
                  <a:pt x="393522" y="57941"/>
                </a:lnTo>
                <a:lnTo>
                  <a:pt x="378103" y="29911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8187" y="10119262"/>
            <a:ext cx="3252470" cy="1174750"/>
          </a:xfrm>
          <a:custGeom>
            <a:avLst/>
            <a:gdLst/>
            <a:ahLst/>
            <a:cxnLst/>
            <a:rect l="l" t="t" r="r" b="b"/>
            <a:pathLst>
              <a:path w="3252470" h="1174750">
                <a:moveTo>
                  <a:pt x="1425190" y="0"/>
                </a:moveTo>
                <a:lnTo>
                  <a:pt x="1354036" y="2197"/>
                </a:lnTo>
                <a:lnTo>
                  <a:pt x="1284606" y="8281"/>
                </a:lnTo>
                <a:lnTo>
                  <a:pt x="1216909" y="18066"/>
                </a:lnTo>
                <a:lnTo>
                  <a:pt x="1150951" y="31363"/>
                </a:lnTo>
                <a:lnTo>
                  <a:pt x="1086742" y="47984"/>
                </a:lnTo>
                <a:lnTo>
                  <a:pt x="1024288" y="67743"/>
                </a:lnTo>
                <a:lnTo>
                  <a:pt x="963598" y="90452"/>
                </a:lnTo>
                <a:lnTo>
                  <a:pt x="904679" y="115922"/>
                </a:lnTo>
                <a:lnTo>
                  <a:pt x="847538" y="143968"/>
                </a:lnTo>
                <a:lnTo>
                  <a:pt x="792185" y="174400"/>
                </a:lnTo>
                <a:lnTo>
                  <a:pt x="719345" y="219568"/>
                </a:lnTo>
                <a:lnTo>
                  <a:pt x="674871" y="250145"/>
                </a:lnTo>
                <a:lnTo>
                  <a:pt x="631763" y="282060"/>
                </a:lnTo>
                <a:lnTo>
                  <a:pt x="590026" y="315192"/>
                </a:lnTo>
                <a:lnTo>
                  <a:pt x="549665" y="349418"/>
                </a:lnTo>
                <a:lnTo>
                  <a:pt x="510684" y="384616"/>
                </a:lnTo>
                <a:lnTo>
                  <a:pt x="473088" y="420663"/>
                </a:lnTo>
                <a:lnTo>
                  <a:pt x="436882" y="457436"/>
                </a:lnTo>
                <a:lnTo>
                  <a:pt x="402070" y="494815"/>
                </a:lnTo>
                <a:lnTo>
                  <a:pt x="368657" y="532675"/>
                </a:lnTo>
                <a:lnTo>
                  <a:pt x="336648" y="570896"/>
                </a:lnTo>
                <a:lnTo>
                  <a:pt x="306048" y="609353"/>
                </a:lnTo>
                <a:lnTo>
                  <a:pt x="276860" y="647926"/>
                </a:lnTo>
                <a:lnTo>
                  <a:pt x="236366" y="704052"/>
                </a:lnTo>
                <a:lnTo>
                  <a:pt x="198985" y="758264"/>
                </a:lnTo>
                <a:lnTo>
                  <a:pt x="164733" y="810470"/>
                </a:lnTo>
                <a:lnTo>
                  <a:pt x="133628" y="860572"/>
                </a:lnTo>
                <a:lnTo>
                  <a:pt x="105685" y="908478"/>
                </a:lnTo>
                <a:lnTo>
                  <a:pt x="80921" y="954091"/>
                </a:lnTo>
                <a:lnTo>
                  <a:pt x="59352" y="997316"/>
                </a:lnTo>
                <a:lnTo>
                  <a:pt x="40994" y="1038060"/>
                </a:lnTo>
                <a:lnTo>
                  <a:pt x="25863" y="1076227"/>
                </a:lnTo>
                <a:lnTo>
                  <a:pt x="5350" y="1144451"/>
                </a:lnTo>
                <a:lnTo>
                  <a:pt x="0" y="1174318"/>
                </a:lnTo>
                <a:lnTo>
                  <a:pt x="1805473" y="1174318"/>
                </a:lnTo>
                <a:lnTo>
                  <a:pt x="1805473" y="1104435"/>
                </a:lnTo>
                <a:lnTo>
                  <a:pt x="2236884" y="639109"/>
                </a:lnTo>
                <a:lnTo>
                  <a:pt x="2783511" y="639109"/>
                </a:lnTo>
                <a:lnTo>
                  <a:pt x="2742836" y="602930"/>
                </a:lnTo>
                <a:lnTo>
                  <a:pt x="2694188" y="561050"/>
                </a:lnTo>
                <a:lnTo>
                  <a:pt x="2645941" y="520892"/>
                </a:lnTo>
                <a:lnTo>
                  <a:pt x="2598095" y="482432"/>
                </a:lnTo>
                <a:lnTo>
                  <a:pt x="2550651" y="445648"/>
                </a:lnTo>
                <a:lnTo>
                  <a:pt x="2503610" y="410515"/>
                </a:lnTo>
                <a:lnTo>
                  <a:pt x="2456973" y="377010"/>
                </a:lnTo>
                <a:lnTo>
                  <a:pt x="2410741" y="345111"/>
                </a:lnTo>
                <a:lnTo>
                  <a:pt x="2364915" y="314792"/>
                </a:lnTo>
                <a:lnTo>
                  <a:pt x="2319496" y="286032"/>
                </a:lnTo>
                <a:lnTo>
                  <a:pt x="2274484" y="258805"/>
                </a:lnTo>
                <a:lnTo>
                  <a:pt x="2229882" y="233090"/>
                </a:lnTo>
                <a:lnTo>
                  <a:pt x="2185690" y="208863"/>
                </a:lnTo>
                <a:lnTo>
                  <a:pt x="2141908" y="186099"/>
                </a:lnTo>
                <a:lnTo>
                  <a:pt x="2098538" y="164777"/>
                </a:lnTo>
                <a:lnTo>
                  <a:pt x="2055581" y="144871"/>
                </a:lnTo>
                <a:lnTo>
                  <a:pt x="2013037" y="126359"/>
                </a:lnTo>
                <a:lnTo>
                  <a:pt x="1970909" y="109218"/>
                </a:lnTo>
                <a:lnTo>
                  <a:pt x="1929195" y="93424"/>
                </a:lnTo>
                <a:lnTo>
                  <a:pt x="1887899" y="78953"/>
                </a:lnTo>
                <a:lnTo>
                  <a:pt x="1847020" y="65782"/>
                </a:lnTo>
                <a:lnTo>
                  <a:pt x="1806560" y="53888"/>
                </a:lnTo>
                <a:lnTo>
                  <a:pt x="1766519" y="43246"/>
                </a:lnTo>
                <a:lnTo>
                  <a:pt x="1726899" y="33835"/>
                </a:lnTo>
                <a:lnTo>
                  <a:pt x="1687700" y="25630"/>
                </a:lnTo>
                <a:lnTo>
                  <a:pt x="1648923" y="18607"/>
                </a:lnTo>
                <a:lnTo>
                  <a:pt x="1610570" y="12744"/>
                </a:lnTo>
                <a:lnTo>
                  <a:pt x="1572641" y="8017"/>
                </a:lnTo>
                <a:lnTo>
                  <a:pt x="1498061" y="1877"/>
                </a:lnTo>
                <a:lnTo>
                  <a:pt x="1461411" y="417"/>
                </a:lnTo>
                <a:lnTo>
                  <a:pt x="1425190" y="0"/>
                </a:lnTo>
                <a:close/>
              </a:path>
              <a:path w="3252470" h="1174750">
                <a:moveTo>
                  <a:pt x="2783511" y="639109"/>
                </a:moveTo>
                <a:lnTo>
                  <a:pt x="2236884" y="639109"/>
                </a:lnTo>
                <a:lnTo>
                  <a:pt x="3247220" y="1126728"/>
                </a:lnTo>
                <a:lnTo>
                  <a:pt x="3249545" y="1127901"/>
                </a:lnTo>
                <a:lnTo>
                  <a:pt x="3251681" y="1126047"/>
                </a:lnTo>
                <a:lnTo>
                  <a:pt x="3251785" y="1124016"/>
                </a:lnTo>
                <a:lnTo>
                  <a:pt x="3251984" y="1123252"/>
                </a:lnTo>
                <a:lnTo>
                  <a:pt x="3198509" y="1061208"/>
                </a:lnTo>
                <a:lnTo>
                  <a:pt x="3146304" y="1002775"/>
                </a:lnTo>
                <a:lnTo>
                  <a:pt x="3094490" y="946275"/>
                </a:lnTo>
                <a:lnTo>
                  <a:pt x="3043069" y="891685"/>
                </a:lnTo>
                <a:lnTo>
                  <a:pt x="2992041" y="838981"/>
                </a:lnTo>
                <a:lnTo>
                  <a:pt x="2941407" y="788139"/>
                </a:lnTo>
                <a:lnTo>
                  <a:pt x="2891169" y="739136"/>
                </a:lnTo>
                <a:lnTo>
                  <a:pt x="2841327" y="691950"/>
                </a:lnTo>
                <a:lnTo>
                  <a:pt x="2791882" y="646555"/>
                </a:lnTo>
                <a:lnTo>
                  <a:pt x="2783511" y="639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2796" y="10103719"/>
            <a:ext cx="3282950" cy="1205230"/>
          </a:xfrm>
          <a:custGeom>
            <a:avLst/>
            <a:gdLst/>
            <a:ahLst/>
            <a:cxnLst/>
            <a:rect l="l" t="t" r="r" b="b"/>
            <a:pathLst>
              <a:path w="3282950" h="1205229">
                <a:moveTo>
                  <a:pt x="1428575" y="0"/>
                </a:moveTo>
                <a:lnTo>
                  <a:pt x="1358978" y="2810"/>
                </a:lnTo>
                <a:lnTo>
                  <a:pt x="1291354" y="9264"/>
                </a:lnTo>
                <a:lnTo>
                  <a:pt x="1225711" y="19132"/>
                </a:lnTo>
                <a:lnTo>
                  <a:pt x="1162056" y="32181"/>
                </a:lnTo>
                <a:lnTo>
                  <a:pt x="1100398" y="48181"/>
                </a:lnTo>
                <a:lnTo>
                  <a:pt x="1040743" y="66900"/>
                </a:lnTo>
                <a:lnTo>
                  <a:pt x="983099" y="88108"/>
                </a:lnTo>
                <a:lnTo>
                  <a:pt x="927473" y="111574"/>
                </a:lnTo>
                <a:lnTo>
                  <a:pt x="873873" y="137066"/>
                </a:lnTo>
                <a:lnTo>
                  <a:pt x="822307" y="164354"/>
                </a:lnTo>
                <a:lnTo>
                  <a:pt x="772782" y="193205"/>
                </a:lnTo>
                <a:lnTo>
                  <a:pt x="731245" y="219506"/>
                </a:lnTo>
                <a:lnTo>
                  <a:pt x="690131" y="247510"/>
                </a:lnTo>
                <a:lnTo>
                  <a:pt x="649491" y="277173"/>
                </a:lnTo>
                <a:lnTo>
                  <a:pt x="609375" y="308445"/>
                </a:lnTo>
                <a:lnTo>
                  <a:pt x="569834" y="341282"/>
                </a:lnTo>
                <a:lnTo>
                  <a:pt x="530917" y="375634"/>
                </a:lnTo>
                <a:lnTo>
                  <a:pt x="492676" y="411456"/>
                </a:lnTo>
                <a:lnTo>
                  <a:pt x="455159" y="448700"/>
                </a:lnTo>
                <a:lnTo>
                  <a:pt x="418418" y="487319"/>
                </a:lnTo>
                <a:lnTo>
                  <a:pt x="382502" y="527266"/>
                </a:lnTo>
                <a:lnTo>
                  <a:pt x="347463" y="568494"/>
                </a:lnTo>
                <a:lnTo>
                  <a:pt x="313349" y="610956"/>
                </a:lnTo>
                <a:lnTo>
                  <a:pt x="280211" y="654605"/>
                </a:lnTo>
                <a:lnTo>
                  <a:pt x="240431" y="709709"/>
                </a:lnTo>
                <a:lnTo>
                  <a:pt x="203434" y="763278"/>
                </a:lnTo>
                <a:lnTo>
                  <a:pt x="169285" y="815191"/>
                </a:lnTo>
                <a:lnTo>
                  <a:pt x="138046" y="865328"/>
                </a:lnTo>
                <a:lnTo>
                  <a:pt x="109781" y="913567"/>
                </a:lnTo>
                <a:lnTo>
                  <a:pt x="84555" y="959787"/>
                </a:lnTo>
                <a:lnTo>
                  <a:pt x="62429" y="1003867"/>
                </a:lnTo>
                <a:lnTo>
                  <a:pt x="43470" y="1045686"/>
                </a:lnTo>
                <a:lnTo>
                  <a:pt x="27739" y="1085122"/>
                </a:lnTo>
                <a:lnTo>
                  <a:pt x="15300" y="1122056"/>
                </a:lnTo>
                <a:lnTo>
                  <a:pt x="554" y="1187929"/>
                </a:lnTo>
                <a:lnTo>
                  <a:pt x="0" y="1192201"/>
                </a:lnTo>
                <a:lnTo>
                  <a:pt x="1298" y="1196505"/>
                </a:lnTo>
                <a:lnTo>
                  <a:pt x="6984" y="1202976"/>
                </a:lnTo>
                <a:lnTo>
                  <a:pt x="11088" y="1204829"/>
                </a:lnTo>
                <a:lnTo>
                  <a:pt x="2092637" y="1204829"/>
                </a:lnTo>
                <a:lnTo>
                  <a:pt x="2099328" y="1198128"/>
                </a:lnTo>
                <a:lnTo>
                  <a:pt x="2099328" y="1181594"/>
                </a:lnTo>
                <a:lnTo>
                  <a:pt x="2092637" y="1174893"/>
                </a:lnTo>
                <a:lnTo>
                  <a:pt x="32941" y="1174893"/>
                </a:lnTo>
                <a:lnTo>
                  <a:pt x="40742" y="1141533"/>
                </a:lnTo>
                <a:lnTo>
                  <a:pt x="66912" y="1066715"/>
                </a:lnTo>
                <a:lnTo>
                  <a:pt x="85235" y="1025225"/>
                </a:lnTo>
                <a:lnTo>
                  <a:pt x="106942" y="981240"/>
                </a:lnTo>
                <a:lnTo>
                  <a:pt x="131961" y="934893"/>
                </a:lnTo>
                <a:lnTo>
                  <a:pt x="160224" y="886315"/>
                </a:lnTo>
                <a:lnTo>
                  <a:pt x="191659" y="835640"/>
                </a:lnTo>
                <a:lnTo>
                  <a:pt x="226198" y="783000"/>
                </a:lnTo>
                <a:lnTo>
                  <a:pt x="263770" y="728527"/>
                </a:lnTo>
                <a:lnTo>
                  <a:pt x="304304" y="672353"/>
                </a:lnTo>
                <a:lnTo>
                  <a:pt x="336906" y="629419"/>
                </a:lnTo>
                <a:lnTo>
                  <a:pt x="370461" y="587654"/>
                </a:lnTo>
                <a:lnTo>
                  <a:pt x="404920" y="547107"/>
                </a:lnTo>
                <a:lnTo>
                  <a:pt x="440233" y="507823"/>
                </a:lnTo>
                <a:lnTo>
                  <a:pt x="476351" y="469848"/>
                </a:lnTo>
                <a:lnTo>
                  <a:pt x="513225" y="433230"/>
                </a:lnTo>
                <a:lnTo>
                  <a:pt x="550805" y="398014"/>
                </a:lnTo>
                <a:lnTo>
                  <a:pt x="589042" y="364247"/>
                </a:lnTo>
                <a:lnTo>
                  <a:pt x="627887" y="331976"/>
                </a:lnTo>
                <a:lnTo>
                  <a:pt x="667289" y="301246"/>
                </a:lnTo>
                <a:lnTo>
                  <a:pt x="707201" y="272106"/>
                </a:lnTo>
                <a:lnTo>
                  <a:pt x="747572" y="244600"/>
                </a:lnTo>
                <a:lnTo>
                  <a:pt x="788352" y="218775"/>
                </a:lnTo>
                <a:lnTo>
                  <a:pt x="837987" y="189896"/>
                </a:lnTo>
                <a:lnTo>
                  <a:pt x="889723" y="162637"/>
                </a:lnTo>
                <a:lnTo>
                  <a:pt x="943551" y="137241"/>
                </a:lnTo>
                <a:lnTo>
                  <a:pt x="999466" y="113950"/>
                </a:lnTo>
                <a:lnTo>
                  <a:pt x="1057462" y="93007"/>
                </a:lnTo>
                <a:lnTo>
                  <a:pt x="1117530" y="74656"/>
                </a:lnTo>
                <a:lnTo>
                  <a:pt x="1179665" y="59138"/>
                </a:lnTo>
                <a:lnTo>
                  <a:pt x="1243859" y="46696"/>
                </a:lnTo>
                <a:lnTo>
                  <a:pt x="1310106" y="37574"/>
                </a:lnTo>
                <a:lnTo>
                  <a:pt x="1378398" y="32013"/>
                </a:lnTo>
                <a:lnTo>
                  <a:pt x="1448730" y="30257"/>
                </a:lnTo>
                <a:lnTo>
                  <a:pt x="1728506" y="30257"/>
                </a:lnTo>
                <a:lnTo>
                  <a:pt x="1726550" y="29819"/>
                </a:lnTo>
                <a:lnTo>
                  <a:pt x="1687599" y="22196"/>
                </a:lnTo>
                <a:lnTo>
                  <a:pt x="1649134" y="15743"/>
                </a:lnTo>
                <a:lnTo>
                  <a:pt x="1611154" y="10432"/>
                </a:lnTo>
                <a:lnTo>
                  <a:pt x="1536655" y="3122"/>
                </a:lnTo>
                <a:lnTo>
                  <a:pt x="1464112" y="33"/>
                </a:lnTo>
                <a:lnTo>
                  <a:pt x="1428575" y="0"/>
                </a:lnTo>
                <a:close/>
              </a:path>
              <a:path w="3282950" h="1205229">
                <a:moveTo>
                  <a:pt x="2252810" y="638302"/>
                </a:moveTo>
                <a:lnTo>
                  <a:pt x="2245743" y="639674"/>
                </a:lnTo>
                <a:lnTo>
                  <a:pt x="1807327" y="1112581"/>
                </a:lnTo>
                <a:lnTo>
                  <a:pt x="1805892" y="1116214"/>
                </a:lnTo>
                <a:lnTo>
                  <a:pt x="1805892" y="1174893"/>
                </a:lnTo>
                <a:lnTo>
                  <a:pt x="1835839" y="1174893"/>
                </a:lnTo>
                <a:lnTo>
                  <a:pt x="1835839" y="1125847"/>
                </a:lnTo>
                <a:lnTo>
                  <a:pt x="2255732" y="672940"/>
                </a:lnTo>
                <a:lnTo>
                  <a:pt x="2324583" y="672940"/>
                </a:lnTo>
                <a:lnTo>
                  <a:pt x="2252810" y="638302"/>
                </a:lnTo>
                <a:close/>
              </a:path>
              <a:path w="3282950" h="1205229">
                <a:moveTo>
                  <a:pt x="2324583" y="672940"/>
                </a:moveTo>
                <a:lnTo>
                  <a:pt x="2255732" y="672940"/>
                </a:lnTo>
                <a:lnTo>
                  <a:pt x="3255911" y="1155647"/>
                </a:lnTo>
                <a:lnTo>
                  <a:pt x="3261419" y="1158412"/>
                </a:lnTo>
                <a:lnTo>
                  <a:pt x="3267858" y="1158223"/>
                </a:lnTo>
                <a:lnTo>
                  <a:pt x="3278088" y="1152234"/>
                </a:lnTo>
                <a:lnTo>
                  <a:pt x="3281366" y="1147229"/>
                </a:lnTo>
                <a:lnTo>
                  <a:pt x="3282025" y="1141533"/>
                </a:lnTo>
                <a:lnTo>
                  <a:pt x="3282695" y="1136957"/>
                </a:lnTo>
                <a:lnTo>
                  <a:pt x="3281470" y="1132193"/>
                </a:lnTo>
                <a:lnTo>
                  <a:pt x="3278940" y="1128790"/>
                </a:lnTo>
                <a:lnTo>
                  <a:pt x="3269136" y="1128790"/>
                </a:lnTo>
                <a:lnTo>
                  <a:pt x="3268842" y="1128653"/>
                </a:lnTo>
                <a:lnTo>
                  <a:pt x="3278838" y="1128653"/>
                </a:lnTo>
                <a:lnTo>
                  <a:pt x="3278099" y="1127659"/>
                </a:lnTo>
                <a:lnTo>
                  <a:pt x="3257601" y="1104131"/>
                </a:lnTo>
                <a:lnTo>
                  <a:pt x="3218048" y="1104131"/>
                </a:lnTo>
                <a:lnTo>
                  <a:pt x="2324583" y="672940"/>
                </a:lnTo>
                <a:close/>
              </a:path>
              <a:path w="3282950" h="1205229">
                <a:moveTo>
                  <a:pt x="3278838" y="1128653"/>
                </a:moveTo>
                <a:lnTo>
                  <a:pt x="3268842" y="1128653"/>
                </a:lnTo>
                <a:lnTo>
                  <a:pt x="3269136" y="1128790"/>
                </a:lnTo>
                <a:lnTo>
                  <a:pt x="3278940" y="1128790"/>
                </a:lnTo>
                <a:lnTo>
                  <a:pt x="3278838" y="1128653"/>
                </a:lnTo>
                <a:close/>
              </a:path>
              <a:path w="3282950" h="1205229">
                <a:moveTo>
                  <a:pt x="1728506" y="30257"/>
                </a:moveTo>
                <a:lnTo>
                  <a:pt x="1448730" y="30257"/>
                </a:lnTo>
                <a:lnTo>
                  <a:pt x="1484659" y="30881"/>
                </a:lnTo>
                <a:lnTo>
                  <a:pt x="1521095" y="32548"/>
                </a:lnTo>
                <a:lnTo>
                  <a:pt x="1595484" y="39129"/>
                </a:lnTo>
                <a:lnTo>
                  <a:pt x="1633437" y="44104"/>
                </a:lnTo>
                <a:lnTo>
                  <a:pt x="1671893" y="50243"/>
                </a:lnTo>
                <a:lnTo>
                  <a:pt x="1710852" y="57576"/>
                </a:lnTo>
                <a:lnTo>
                  <a:pt x="1750314" y="66132"/>
                </a:lnTo>
                <a:lnTo>
                  <a:pt x="1790276" y="75944"/>
                </a:lnTo>
                <a:lnTo>
                  <a:pt x="1830739" y="87040"/>
                </a:lnTo>
                <a:lnTo>
                  <a:pt x="1871702" y="99451"/>
                </a:lnTo>
                <a:lnTo>
                  <a:pt x="1913163" y="113208"/>
                </a:lnTo>
                <a:lnTo>
                  <a:pt x="1955123" y="128341"/>
                </a:lnTo>
                <a:lnTo>
                  <a:pt x="1997579" y="144880"/>
                </a:lnTo>
                <a:lnTo>
                  <a:pt x="2040532" y="162856"/>
                </a:lnTo>
                <a:lnTo>
                  <a:pt x="2083980" y="182298"/>
                </a:lnTo>
                <a:lnTo>
                  <a:pt x="2127922" y="203238"/>
                </a:lnTo>
                <a:lnTo>
                  <a:pt x="2172358" y="225706"/>
                </a:lnTo>
                <a:lnTo>
                  <a:pt x="2217287" y="249731"/>
                </a:lnTo>
                <a:lnTo>
                  <a:pt x="2262708" y="275345"/>
                </a:lnTo>
                <a:lnTo>
                  <a:pt x="2308620" y="302577"/>
                </a:lnTo>
                <a:lnTo>
                  <a:pt x="2355022" y="331458"/>
                </a:lnTo>
                <a:lnTo>
                  <a:pt x="2401914" y="362019"/>
                </a:lnTo>
                <a:lnTo>
                  <a:pt x="2449294" y="394289"/>
                </a:lnTo>
                <a:lnTo>
                  <a:pt x="2497162" y="428299"/>
                </a:lnTo>
                <a:lnTo>
                  <a:pt x="2545517" y="464080"/>
                </a:lnTo>
                <a:lnTo>
                  <a:pt x="2594358" y="501661"/>
                </a:lnTo>
                <a:lnTo>
                  <a:pt x="2643684" y="541073"/>
                </a:lnTo>
                <a:lnTo>
                  <a:pt x="2693494" y="582347"/>
                </a:lnTo>
                <a:lnTo>
                  <a:pt x="2743788" y="625512"/>
                </a:lnTo>
                <a:lnTo>
                  <a:pt x="2794564" y="670599"/>
                </a:lnTo>
                <a:lnTo>
                  <a:pt x="2845823" y="717639"/>
                </a:lnTo>
                <a:lnTo>
                  <a:pt x="2897562" y="766661"/>
                </a:lnTo>
                <a:lnTo>
                  <a:pt x="2949781" y="817696"/>
                </a:lnTo>
                <a:lnTo>
                  <a:pt x="3002479" y="870775"/>
                </a:lnTo>
                <a:lnTo>
                  <a:pt x="3055656" y="925927"/>
                </a:lnTo>
                <a:lnTo>
                  <a:pt x="3109310" y="983184"/>
                </a:lnTo>
                <a:lnTo>
                  <a:pt x="3163441" y="1042575"/>
                </a:lnTo>
                <a:lnTo>
                  <a:pt x="3218048" y="1104131"/>
                </a:lnTo>
                <a:lnTo>
                  <a:pt x="3257601" y="1104131"/>
                </a:lnTo>
                <a:lnTo>
                  <a:pt x="3223419" y="1064895"/>
                </a:lnTo>
                <a:lnTo>
                  <a:pt x="3169445" y="1004549"/>
                </a:lnTo>
                <a:lnTo>
                  <a:pt x="3115925" y="946299"/>
                </a:lnTo>
                <a:lnTo>
                  <a:pt x="3062862" y="890115"/>
                </a:lnTo>
                <a:lnTo>
                  <a:pt x="3010255" y="835968"/>
                </a:lnTo>
                <a:lnTo>
                  <a:pt x="2958106" y="783830"/>
                </a:lnTo>
                <a:lnTo>
                  <a:pt x="2906416" y="733671"/>
                </a:lnTo>
                <a:lnTo>
                  <a:pt x="2855186" y="685464"/>
                </a:lnTo>
                <a:lnTo>
                  <a:pt x="2804416" y="639179"/>
                </a:lnTo>
                <a:lnTo>
                  <a:pt x="2754108" y="594786"/>
                </a:lnTo>
                <a:lnTo>
                  <a:pt x="2704262" y="552258"/>
                </a:lnTo>
                <a:lnTo>
                  <a:pt x="2654879" y="511565"/>
                </a:lnTo>
                <a:lnTo>
                  <a:pt x="2605961" y="472679"/>
                </a:lnTo>
                <a:lnTo>
                  <a:pt x="2557508" y="435570"/>
                </a:lnTo>
                <a:lnTo>
                  <a:pt x="2509521" y="400210"/>
                </a:lnTo>
                <a:lnTo>
                  <a:pt x="2462002" y="366569"/>
                </a:lnTo>
                <a:lnTo>
                  <a:pt x="2414950" y="334620"/>
                </a:lnTo>
                <a:lnTo>
                  <a:pt x="2368368" y="304332"/>
                </a:lnTo>
                <a:lnTo>
                  <a:pt x="2322255" y="275678"/>
                </a:lnTo>
                <a:lnTo>
                  <a:pt x="2276614" y="248628"/>
                </a:lnTo>
                <a:lnTo>
                  <a:pt x="2231444" y="223153"/>
                </a:lnTo>
                <a:lnTo>
                  <a:pt x="2186747" y="199225"/>
                </a:lnTo>
                <a:lnTo>
                  <a:pt x="2142524" y="176814"/>
                </a:lnTo>
                <a:lnTo>
                  <a:pt x="2098775" y="155892"/>
                </a:lnTo>
                <a:lnTo>
                  <a:pt x="2055502" y="136430"/>
                </a:lnTo>
                <a:lnTo>
                  <a:pt x="2012705" y="118398"/>
                </a:lnTo>
                <a:lnTo>
                  <a:pt x="1970386" y="101769"/>
                </a:lnTo>
                <a:lnTo>
                  <a:pt x="1928545" y="86513"/>
                </a:lnTo>
                <a:lnTo>
                  <a:pt x="1887184" y="72601"/>
                </a:lnTo>
                <a:lnTo>
                  <a:pt x="1846303" y="60005"/>
                </a:lnTo>
                <a:lnTo>
                  <a:pt x="1805903" y="48695"/>
                </a:lnTo>
                <a:lnTo>
                  <a:pt x="1765985" y="38643"/>
                </a:lnTo>
                <a:lnTo>
                  <a:pt x="1728506" y="3025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13667" y="10758368"/>
            <a:ext cx="1456055" cy="535305"/>
          </a:xfrm>
          <a:custGeom>
            <a:avLst/>
            <a:gdLst/>
            <a:ahLst/>
            <a:cxnLst/>
            <a:rect l="l" t="t" r="r" b="b"/>
            <a:pathLst>
              <a:path w="1456054" h="535304">
                <a:moveTo>
                  <a:pt x="431400" y="0"/>
                </a:moveTo>
                <a:lnTo>
                  <a:pt x="0" y="465336"/>
                </a:lnTo>
                <a:lnTo>
                  <a:pt x="0" y="535208"/>
                </a:lnTo>
                <a:lnTo>
                  <a:pt x="290839" y="535208"/>
                </a:lnTo>
                <a:lnTo>
                  <a:pt x="126027" y="455630"/>
                </a:lnTo>
                <a:lnTo>
                  <a:pt x="142534" y="412692"/>
                </a:lnTo>
                <a:lnTo>
                  <a:pt x="185400" y="366571"/>
                </a:lnTo>
                <a:lnTo>
                  <a:pt x="288252" y="288638"/>
                </a:lnTo>
                <a:lnTo>
                  <a:pt x="484718" y="150267"/>
                </a:lnTo>
                <a:lnTo>
                  <a:pt x="742749" y="150267"/>
                </a:lnTo>
                <a:lnTo>
                  <a:pt x="431400" y="0"/>
                </a:lnTo>
                <a:close/>
              </a:path>
              <a:path w="1456054" h="535304">
                <a:moveTo>
                  <a:pt x="742749" y="150267"/>
                </a:moveTo>
                <a:lnTo>
                  <a:pt x="484718" y="150267"/>
                </a:lnTo>
                <a:lnTo>
                  <a:pt x="621708" y="183546"/>
                </a:lnTo>
                <a:lnTo>
                  <a:pt x="744512" y="234737"/>
                </a:lnTo>
                <a:lnTo>
                  <a:pt x="922558" y="339928"/>
                </a:lnTo>
                <a:lnTo>
                  <a:pt x="1225271" y="535208"/>
                </a:lnTo>
                <a:lnTo>
                  <a:pt x="1431076" y="535208"/>
                </a:lnTo>
                <a:lnTo>
                  <a:pt x="1455809" y="494414"/>
                </a:lnTo>
                <a:lnTo>
                  <a:pt x="742749" y="15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98691" y="10742017"/>
            <a:ext cx="1486535" cy="567055"/>
          </a:xfrm>
          <a:custGeom>
            <a:avLst/>
            <a:gdLst/>
            <a:ahLst/>
            <a:cxnLst/>
            <a:rect l="l" t="t" r="r" b="b"/>
            <a:pathLst>
              <a:path w="1486534" h="567054">
                <a:moveTo>
                  <a:pt x="446918" y="0"/>
                </a:moveTo>
                <a:lnTo>
                  <a:pt x="439850" y="1371"/>
                </a:lnTo>
                <a:lnTo>
                  <a:pt x="1424" y="474278"/>
                </a:lnTo>
                <a:lnTo>
                  <a:pt x="0" y="477922"/>
                </a:lnTo>
                <a:lnTo>
                  <a:pt x="36" y="559861"/>
                </a:lnTo>
                <a:lnTo>
                  <a:pt x="6711" y="566527"/>
                </a:lnTo>
                <a:lnTo>
                  <a:pt x="312786" y="566527"/>
                </a:lnTo>
                <a:lnTo>
                  <a:pt x="29946" y="536590"/>
                </a:lnTo>
                <a:lnTo>
                  <a:pt x="29946" y="487545"/>
                </a:lnTo>
                <a:lnTo>
                  <a:pt x="449829" y="34648"/>
                </a:lnTo>
                <a:lnTo>
                  <a:pt x="518707" y="34648"/>
                </a:lnTo>
                <a:lnTo>
                  <a:pt x="446918" y="0"/>
                </a:lnTo>
                <a:close/>
              </a:path>
              <a:path w="1486534" h="567054">
                <a:moveTo>
                  <a:pt x="599375" y="182685"/>
                </a:moveTo>
                <a:lnTo>
                  <a:pt x="502853" y="182685"/>
                </a:lnTo>
                <a:lnTo>
                  <a:pt x="547437" y="195538"/>
                </a:lnTo>
                <a:lnTo>
                  <a:pt x="597483" y="213931"/>
                </a:lnTo>
                <a:lnTo>
                  <a:pt x="651849" y="236992"/>
                </a:lnTo>
                <a:lnTo>
                  <a:pt x="709392" y="263847"/>
                </a:lnTo>
                <a:lnTo>
                  <a:pt x="768971" y="293622"/>
                </a:lnTo>
                <a:lnTo>
                  <a:pt x="829444" y="325445"/>
                </a:lnTo>
                <a:lnTo>
                  <a:pt x="889669" y="358442"/>
                </a:lnTo>
                <a:lnTo>
                  <a:pt x="948503" y="391739"/>
                </a:lnTo>
                <a:lnTo>
                  <a:pt x="1004805" y="424463"/>
                </a:lnTo>
                <a:lnTo>
                  <a:pt x="1057433" y="455740"/>
                </a:lnTo>
                <a:lnTo>
                  <a:pt x="1105245" y="484698"/>
                </a:lnTo>
                <a:lnTo>
                  <a:pt x="1181851" y="532160"/>
                </a:lnTo>
                <a:lnTo>
                  <a:pt x="1225488" y="559861"/>
                </a:lnTo>
                <a:lnTo>
                  <a:pt x="1234517" y="565689"/>
                </a:lnTo>
                <a:lnTo>
                  <a:pt x="1237354" y="566527"/>
                </a:lnTo>
                <a:lnTo>
                  <a:pt x="1451296" y="566527"/>
                </a:lnTo>
                <a:lnTo>
                  <a:pt x="1456154" y="563804"/>
                </a:lnTo>
                <a:lnTo>
                  <a:pt x="1472643" y="536590"/>
                </a:lnTo>
                <a:lnTo>
                  <a:pt x="1244674" y="536590"/>
                </a:lnTo>
                <a:lnTo>
                  <a:pt x="1181864" y="496691"/>
                </a:lnTo>
                <a:lnTo>
                  <a:pt x="1107063" y="450487"/>
                </a:lnTo>
                <a:lnTo>
                  <a:pt x="1062291" y="423445"/>
                </a:lnTo>
                <a:lnTo>
                  <a:pt x="1013720" y="394640"/>
                </a:lnTo>
                <a:lnTo>
                  <a:pt x="962185" y="364718"/>
                </a:lnTo>
                <a:lnTo>
                  <a:pt x="908521" y="334328"/>
                </a:lnTo>
                <a:lnTo>
                  <a:pt x="853564" y="304115"/>
                </a:lnTo>
                <a:lnTo>
                  <a:pt x="798151" y="274728"/>
                </a:lnTo>
                <a:lnTo>
                  <a:pt x="743117" y="246814"/>
                </a:lnTo>
                <a:lnTo>
                  <a:pt x="689296" y="221019"/>
                </a:lnTo>
                <a:lnTo>
                  <a:pt x="637526" y="197992"/>
                </a:lnTo>
                <a:lnTo>
                  <a:pt x="599375" y="182685"/>
                </a:lnTo>
                <a:close/>
              </a:path>
              <a:path w="1486534" h="567054">
                <a:moveTo>
                  <a:pt x="498791" y="151094"/>
                </a:moveTo>
                <a:lnTo>
                  <a:pt x="441641" y="189596"/>
                </a:lnTo>
                <a:lnTo>
                  <a:pt x="400698" y="219520"/>
                </a:lnTo>
                <a:lnTo>
                  <a:pt x="353449" y="254918"/>
                </a:lnTo>
                <a:lnTo>
                  <a:pt x="303270" y="293747"/>
                </a:lnTo>
                <a:lnTo>
                  <a:pt x="253539" y="333965"/>
                </a:lnTo>
                <a:lnTo>
                  <a:pt x="207630" y="373530"/>
                </a:lnTo>
                <a:lnTo>
                  <a:pt x="168920" y="410400"/>
                </a:lnTo>
                <a:lnTo>
                  <a:pt x="140786" y="442530"/>
                </a:lnTo>
                <a:lnTo>
                  <a:pt x="124722" y="475118"/>
                </a:lnTo>
                <a:lnTo>
                  <a:pt x="127933" y="482309"/>
                </a:lnTo>
                <a:lnTo>
                  <a:pt x="240369" y="536590"/>
                </a:lnTo>
                <a:lnTo>
                  <a:pt x="309240" y="536590"/>
                </a:lnTo>
                <a:lnTo>
                  <a:pt x="160885" y="464949"/>
                </a:lnTo>
                <a:lnTo>
                  <a:pt x="178089" y="443379"/>
                </a:lnTo>
                <a:lnTo>
                  <a:pt x="238667" y="385845"/>
                </a:lnTo>
                <a:lnTo>
                  <a:pt x="278516" y="352230"/>
                </a:lnTo>
                <a:lnTo>
                  <a:pt x="322388" y="316950"/>
                </a:lnTo>
                <a:lnTo>
                  <a:pt x="368521" y="281181"/>
                </a:lnTo>
                <a:lnTo>
                  <a:pt x="415151" y="246097"/>
                </a:lnTo>
                <a:lnTo>
                  <a:pt x="460516" y="212873"/>
                </a:lnTo>
                <a:lnTo>
                  <a:pt x="502853" y="182685"/>
                </a:lnTo>
                <a:lnTo>
                  <a:pt x="599375" y="182685"/>
                </a:lnTo>
                <a:lnTo>
                  <a:pt x="588642" y="178379"/>
                </a:lnTo>
                <a:lnTo>
                  <a:pt x="543480" y="162827"/>
                </a:lnTo>
                <a:lnTo>
                  <a:pt x="502874" y="151984"/>
                </a:lnTo>
                <a:lnTo>
                  <a:pt x="498791" y="151094"/>
                </a:lnTo>
                <a:close/>
              </a:path>
              <a:path w="1486534" h="567054">
                <a:moveTo>
                  <a:pt x="518707" y="34648"/>
                </a:moveTo>
                <a:lnTo>
                  <a:pt x="449829" y="34648"/>
                </a:lnTo>
                <a:lnTo>
                  <a:pt x="1449453" y="517104"/>
                </a:lnTo>
                <a:lnTo>
                  <a:pt x="1437642" y="536590"/>
                </a:lnTo>
                <a:lnTo>
                  <a:pt x="1472643" y="536590"/>
                </a:lnTo>
                <a:lnTo>
                  <a:pt x="1485776" y="514916"/>
                </a:lnTo>
                <a:lnTo>
                  <a:pt x="1486342" y="510549"/>
                </a:lnTo>
                <a:lnTo>
                  <a:pt x="1483944" y="502476"/>
                </a:lnTo>
                <a:lnTo>
                  <a:pt x="1481085" y="499126"/>
                </a:lnTo>
                <a:lnTo>
                  <a:pt x="518707" y="3464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07550" y="11033066"/>
            <a:ext cx="845819" cy="250190"/>
          </a:xfrm>
          <a:custGeom>
            <a:avLst/>
            <a:gdLst/>
            <a:ahLst/>
            <a:cxnLst/>
            <a:rect l="l" t="t" r="r" b="b"/>
            <a:pathLst>
              <a:path w="845820" h="250190">
                <a:moveTo>
                  <a:pt x="7612" y="0"/>
                </a:moveTo>
                <a:lnTo>
                  <a:pt x="0" y="28951"/>
                </a:lnTo>
                <a:lnTo>
                  <a:pt x="837817" y="249636"/>
                </a:lnTo>
                <a:lnTo>
                  <a:pt x="845440" y="220694"/>
                </a:lnTo>
                <a:lnTo>
                  <a:pt x="76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12115" y="11023462"/>
            <a:ext cx="1701800" cy="270510"/>
          </a:xfrm>
          <a:custGeom>
            <a:avLst/>
            <a:gdLst/>
            <a:ahLst/>
            <a:cxnLst/>
            <a:rect l="l" t="t" r="r" b="b"/>
            <a:pathLst>
              <a:path w="1701800" h="270509">
                <a:moveTo>
                  <a:pt x="591089" y="0"/>
                </a:moveTo>
                <a:lnTo>
                  <a:pt x="0" y="24085"/>
                </a:lnTo>
                <a:lnTo>
                  <a:pt x="1701560" y="270109"/>
                </a:lnTo>
                <a:lnTo>
                  <a:pt x="1282349" y="99947"/>
                </a:lnTo>
                <a:lnTo>
                  <a:pt x="965365" y="17598"/>
                </a:lnTo>
                <a:lnTo>
                  <a:pt x="591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11384" y="11029743"/>
            <a:ext cx="1708150" cy="278130"/>
          </a:xfrm>
          <a:custGeom>
            <a:avLst/>
            <a:gdLst/>
            <a:ahLst/>
            <a:cxnLst/>
            <a:rect l="l" t="t" r="r" b="b"/>
            <a:pathLst>
              <a:path w="1708150" h="278129">
                <a:moveTo>
                  <a:pt x="753303" y="29912"/>
                </a:moveTo>
                <a:lnTo>
                  <a:pt x="147705" y="29912"/>
                </a:lnTo>
                <a:lnTo>
                  <a:pt x="221752" y="30197"/>
                </a:lnTo>
                <a:lnTo>
                  <a:pt x="307884" y="31736"/>
                </a:lnTo>
                <a:lnTo>
                  <a:pt x="404646" y="34954"/>
                </a:lnTo>
                <a:lnTo>
                  <a:pt x="510584" y="40279"/>
                </a:lnTo>
                <a:lnTo>
                  <a:pt x="624243" y="48139"/>
                </a:lnTo>
                <a:lnTo>
                  <a:pt x="683513" y="53153"/>
                </a:lnTo>
                <a:lnTo>
                  <a:pt x="744168" y="58960"/>
                </a:lnTo>
                <a:lnTo>
                  <a:pt x="806025" y="65614"/>
                </a:lnTo>
                <a:lnTo>
                  <a:pt x="868902" y="73169"/>
                </a:lnTo>
                <a:lnTo>
                  <a:pt x="932619" y="81678"/>
                </a:lnTo>
                <a:lnTo>
                  <a:pt x="996993" y="91194"/>
                </a:lnTo>
                <a:lnTo>
                  <a:pt x="1061842" y="101770"/>
                </a:lnTo>
                <a:lnTo>
                  <a:pt x="1126984" y="113461"/>
                </a:lnTo>
                <a:lnTo>
                  <a:pt x="1192238" y="126319"/>
                </a:lnTo>
                <a:lnTo>
                  <a:pt x="1257421" y="140398"/>
                </a:lnTo>
                <a:lnTo>
                  <a:pt x="1322351" y="155751"/>
                </a:lnTo>
                <a:lnTo>
                  <a:pt x="1386848" y="172431"/>
                </a:lnTo>
                <a:lnTo>
                  <a:pt x="1450728" y="190493"/>
                </a:lnTo>
                <a:lnTo>
                  <a:pt x="1513810" y="209989"/>
                </a:lnTo>
                <a:lnTo>
                  <a:pt x="1575913" y="230973"/>
                </a:lnTo>
                <a:lnTo>
                  <a:pt x="1636853" y="253497"/>
                </a:lnTo>
                <a:lnTo>
                  <a:pt x="1696450" y="277617"/>
                </a:lnTo>
                <a:lnTo>
                  <a:pt x="1708126" y="250047"/>
                </a:lnTo>
                <a:lnTo>
                  <a:pt x="1647982" y="225704"/>
                </a:lnTo>
                <a:lnTo>
                  <a:pt x="1586494" y="202969"/>
                </a:lnTo>
                <a:lnTo>
                  <a:pt x="1523844" y="181790"/>
                </a:lnTo>
                <a:lnTo>
                  <a:pt x="1460216" y="162112"/>
                </a:lnTo>
                <a:lnTo>
                  <a:pt x="1395792" y="143882"/>
                </a:lnTo>
                <a:lnTo>
                  <a:pt x="1330755" y="127045"/>
                </a:lnTo>
                <a:lnTo>
                  <a:pt x="1265287" y="111549"/>
                </a:lnTo>
                <a:lnTo>
                  <a:pt x="1199573" y="97338"/>
                </a:lnTo>
                <a:lnTo>
                  <a:pt x="1133793" y="84359"/>
                </a:lnTo>
                <a:lnTo>
                  <a:pt x="1068133" y="72558"/>
                </a:lnTo>
                <a:lnTo>
                  <a:pt x="1002774" y="61882"/>
                </a:lnTo>
                <a:lnTo>
                  <a:pt x="937898" y="52275"/>
                </a:lnTo>
                <a:lnTo>
                  <a:pt x="873690" y="43686"/>
                </a:lnTo>
                <a:lnTo>
                  <a:pt x="810332" y="36059"/>
                </a:lnTo>
                <a:lnTo>
                  <a:pt x="753303" y="29912"/>
                </a:lnTo>
                <a:close/>
              </a:path>
              <a:path w="1708150" h="278129">
                <a:moveTo>
                  <a:pt x="147223" y="0"/>
                </a:moveTo>
                <a:lnTo>
                  <a:pt x="114965" y="193"/>
                </a:lnTo>
                <a:lnTo>
                  <a:pt x="40479" y="1486"/>
                </a:lnTo>
                <a:lnTo>
                  <a:pt x="0" y="2861"/>
                </a:lnTo>
                <a:lnTo>
                  <a:pt x="1476" y="32755"/>
                </a:lnTo>
                <a:lnTo>
                  <a:pt x="41689" y="31390"/>
                </a:lnTo>
                <a:lnTo>
                  <a:pt x="115669" y="30105"/>
                </a:lnTo>
                <a:lnTo>
                  <a:pt x="753303" y="29912"/>
                </a:lnTo>
                <a:lnTo>
                  <a:pt x="748007" y="29341"/>
                </a:lnTo>
                <a:lnTo>
                  <a:pt x="686897" y="23478"/>
                </a:lnTo>
                <a:lnTo>
                  <a:pt x="627186" y="18416"/>
                </a:lnTo>
                <a:lnTo>
                  <a:pt x="512691" y="10479"/>
                </a:lnTo>
                <a:lnTo>
                  <a:pt x="405984" y="5100"/>
                </a:lnTo>
                <a:lnTo>
                  <a:pt x="308528" y="1848"/>
                </a:lnTo>
                <a:lnTo>
                  <a:pt x="221787" y="291"/>
                </a:lnTo>
                <a:lnTo>
                  <a:pt x="147223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85063" y="10309665"/>
            <a:ext cx="1908810" cy="914400"/>
          </a:xfrm>
          <a:custGeom>
            <a:avLst/>
            <a:gdLst/>
            <a:ahLst/>
            <a:cxnLst/>
            <a:rect l="l" t="t" r="r" b="b"/>
            <a:pathLst>
              <a:path w="1908809" h="914400">
                <a:moveTo>
                  <a:pt x="1829753" y="449599"/>
                </a:moveTo>
                <a:lnTo>
                  <a:pt x="179640" y="449599"/>
                </a:lnTo>
                <a:lnTo>
                  <a:pt x="215530" y="450017"/>
                </a:lnTo>
                <a:lnTo>
                  <a:pt x="252970" y="451122"/>
                </a:lnTo>
                <a:lnTo>
                  <a:pt x="291904" y="452987"/>
                </a:lnTo>
                <a:lnTo>
                  <a:pt x="332276" y="455685"/>
                </a:lnTo>
                <a:lnTo>
                  <a:pt x="374029" y="459287"/>
                </a:lnTo>
                <a:lnTo>
                  <a:pt x="417109" y="463867"/>
                </a:lnTo>
                <a:lnTo>
                  <a:pt x="461458" y="469496"/>
                </a:lnTo>
                <a:lnTo>
                  <a:pt x="507020" y="476248"/>
                </a:lnTo>
                <a:lnTo>
                  <a:pt x="553740" y="484194"/>
                </a:lnTo>
                <a:lnTo>
                  <a:pt x="601561" y="493406"/>
                </a:lnTo>
                <a:lnTo>
                  <a:pt x="650427" y="503958"/>
                </a:lnTo>
                <a:lnTo>
                  <a:pt x="700282" y="515922"/>
                </a:lnTo>
                <a:lnTo>
                  <a:pt x="751069" y="529370"/>
                </a:lnTo>
                <a:lnTo>
                  <a:pt x="802734" y="544373"/>
                </a:lnTo>
                <a:lnTo>
                  <a:pt x="855219" y="561006"/>
                </a:lnTo>
                <a:lnTo>
                  <a:pt x="908468" y="579340"/>
                </a:lnTo>
                <a:lnTo>
                  <a:pt x="962426" y="599447"/>
                </a:lnTo>
                <a:lnTo>
                  <a:pt x="1017036" y="621401"/>
                </a:lnTo>
                <a:lnTo>
                  <a:pt x="1072242" y="645272"/>
                </a:lnTo>
                <a:lnTo>
                  <a:pt x="1127988" y="671135"/>
                </a:lnTo>
                <a:lnTo>
                  <a:pt x="1184218" y="699060"/>
                </a:lnTo>
                <a:lnTo>
                  <a:pt x="1240875" y="729121"/>
                </a:lnTo>
                <a:lnTo>
                  <a:pt x="1297904" y="761390"/>
                </a:lnTo>
                <a:lnTo>
                  <a:pt x="1355248" y="795939"/>
                </a:lnTo>
                <a:lnTo>
                  <a:pt x="1412852" y="832841"/>
                </a:lnTo>
                <a:lnTo>
                  <a:pt x="1470659" y="872168"/>
                </a:lnTo>
                <a:lnTo>
                  <a:pt x="1528613" y="913993"/>
                </a:lnTo>
                <a:lnTo>
                  <a:pt x="1908632" y="504110"/>
                </a:lnTo>
                <a:lnTo>
                  <a:pt x="1829753" y="449599"/>
                </a:lnTo>
                <a:close/>
              </a:path>
              <a:path w="1908809" h="914400">
                <a:moveTo>
                  <a:pt x="488309" y="0"/>
                </a:moveTo>
                <a:lnTo>
                  <a:pt x="442476" y="29117"/>
                </a:lnTo>
                <a:lnTo>
                  <a:pt x="398004" y="59695"/>
                </a:lnTo>
                <a:lnTo>
                  <a:pt x="354897" y="91611"/>
                </a:lnTo>
                <a:lnTo>
                  <a:pt x="313162" y="124744"/>
                </a:lnTo>
                <a:lnTo>
                  <a:pt x="272801" y="158970"/>
                </a:lnTo>
                <a:lnTo>
                  <a:pt x="233821" y="194168"/>
                </a:lnTo>
                <a:lnTo>
                  <a:pt x="196226" y="230215"/>
                </a:lnTo>
                <a:lnTo>
                  <a:pt x="160020" y="266988"/>
                </a:lnTo>
                <a:lnTo>
                  <a:pt x="125209" y="304367"/>
                </a:lnTo>
                <a:lnTo>
                  <a:pt x="91796" y="342228"/>
                </a:lnTo>
                <a:lnTo>
                  <a:pt x="59787" y="380449"/>
                </a:lnTo>
                <a:lnTo>
                  <a:pt x="29187" y="418908"/>
                </a:lnTo>
                <a:lnTo>
                  <a:pt x="0" y="457483"/>
                </a:lnTo>
                <a:lnTo>
                  <a:pt x="25409" y="455294"/>
                </a:lnTo>
                <a:lnTo>
                  <a:pt x="52706" y="453359"/>
                </a:lnTo>
                <a:lnTo>
                  <a:pt x="81834" y="451749"/>
                </a:lnTo>
                <a:lnTo>
                  <a:pt x="112736" y="450538"/>
                </a:lnTo>
                <a:lnTo>
                  <a:pt x="145357" y="449797"/>
                </a:lnTo>
                <a:lnTo>
                  <a:pt x="1829753" y="449599"/>
                </a:lnTo>
                <a:lnTo>
                  <a:pt x="1796982" y="426952"/>
                </a:lnTo>
                <a:lnTo>
                  <a:pt x="1492537" y="256346"/>
                </a:lnTo>
                <a:lnTo>
                  <a:pt x="1041059" y="83595"/>
                </a:lnTo>
                <a:lnTo>
                  <a:pt x="488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69141" y="10294700"/>
            <a:ext cx="1939925" cy="944244"/>
          </a:xfrm>
          <a:custGeom>
            <a:avLst/>
            <a:gdLst/>
            <a:ahLst/>
            <a:cxnLst/>
            <a:rect l="l" t="t" r="r" b="b"/>
            <a:pathLst>
              <a:path w="1939925" h="944245">
                <a:moveTo>
                  <a:pt x="545398" y="479844"/>
                </a:moveTo>
                <a:lnTo>
                  <a:pt x="185978" y="479844"/>
                </a:lnTo>
                <a:lnTo>
                  <a:pt x="220657" y="480165"/>
                </a:lnTo>
                <a:lnTo>
                  <a:pt x="257044" y="481139"/>
                </a:lnTo>
                <a:lnTo>
                  <a:pt x="334686" y="485350"/>
                </a:lnTo>
                <a:lnTo>
                  <a:pt x="375813" y="488740"/>
                </a:lnTo>
                <a:lnTo>
                  <a:pt x="418394" y="493087"/>
                </a:lnTo>
                <a:lnTo>
                  <a:pt x="462364" y="498469"/>
                </a:lnTo>
                <a:lnTo>
                  <a:pt x="507660" y="504962"/>
                </a:lnTo>
                <a:lnTo>
                  <a:pt x="554218" y="512642"/>
                </a:lnTo>
                <a:lnTo>
                  <a:pt x="601975" y="521585"/>
                </a:lnTo>
                <a:lnTo>
                  <a:pt x="650867" y="531868"/>
                </a:lnTo>
                <a:lnTo>
                  <a:pt x="700830" y="543568"/>
                </a:lnTo>
                <a:lnTo>
                  <a:pt x="751801" y="556760"/>
                </a:lnTo>
                <a:lnTo>
                  <a:pt x="803717" y="571521"/>
                </a:lnTo>
                <a:lnTo>
                  <a:pt x="856513" y="587928"/>
                </a:lnTo>
                <a:lnTo>
                  <a:pt x="910126" y="606057"/>
                </a:lnTo>
                <a:lnTo>
                  <a:pt x="964492" y="625984"/>
                </a:lnTo>
                <a:lnTo>
                  <a:pt x="1019549" y="647785"/>
                </a:lnTo>
                <a:lnTo>
                  <a:pt x="1075232" y="671538"/>
                </a:lnTo>
                <a:lnTo>
                  <a:pt x="1131477" y="697318"/>
                </a:lnTo>
                <a:lnTo>
                  <a:pt x="1188221" y="725202"/>
                </a:lnTo>
                <a:lnTo>
                  <a:pt x="1245401" y="755267"/>
                </a:lnTo>
                <a:lnTo>
                  <a:pt x="1302953" y="787588"/>
                </a:lnTo>
                <a:lnTo>
                  <a:pt x="1360813" y="822242"/>
                </a:lnTo>
                <a:lnTo>
                  <a:pt x="1418918" y="859305"/>
                </a:lnTo>
                <a:lnTo>
                  <a:pt x="1477204" y="898854"/>
                </a:lnTo>
                <a:lnTo>
                  <a:pt x="1535607" y="940966"/>
                </a:lnTo>
                <a:lnTo>
                  <a:pt x="1538267" y="942945"/>
                </a:lnTo>
                <a:lnTo>
                  <a:pt x="1541419" y="943929"/>
                </a:lnTo>
                <a:lnTo>
                  <a:pt x="1548570" y="943929"/>
                </a:lnTo>
                <a:lnTo>
                  <a:pt x="1552580" y="942295"/>
                </a:lnTo>
                <a:lnTo>
                  <a:pt x="1583490" y="908956"/>
                </a:lnTo>
                <a:lnTo>
                  <a:pt x="1542665" y="908956"/>
                </a:lnTo>
                <a:lnTo>
                  <a:pt x="1500997" y="878960"/>
                </a:lnTo>
                <a:lnTo>
                  <a:pt x="1458955" y="849946"/>
                </a:lnTo>
                <a:lnTo>
                  <a:pt x="1416542" y="821917"/>
                </a:lnTo>
                <a:lnTo>
                  <a:pt x="1373767" y="794875"/>
                </a:lnTo>
                <a:lnTo>
                  <a:pt x="1330634" y="768824"/>
                </a:lnTo>
                <a:lnTo>
                  <a:pt x="1287150" y="743766"/>
                </a:lnTo>
                <a:lnTo>
                  <a:pt x="1243321" y="719705"/>
                </a:lnTo>
                <a:lnTo>
                  <a:pt x="1199153" y="696642"/>
                </a:lnTo>
                <a:lnTo>
                  <a:pt x="1154652" y="674581"/>
                </a:lnTo>
                <a:lnTo>
                  <a:pt x="1109826" y="653524"/>
                </a:lnTo>
                <a:lnTo>
                  <a:pt x="1064678" y="633475"/>
                </a:lnTo>
                <a:lnTo>
                  <a:pt x="1019217" y="614436"/>
                </a:lnTo>
                <a:lnTo>
                  <a:pt x="973448" y="596410"/>
                </a:lnTo>
                <a:lnTo>
                  <a:pt x="927376" y="579400"/>
                </a:lnTo>
                <a:lnTo>
                  <a:pt x="881009" y="563409"/>
                </a:lnTo>
                <a:lnTo>
                  <a:pt x="834353" y="548439"/>
                </a:lnTo>
                <a:lnTo>
                  <a:pt x="787413" y="534494"/>
                </a:lnTo>
                <a:lnTo>
                  <a:pt x="740196" y="521576"/>
                </a:lnTo>
                <a:lnTo>
                  <a:pt x="692707" y="509688"/>
                </a:lnTo>
                <a:lnTo>
                  <a:pt x="644954" y="498832"/>
                </a:lnTo>
                <a:lnTo>
                  <a:pt x="587630" y="487247"/>
                </a:lnTo>
                <a:lnTo>
                  <a:pt x="545398" y="479844"/>
                </a:lnTo>
                <a:close/>
              </a:path>
              <a:path w="1939925" h="944245">
                <a:moveTo>
                  <a:pt x="819446" y="30020"/>
                </a:moveTo>
                <a:lnTo>
                  <a:pt x="508330" y="30020"/>
                </a:lnTo>
                <a:lnTo>
                  <a:pt x="578620" y="32513"/>
                </a:lnTo>
                <a:lnTo>
                  <a:pt x="648063" y="37498"/>
                </a:lnTo>
                <a:lnTo>
                  <a:pt x="716571" y="44809"/>
                </a:lnTo>
                <a:lnTo>
                  <a:pt x="784061" y="54282"/>
                </a:lnTo>
                <a:lnTo>
                  <a:pt x="850446" y="65752"/>
                </a:lnTo>
                <a:lnTo>
                  <a:pt x="915642" y="79056"/>
                </a:lnTo>
                <a:lnTo>
                  <a:pt x="979564" y="94029"/>
                </a:lnTo>
                <a:lnTo>
                  <a:pt x="1042126" y="110507"/>
                </a:lnTo>
                <a:lnTo>
                  <a:pt x="1103244" y="128325"/>
                </a:lnTo>
                <a:lnTo>
                  <a:pt x="1162832" y="147320"/>
                </a:lnTo>
                <a:lnTo>
                  <a:pt x="1220805" y="167326"/>
                </a:lnTo>
                <a:lnTo>
                  <a:pt x="1277078" y="188180"/>
                </a:lnTo>
                <a:lnTo>
                  <a:pt x="1331565" y="209717"/>
                </a:lnTo>
                <a:lnTo>
                  <a:pt x="1384183" y="231773"/>
                </a:lnTo>
                <a:lnTo>
                  <a:pt x="1434845" y="254183"/>
                </a:lnTo>
                <a:lnTo>
                  <a:pt x="1483466" y="276783"/>
                </a:lnTo>
                <a:lnTo>
                  <a:pt x="1529961" y="299410"/>
                </a:lnTo>
                <a:lnTo>
                  <a:pt x="1574246" y="321898"/>
                </a:lnTo>
                <a:lnTo>
                  <a:pt x="1616235" y="344083"/>
                </a:lnTo>
                <a:lnTo>
                  <a:pt x="1655842" y="365801"/>
                </a:lnTo>
                <a:lnTo>
                  <a:pt x="1692984" y="386888"/>
                </a:lnTo>
                <a:lnTo>
                  <a:pt x="1727574" y="407179"/>
                </a:lnTo>
                <a:lnTo>
                  <a:pt x="1788758" y="444718"/>
                </a:lnTo>
                <a:lnTo>
                  <a:pt x="1838716" y="477101"/>
                </a:lnTo>
                <a:lnTo>
                  <a:pt x="1876765" y="503015"/>
                </a:lnTo>
                <a:lnTo>
                  <a:pt x="1902224" y="521146"/>
                </a:lnTo>
                <a:lnTo>
                  <a:pt x="1542665" y="908956"/>
                </a:lnTo>
                <a:lnTo>
                  <a:pt x="1583490" y="908956"/>
                </a:lnTo>
                <a:lnTo>
                  <a:pt x="1938380" y="526172"/>
                </a:lnTo>
                <a:lnTo>
                  <a:pt x="1939815" y="522036"/>
                </a:lnTo>
                <a:lnTo>
                  <a:pt x="1939124" y="513659"/>
                </a:lnTo>
                <a:lnTo>
                  <a:pt x="1900533" y="483125"/>
                </a:lnTo>
                <a:lnTo>
                  <a:pt x="1862111" y="456752"/>
                </a:lnTo>
                <a:lnTo>
                  <a:pt x="1810209" y="422910"/>
                </a:lnTo>
                <a:lnTo>
                  <a:pt x="1745631" y="383153"/>
                </a:lnTo>
                <a:lnTo>
                  <a:pt x="1708839" y="361544"/>
                </a:lnTo>
                <a:lnTo>
                  <a:pt x="1669180" y="339039"/>
                </a:lnTo>
                <a:lnTo>
                  <a:pt x="1626753" y="315834"/>
                </a:lnTo>
                <a:lnTo>
                  <a:pt x="1581660" y="292122"/>
                </a:lnTo>
                <a:lnTo>
                  <a:pt x="1534001" y="268099"/>
                </a:lnTo>
                <a:lnTo>
                  <a:pt x="1483876" y="243958"/>
                </a:lnTo>
                <a:lnTo>
                  <a:pt x="1431385" y="219895"/>
                </a:lnTo>
                <a:lnTo>
                  <a:pt x="1376630" y="196103"/>
                </a:lnTo>
                <a:lnTo>
                  <a:pt x="1319711" y="172777"/>
                </a:lnTo>
                <a:lnTo>
                  <a:pt x="1260727" y="150112"/>
                </a:lnTo>
                <a:lnTo>
                  <a:pt x="1199781" y="128301"/>
                </a:lnTo>
                <a:lnTo>
                  <a:pt x="1136971" y="107540"/>
                </a:lnTo>
                <a:lnTo>
                  <a:pt x="1072399" y="88023"/>
                </a:lnTo>
                <a:lnTo>
                  <a:pt x="1006165" y="69945"/>
                </a:lnTo>
                <a:lnTo>
                  <a:pt x="938370" y="53498"/>
                </a:lnTo>
                <a:lnTo>
                  <a:pt x="869114" y="38880"/>
                </a:lnTo>
                <a:lnTo>
                  <a:pt x="819446" y="30020"/>
                </a:lnTo>
                <a:close/>
              </a:path>
              <a:path w="1939925" h="944245">
                <a:moveTo>
                  <a:pt x="504434" y="0"/>
                </a:moveTo>
                <a:lnTo>
                  <a:pt x="454914" y="28479"/>
                </a:lnTo>
                <a:lnTo>
                  <a:pt x="413805" y="56484"/>
                </a:lnTo>
                <a:lnTo>
                  <a:pt x="373169" y="86146"/>
                </a:lnTo>
                <a:lnTo>
                  <a:pt x="333056" y="117417"/>
                </a:lnTo>
                <a:lnTo>
                  <a:pt x="293516" y="150251"/>
                </a:lnTo>
                <a:lnTo>
                  <a:pt x="254600" y="184601"/>
                </a:lnTo>
                <a:lnTo>
                  <a:pt x="216358" y="220420"/>
                </a:lnTo>
                <a:lnTo>
                  <a:pt x="178840" y="257661"/>
                </a:lnTo>
                <a:lnTo>
                  <a:pt x="142096" y="296277"/>
                </a:lnTo>
                <a:lnTo>
                  <a:pt x="106178" y="336221"/>
                </a:lnTo>
                <a:lnTo>
                  <a:pt x="71134" y="377447"/>
                </a:lnTo>
                <a:lnTo>
                  <a:pt x="37016" y="419908"/>
                </a:lnTo>
                <a:lnTo>
                  <a:pt x="3874" y="463556"/>
                </a:lnTo>
                <a:lnTo>
                  <a:pt x="0" y="474676"/>
                </a:lnTo>
                <a:lnTo>
                  <a:pt x="5790" y="484948"/>
                </a:lnTo>
                <a:lnTo>
                  <a:pt x="11329" y="487932"/>
                </a:lnTo>
                <a:lnTo>
                  <a:pt x="17318" y="487335"/>
                </a:lnTo>
                <a:lnTo>
                  <a:pt x="40418" y="485347"/>
                </a:lnTo>
                <a:lnTo>
                  <a:pt x="92820" y="482029"/>
                </a:lnTo>
                <a:lnTo>
                  <a:pt x="153069" y="480098"/>
                </a:lnTo>
                <a:lnTo>
                  <a:pt x="545398" y="479844"/>
                </a:lnTo>
                <a:lnTo>
                  <a:pt x="531808" y="477461"/>
                </a:lnTo>
                <a:lnTo>
                  <a:pt x="477575" y="469357"/>
                </a:lnTo>
                <a:lnTo>
                  <a:pt x="425014" y="462819"/>
                </a:lnTo>
                <a:lnTo>
                  <a:pt x="374211" y="457730"/>
                </a:lnTo>
                <a:lnTo>
                  <a:pt x="335217" y="454740"/>
                </a:lnTo>
                <a:lnTo>
                  <a:pt x="47946" y="454740"/>
                </a:lnTo>
                <a:lnTo>
                  <a:pt x="81967" y="411498"/>
                </a:lnTo>
                <a:lnTo>
                  <a:pt x="116955" y="369517"/>
                </a:lnTo>
                <a:lnTo>
                  <a:pt x="152857" y="328847"/>
                </a:lnTo>
                <a:lnTo>
                  <a:pt x="189619" y="289536"/>
                </a:lnTo>
                <a:lnTo>
                  <a:pt x="227189" y="251636"/>
                </a:lnTo>
                <a:lnTo>
                  <a:pt x="265514" y="215196"/>
                </a:lnTo>
                <a:lnTo>
                  <a:pt x="304540" y="180266"/>
                </a:lnTo>
                <a:lnTo>
                  <a:pt x="344214" y="146896"/>
                </a:lnTo>
                <a:lnTo>
                  <a:pt x="384483" y="115137"/>
                </a:lnTo>
                <a:lnTo>
                  <a:pt x="425294" y="85038"/>
                </a:lnTo>
                <a:lnTo>
                  <a:pt x="466594" y="56648"/>
                </a:lnTo>
                <a:lnTo>
                  <a:pt x="508330" y="30020"/>
                </a:lnTo>
                <a:lnTo>
                  <a:pt x="819446" y="30020"/>
                </a:lnTo>
                <a:lnTo>
                  <a:pt x="798497" y="26283"/>
                </a:lnTo>
                <a:lnTo>
                  <a:pt x="726620" y="15901"/>
                </a:lnTo>
                <a:lnTo>
                  <a:pt x="653584" y="7931"/>
                </a:lnTo>
                <a:lnTo>
                  <a:pt x="579488" y="2566"/>
                </a:lnTo>
                <a:lnTo>
                  <a:pt x="504434" y="0"/>
                </a:lnTo>
                <a:close/>
              </a:path>
              <a:path w="1939925" h="944245">
                <a:moveTo>
                  <a:pt x="190276" y="449546"/>
                </a:moveTo>
                <a:lnTo>
                  <a:pt x="151569" y="449920"/>
                </a:lnTo>
                <a:lnTo>
                  <a:pt x="114894" y="450977"/>
                </a:lnTo>
                <a:lnTo>
                  <a:pt x="80327" y="452616"/>
                </a:lnTo>
                <a:lnTo>
                  <a:pt x="47946" y="454740"/>
                </a:lnTo>
                <a:lnTo>
                  <a:pt x="335217" y="454740"/>
                </a:lnTo>
                <a:lnTo>
                  <a:pt x="325251" y="453975"/>
                </a:lnTo>
                <a:lnTo>
                  <a:pt x="278219" y="451437"/>
                </a:lnTo>
                <a:lnTo>
                  <a:pt x="233199" y="449999"/>
                </a:lnTo>
                <a:lnTo>
                  <a:pt x="190276" y="4495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9425" y="10748762"/>
            <a:ext cx="1504315" cy="544830"/>
          </a:xfrm>
          <a:custGeom>
            <a:avLst/>
            <a:gdLst/>
            <a:ahLst/>
            <a:cxnLst/>
            <a:rect l="l" t="t" r="r" b="b"/>
            <a:pathLst>
              <a:path w="1504315" h="544829">
                <a:moveTo>
                  <a:pt x="445756" y="0"/>
                </a:moveTo>
                <a:lnTo>
                  <a:pt x="0" y="457096"/>
                </a:lnTo>
                <a:lnTo>
                  <a:pt x="0" y="544810"/>
                </a:lnTo>
                <a:lnTo>
                  <a:pt x="315079" y="544810"/>
                </a:lnTo>
                <a:lnTo>
                  <a:pt x="150267" y="465242"/>
                </a:lnTo>
                <a:lnTo>
                  <a:pt x="167157" y="421044"/>
                </a:lnTo>
                <a:lnTo>
                  <a:pt x="210151" y="374501"/>
                </a:lnTo>
                <a:lnTo>
                  <a:pt x="312879" y="296986"/>
                </a:lnTo>
                <a:lnTo>
                  <a:pt x="508968" y="159869"/>
                </a:lnTo>
                <a:lnTo>
                  <a:pt x="777043" y="159869"/>
                </a:lnTo>
                <a:lnTo>
                  <a:pt x="445756" y="0"/>
                </a:lnTo>
                <a:close/>
              </a:path>
              <a:path w="1504315" h="544829">
                <a:moveTo>
                  <a:pt x="777043" y="159869"/>
                </a:moveTo>
                <a:lnTo>
                  <a:pt x="508968" y="159869"/>
                </a:lnTo>
                <a:lnTo>
                  <a:pt x="650152" y="194073"/>
                </a:lnTo>
                <a:lnTo>
                  <a:pt x="774354" y="245572"/>
                </a:lnTo>
                <a:lnTo>
                  <a:pt x="951002" y="350455"/>
                </a:lnTo>
                <a:lnTo>
                  <a:pt x="1249522" y="544810"/>
                </a:lnTo>
                <a:lnTo>
                  <a:pt x="1481598" y="544810"/>
                </a:lnTo>
                <a:lnTo>
                  <a:pt x="1504278" y="510811"/>
                </a:lnTo>
                <a:lnTo>
                  <a:pt x="777043" y="15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4468" y="10732510"/>
            <a:ext cx="1535430" cy="576580"/>
          </a:xfrm>
          <a:custGeom>
            <a:avLst/>
            <a:gdLst/>
            <a:ahLst/>
            <a:cxnLst/>
            <a:rect l="l" t="t" r="r" b="b"/>
            <a:pathLst>
              <a:path w="1535429" h="576579">
                <a:moveTo>
                  <a:pt x="461451" y="0"/>
                </a:moveTo>
                <a:lnTo>
                  <a:pt x="454499" y="1183"/>
                </a:lnTo>
                <a:lnTo>
                  <a:pt x="1528" y="465692"/>
                </a:lnTo>
                <a:lnTo>
                  <a:pt x="0" y="469451"/>
                </a:lnTo>
                <a:lnTo>
                  <a:pt x="13" y="569346"/>
                </a:lnTo>
                <a:lnTo>
                  <a:pt x="6701" y="576034"/>
                </a:lnTo>
                <a:lnTo>
                  <a:pt x="337005" y="576034"/>
                </a:lnTo>
                <a:lnTo>
                  <a:pt x="29936" y="546098"/>
                </a:lnTo>
                <a:lnTo>
                  <a:pt x="29936" y="479451"/>
                </a:lnTo>
                <a:lnTo>
                  <a:pt x="463912" y="34417"/>
                </a:lnTo>
                <a:lnTo>
                  <a:pt x="532776" y="34417"/>
                </a:lnTo>
                <a:lnTo>
                  <a:pt x="461451" y="0"/>
                </a:lnTo>
                <a:close/>
              </a:path>
              <a:path w="1535429" h="576579">
                <a:moveTo>
                  <a:pt x="624507" y="192172"/>
                </a:moveTo>
                <a:lnTo>
                  <a:pt x="527062" y="192172"/>
                </a:lnTo>
                <a:lnTo>
                  <a:pt x="572782" y="205255"/>
                </a:lnTo>
                <a:lnTo>
                  <a:pt x="623671" y="223820"/>
                </a:lnTo>
                <a:lnTo>
                  <a:pt x="678618" y="246999"/>
                </a:lnTo>
                <a:lnTo>
                  <a:pt x="736511" y="273925"/>
                </a:lnTo>
                <a:lnTo>
                  <a:pt x="796238" y="303730"/>
                </a:lnTo>
                <a:lnTo>
                  <a:pt x="856687" y="335547"/>
                </a:lnTo>
                <a:lnTo>
                  <a:pt x="916746" y="368509"/>
                </a:lnTo>
                <a:lnTo>
                  <a:pt x="975302" y="401749"/>
                </a:lnTo>
                <a:lnTo>
                  <a:pt x="1031245" y="434399"/>
                </a:lnTo>
                <a:lnTo>
                  <a:pt x="1083462" y="465592"/>
                </a:lnTo>
                <a:lnTo>
                  <a:pt x="1130841" y="494460"/>
                </a:lnTo>
                <a:lnTo>
                  <a:pt x="1206639" y="541756"/>
                </a:lnTo>
                <a:lnTo>
                  <a:pt x="1249743" y="569346"/>
                </a:lnTo>
                <a:lnTo>
                  <a:pt x="1258705" y="575176"/>
                </a:lnTo>
                <a:lnTo>
                  <a:pt x="1261553" y="576034"/>
                </a:lnTo>
                <a:lnTo>
                  <a:pt x="1501577" y="576034"/>
                </a:lnTo>
                <a:lnTo>
                  <a:pt x="1506236" y="573542"/>
                </a:lnTo>
                <a:lnTo>
                  <a:pt x="1524535" y="546098"/>
                </a:lnTo>
                <a:lnTo>
                  <a:pt x="1268935" y="546098"/>
                </a:lnTo>
                <a:lnTo>
                  <a:pt x="1206773" y="506283"/>
                </a:lnTo>
                <a:lnTo>
                  <a:pt x="1132741" y="460235"/>
                </a:lnTo>
                <a:lnTo>
                  <a:pt x="1088381" y="433283"/>
                </a:lnTo>
                <a:lnTo>
                  <a:pt x="1040207" y="404568"/>
                </a:lnTo>
                <a:lnTo>
                  <a:pt x="989029" y="374730"/>
                </a:lnTo>
                <a:lnTo>
                  <a:pt x="935658" y="344411"/>
                </a:lnTo>
                <a:lnTo>
                  <a:pt x="880907" y="314253"/>
                </a:lnTo>
                <a:lnTo>
                  <a:pt x="825584" y="284895"/>
                </a:lnTo>
                <a:lnTo>
                  <a:pt x="770503" y="256981"/>
                </a:lnTo>
                <a:lnTo>
                  <a:pt x="716473" y="231150"/>
                </a:lnTo>
                <a:lnTo>
                  <a:pt x="664306" y="208045"/>
                </a:lnTo>
                <a:lnTo>
                  <a:pt x="624507" y="192172"/>
                </a:lnTo>
                <a:close/>
              </a:path>
              <a:path w="1535429" h="576579">
                <a:moveTo>
                  <a:pt x="523031" y="160633"/>
                </a:moveTo>
                <a:lnTo>
                  <a:pt x="465991" y="198786"/>
                </a:lnTo>
                <a:lnTo>
                  <a:pt x="425106" y="228495"/>
                </a:lnTo>
                <a:lnTo>
                  <a:pt x="377915" y="263681"/>
                </a:lnTo>
                <a:lnTo>
                  <a:pt x="327784" y="302335"/>
                </a:lnTo>
                <a:lnTo>
                  <a:pt x="278078" y="342449"/>
                </a:lnTo>
                <a:lnTo>
                  <a:pt x="232165" y="382018"/>
                </a:lnTo>
                <a:lnTo>
                  <a:pt x="193408" y="419032"/>
                </a:lnTo>
                <a:lnTo>
                  <a:pt x="165176" y="451484"/>
                </a:lnTo>
                <a:lnTo>
                  <a:pt x="148833" y="484383"/>
                </a:lnTo>
                <a:lnTo>
                  <a:pt x="152152" y="491817"/>
                </a:lnTo>
                <a:lnTo>
                  <a:pt x="264588" y="546098"/>
                </a:lnTo>
                <a:lnTo>
                  <a:pt x="333457" y="546098"/>
                </a:lnTo>
                <a:lnTo>
                  <a:pt x="185031" y="474446"/>
                </a:lnTo>
                <a:lnTo>
                  <a:pt x="202225" y="452582"/>
                </a:lnTo>
                <a:lnTo>
                  <a:pt x="262818" y="394737"/>
                </a:lnTo>
                <a:lnTo>
                  <a:pt x="302684" y="361086"/>
                </a:lnTo>
                <a:lnTo>
                  <a:pt x="346575" y="325837"/>
                </a:lnTo>
                <a:lnTo>
                  <a:pt x="392725" y="290156"/>
                </a:lnTo>
                <a:lnTo>
                  <a:pt x="439367" y="255208"/>
                </a:lnTo>
                <a:lnTo>
                  <a:pt x="484734" y="222158"/>
                </a:lnTo>
                <a:lnTo>
                  <a:pt x="527062" y="192172"/>
                </a:lnTo>
                <a:lnTo>
                  <a:pt x="624507" y="192172"/>
                </a:lnTo>
                <a:lnTo>
                  <a:pt x="614813" y="188306"/>
                </a:lnTo>
                <a:lnTo>
                  <a:pt x="568805" y="172574"/>
                </a:lnTo>
                <a:lnTo>
                  <a:pt x="527093" y="161492"/>
                </a:lnTo>
                <a:lnTo>
                  <a:pt x="523031" y="160633"/>
                </a:lnTo>
                <a:close/>
              </a:path>
              <a:path w="1535429" h="576579">
                <a:moveTo>
                  <a:pt x="532776" y="34417"/>
                </a:moveTo>
                <a:lnTo>
                  <a:pt x="463912" y="34417"/>
                </a:lnTo>
                <a:lnTo>
                  <a:pt x="1497252" y="533051"/>
                </a:lnTo>
                <a:lnTo>
                  <a:pt x="1488551" y="546098"/>
                </a:lnTo>
                <a:lnTo>
                  <a:pt x="1524535" y="546098"/>
                </a:lnTo>
                <a:lnTo>
                  <a:pt x="1534099" y="531753"/>
                </a:lnTo>
                <a:lnTo>
                  <a:pt x="1534832" y="527282"/>
                </a:lnTo>
                <a:lnTo>
                  <a:pt x="1532550" y="518947"/>
                </a:lnTo>
                <a:lnTo>
                  <a:pt x="1529649" y="515460"/>
                </a:lnTo>
                <a:lnTo>
                  <a:pt x="532776" y="3441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74218" y="8946610"/>
            <a:ext cx="1408430" cy="1806575"/>
          </a:xfrm>
          <a:custGeom>
            <a:avLst/>
            <a:gdLst/>
            <a:ahLst/>
            <a:cxnLst/>
            <a:rect l="l" t="t" r="r" b="b"/>
            <a:pathLst>
              <a:path w="1408429" h="1806575">
                <a:moveTo>
                  <a:pt x="1228538" y="0"/>
                </a:moveTo>
                <a:lnTo>
                  <a:pt x="1130907" y="0"/>
                </a:lnTo>
                <a:lnTo>
                  <a:pt x="1282571" y="522488"/>
                </a:lnTo>
                <a:lnTo>
                  <a:pt x="1215322" y="884796"/>
                </a:lnTo>
                <a:lnTo>
                  <a:pt x="823140" y="1256255"/>
                </a:lnTo>
                <a:lnTo>
                  <a:pt x="0" y="1806196"/>
                </a:lnTo>
                <a:lnTo>
                  <a:pt x="447483" y="1806196"/>
                </a:lnTo>
                <a:lnTo>
                  <a:pt x="1090775" y="1280663"/>
                </a:lnTo>
                <a:lnTo>
                  <a:pt x="1386566" y="917339"/>
                </a:lnTo>
                <a:lnTo>
                  <a:pt x="1408079" y="546895"/>
                </a:lnTo>
                <a:lnTo>
                  <a:pt x="1228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7990" y="8931646"/>
            <a:ext cx="1324610" cy="1836420"/>
          </a:xfrm>
          <a:custGeom>
            <a:avLst/>
            <a:gdLst/>
            <a:ahLst/>
            <a:cxnLst/>
            <a:rect l="l" t="t" r="r" b="b"/>
            <a:pathLst>
              <a:path w="1324609" h="1836420">
                <a:moveTo>
                  <a:pt x="1251040" y="0"/>
                </a:moveTo>
                <a:lnTo>
                  <a:pt x="1142310" y="0"/>
                </a:lnTo>
                <a:lnTo>
                  <a:pt x="1137787" y="2335"/>
                </a:lnTo>
                <a:lnTo>
                  <a:pt x="1132154" y="10188"/>
                </a:lnTo>
                <a:lnTo>
                  <a:pt x="1131421" y="15235"/>
                </a:lnTo>
                <a:lnTo>
                  <a:pt x="1132981" y="19821"/>
                </a:lnTo>
                <a:lnTo>
                  <a:pt x="1134759" y="25647"/>
                </a:lnTo>
                <a:lnTo>
                  <a:pt x="1144485" y="67340"/>
                </a:lnTo>
                <a:lnTo>
                  <a:pt x="1155107" y="145959"/>
                </a:lnTo>
                <a:lnTo>
                  <a:pt x="1157819" y="194617"/>
                </a:lnTo>
                <a:lnTo>
                  <a:pt x="1157891" y="236173"/>
                </a:lnTo>
                <a:lnTo>
                  <a:pt x="1157827" y="257750"/>
                </a:lnTo>
                <a:lnTo>
                  <a:pt x="1153475" y="324912"/>
                </a:lnTo>
                <a:lnTo>
                  <a:pt x="1143849" y="398960"/>
                </a:lnTo>
                <a:lnTo>
                  <a:pt x="1127848" y="479424"/>
                </a:lnTo>
                <a:lnTo>
                  <a:pt x="1104374" y="565836"/>
                </a:lnTo>
                <a:lnTo>
                  <a:pt x="1085948" y="621070"/>
                </a:lnTo>
                <a:lnTo>
                  <a:pt x="1063578" y="679418"/>
                </a:lnTo>
                <a:lnTo>
                  <a:pt x="1036901" y="740702"/>
                </a:lnTo>
                <a:lnTo>
                  <a:pt x="1005555" y="804748"/>
                </a:lnTo>
                <a:lnTo>
                  <a:pt x="969176" y="871379"/>
                </a:lnTo>
                <a:lnTo>
                  <a:pt x="948986" y="905609"/>
                </a:lnTo>
                <a:lnTo>
                  <a:pt x="927402" y="940419"/>
                </a:lnTo>
                <a:lnTo>
                  <a:pt x="904379" y="975788"/>
                </a:lnTo>
                <a:lnTo>
                  <a:pt x="879870" y="1011693"/>
                </a:lnTo>
                <a:lnTo>
                  <a:pt x="853832" y="1048113"/>
                </a:lnTo>
                <a:lnTo>
                  <a:pt x="826219" y="1085025"/>
                </a:lnTo>
                <a:lnTo>
                  <a:pt x="796984" y="1122408"/>
                </a:lnTo>
                <a:lnTo>
                  <a:pt x="766084" y="1160239"/>
                </a:lnTo>
                <a:lnTo>
                  <a:pt x="733472" y="1198497"/>
                </a:lnTo>
                <a:lnTo>
                  <a:pt x="699103" y="1237159"/>
                </a:lnTo>
                <a:lnTo>
                  <a:pt x="662933" y="1276204"/>
                </a:lnTo>
                <a:lnTo>
                  <a:pt x="624915" y="1315610"/>
                </a:lnTo>
                <a:lnTo>
                  <a:pt x="585004" y="1355354"/>
                </a:lnTo>
                <a:lnTo>
                  <a:pt x="543155" y="1395415"/>
                </a:lnTo>
                <a:lnTo>
                  <a:pt x="499322" y="1435770"/>
                </a:lnTo>
                <a:lnTo>
                  <a:pt x="453461" y="1476399"/>
                </a:lnTo>
                <a:lnTo>
                  <a:pt x="405525" y="1517277"/>
                </a:lnTo>
                <a:lnTo>
                  <a:pt x="355470" y="1558385"/>
                </a:lnTo>
                <a:lnTo>
                  <a:pt x="303251" y="1599700"/>
                </a:lnTo>
                <a:lnTo>
                  <a:pt x="248821" y="1641199"/>
                </a:lnTo>
                <a:lnTo>
                  <a:pt x="192136" y="1682861"/>
                </a:lnTo>
                <a:lnTo>
                  <a:pt x="133149" y="1724664"/>
                </a:lnTo>
                <a:lnTo>
                  <a:pt x="71817" y="1766586"/>
                </a:lnTo>
                <a:lnTo>
                  <a:pt x="2533" y="1812217"/>
                </a:lnTo>
                <a:lnTo>
                  <a:pt x="0" y="1819054"/>
                </a:lnTo>
                <a:lnTo>
                  <a:pt x="3759" y="1831787"/>
                </a:lnTo>
                <a:lnTo>
                  <a:pt x="9601" y="1836143"/>
                </a:lnTo>
                <a:lnTo>
                  <a:pt x="467074" y="1836143"/>
                </a:lnTo>
                <a:lnTo>
                  <a:pt x="470352" y="1835022"/>
                </a:lnTo>
                <a:lnTo>
                  <a:pt x="477171" y="1829560"/>
                </a:lnTo>
                <a:lnTo>
                  <a:pt x="488232" y="1820475"/>
                </a:lnTo>
                <a:lnTo>
                  <a:pt x="505188" y="1806206"/>
                </a:lnTo>
                <a:lnTo>
                  <a:pt x="66385" y="1806206"/>
                </a:lnTo>
                <a:lnTo>
                  <a:pt x="129853" y="1763354"/>
                </a:lnTo>
                <a:lnTo>
                  <a:pt x="190888" y="1720607"/>
                </a:lnTo>
                <a:lnTo>
                  <a:pt x="249535" y="1677989"/>
                </a:lnTo>
                <a:lnTo>
                  <a:pt x="305842" y="1635523"/>
                </a:lnTo>
                <a:lnTo>
                  <a:pt x="359856" y="1593232"/>
                </a:lnTo>
                <a:lnTo>
                  <a:pt x="411625" y="1551140"/>
                </a:lnTo>
                <a:lnTo>
                  <a:pt x="461195" y="1509269"/>
                </a:lnTo>
                <a:lnTo>
                  <a:pt x="508614" y="1467643"/>
                </a:lnTo>
                <a:lnTo>
                  <a:pt x="553929" y="1426286"/>
                </a:lnTo>
                <a:lnTo>
                  <a:pt x="597187" y="1385220"/>
                </a:lnTo>
                <a:lnTo>
                  <a:pt x="638435" y="1344469"/>
                </a:lnTo>
                <a:lnTo>
                  <a:pt x="677721" y="1304056"/>
                </a:lnTo>
                <a:lnTo>
                  <a:pt x="715092" y="1264005"/>
                </a:lnTo>
                <a:lnTo>
                  <a:pt x="750594" y="1224338"/>
                </a:lnTo>
                <a:lnTo>
                  <a:pt x="784276" y="1185079"/>
                </a:lnTo>
                <a:lnTo>
                  <a:pt x="816184" y="1146251"/>
                </a:lnTo>
                <a:lnTo>
                  <a:pt x="846365" y="1107877"/>
                </a:lnTo>
                <a:lnTo>
                  <a:pt x="874867" y="1069981"/>
                </a:lnTo>
                <a:lnTo>
                  <a:pt x="901737" y="1032586"/>
                </a:lnTo>
                <a:lnTo>
                  <a:pt x="927022" y="995715"/>
                </a:lnTo>
                <a:lnTo>
                  <a:pt x="950770" y="959392"/>
                </a:lnTo>
                <a:lnTo>
                  <a:pt x="973026" y="923639"/>
                </a:lnTo>
                <a:lnTo>
                  <a:pt x="993840" y="888480"/>
                </a:lnTo>
                <a:lnTo>
                  <a:pt x="1013257" y="853938"/>
                </a:lnTo>
                <a:lnTo>
                  <a:pt x="1031325" y="820037"/>
                </a:lnTo>
                <a:lnTo>
                  <a:pt x="1063603" y="754248"/>
                </a:lnTo>
                <a:lnTo>
                  <a:pt x="1091052" y="691301"/>
                </a:lnTo>
                <a:lnTo>
                  <a:pt x="1114048" y="631380"/>
                </a:lnTo>
                <a:lnTo>
                  <a:pt x="1132970" y="574673"/>
                </a:lnTo>
                <a:lnTo>
                  <a:pt x="1153844" y="499577"/>
                </a:lnTo>
                <a:lnTo>
                  <a:pt x="1169182" y="428852"/>
                </a:lnTo>
                <a:lnTo>
                  <a:pt x="1179645" y="362745"/>
                </a:lnTo>
                <a:lnTo>
                  <a:pt x="1185892" y="301505"/>
                </a:lnTo>
                <a:lnTo>
                  <a:pt x="1188583" y="245379"/>
                </a:lnTo>
                <a:lnTo>
                  <a:pt x="1188380" y="194617"/>
                </a:lnTo>
                <a:lnTo>
                  <a:pt x="1185943" y="149466"/>
                </a:lnTo>
                <a:lnTo>
                  <a:pt x="1181931" y="110174"/>
                </a:lnTo>
                <a:lnTo>
                  <a:pt x="1171826" y="50160"/>
                </a:lnTo>
                <a:lnTo>
                  <a:pt x="1167053" y="29936"/>
                </a:lnTo>
                <a:lnTo>
                  <a:pt x="1265744" y="29936"/>
                </a:lnTo>
                <a:lnTo>
                  <a:pt x="1258809" y="9779"/>
                </a:lnTo>
                <a:lnTo>
                  <a:pt x="1256642" y="3884"/>
                </a:lnTo>
                <a:lnTo>
                  <a:pt x="1251040" y="0"/>
                </a:lnTo>
                <a:close/>
              </a:path>
              <a:path w="1324609" h="1836420">
                <a:moveTo>
                  <a:pt x="1265744" y="29936"/>
                </a:moveTo>
                <a:lnTo>
                  <a:pt x="1234276" y="29936"/>
                </a:lnTo>
                <a:lnTo>
                  <a:pt x="1251283" y="81730"/>
                </a:lnTo>
                <a:lnTo>
                  <a:pt x="1265240" y="133398"/>
                </a:lnTo>
                <a:lnTo>
                  <a:pt x="1276265" y="184893"/>
                </a:lnTo>
                <a:lnTo>
                  <a:pt x="1284477" y="236173"/>
                </a:lnTo>
                <a:lnTo>
                  <a:pt x="1289995" y="287193"/>
                </a:lnTo>
                <a:lnTo>
                  <a:pt x="1292937" y="337910"/>
                </a:lnTo>
                <a:lnTo>
                  <a:pt x="1293424" y="388278"/>
                </a:lnTo>
                <a:lnTo>
                  <a:pt x="1291572" y="438254"/>
                </a:lnTo>
                <a:lnTo>
                  <a:pt x="1287502" y="487794"/>
                </a:lnTo>
                <a:lnTo>
                  <a:pt x="1281332" y="536854"/>
                </a:lnTo>
                <a:lnTo>
                  <a:pt x="1273181" y="585389"/>
                </a:lnTo>
                <a:lnTo>
                  <a:pt x="1263167" y="633356"/>
                </a:lnTo>
                <a:lnTo>
                  <a:pt x="1251410" y="680710"/>
                </a:lnTo>
                <a:lnTo>
                  <a:pt x="1238028" y="727407"/>
                </a:lnTo>
                <a:lnTo>
                  <a:pt x="1223140" y="773403"/>
                </a:lnTo>
                <a:lnTo>
                  <a:pt x="1206865" y="818654"/>
                </a:lnTo>
                <a:lnTo>
                  <a:pt x="1189321" y="863116"/>
                </a:lnTo>
                <a:lnTo>
                  <a:pt x="1170628" y="906745"/>
                </a:lnTo>
                <a:lnTo>
                  <a:pt x="1150904" y="949497"/>
                </a:lnTo>
                <a:lnTo>
                  <a:pt x="1130268" y="991327"/>
                </a:lnTo>
                <a:lnTo>
                  <a:pt x="1108839" y="1032191"/>
                </a:lnTo>
                <a:lnTo>
                  <a:pt x="1086736" y="1072046"/>
                </a:lnTo>
                <a:lnTo>
                  <a:pt x="1064077" y="1110847"/>
                </a:lnTo>
                <a:lnTo>
                  <a:pt x="1040982" y="1148550"/>
                </a:lnTo>
                <a:lnTo>
                  <a:pt x="1017568" y="1185112"/>
                </a:lnTo>
                <a:lnTo>
                  <a:pt x="993956" y="1220487"/>
                </a:lnTo>
                <a:lnTo>
                  <a:pt x="970263" y="1254631"/>
                </a:lnTo>
                <a:lnTo>
                  <a:pt x="926098" y="1315175"/>
                </a:lnTo>
                <a:lnTo>
                  <a:pt x="881344" y="1373018"/>
                </a:lnTo>
                <a:lnTo>
                  <a:pt x="836469" y="1428000"/>
                </a:lnTo>
                <a:lnTo>
                  <a:pt x="791940" y="1479960"/>
                </a:lnTo>
                <a:lnTo>
                  <a:pt x="748223" y="1528737"/>
                </a:lnTo>
                <a:lnTo>
                  <a:pt x="705786" y="1574172"/>
                </a:lnTo>
                <a:lnTo>
                  <a:pt x="665094" y="1616104"/>
                </a:lnTo>
                <a:lnTo>
                  <a:pt x="626616" y="1654373"/>
                </a:lnTo>
                <a:lnTo>
                  <a:pt x="590817" y="1688817"/>
                </a:lnTo>
                <a:lnTo>
                  <a:pt x="558166" y="1719278"/>
                </a:lnTo>
                <a:lnTo>
                  <a:pt x="529127" y="1745594"/>
                </a:lnTo>
                <a:lnTo>
                  <a:pt x="483759" y="1785152"/>
                </a:lnTo>
                <a:lnTo>
                  <a:pt x="458446" y="1806206"/>
                </a:lnTo>
                <a:lnTo>
                  <a:pt x="505188" y="1806206"/>
                </a:lnTo>
                <a:lnTo>
                  <a:pt x="556856" y="1760908"/>
                </a:lnTo>
                <a:lnTo>
                  <a:pt x="589619" y="1730942"/>
                </a:lnTo>
                <a:lnTo>
                  <a:pt x="626363" y="1696253"/>
                </a:lnTo>
                <a:lnTo>
                  <a:pt x="666511" y="1657038"/>
                </a:lnTo>
                <a:lnTo>
                  <a:pt x="709484" y="1613495"/>
                </a:lnTo>
                <a:lnTo>
                  <a:pt x="754705" y="1565824"/>
                </a:lnTo>
                <a:lnTo>
                  <a:pt x="801596" y="1514223"/>
                </a:lnTo>
                <a:lnTo>
                  <a:pt x="849579" y="1458890"/>
                </a:lnTo>
                <a:lnTo>
                  <a:pt x="898077" y="1400023"/>
                </a:lnTo>
                <a:lnTo>
                  <a:pt x="946511" y="1337822"/>
                </a:lnTo>
                <a:lnTo>
                  <a:pt x="994304" y="1272484"/>
                </a:lnTo>
                <a:lnTo>
                  <a:pt x="1025652" y="1227109"/>
                </a:lnTo>
                <a:lnTo>
                  <a:pt x="1055477" y="1181774"/>
                </a:lnTo>
                <a:lnTo>
                  <a:pt x="1083773" y="1136496"/>
                </a:lnTo>
                <a:lnTo>
                  <a:pt x="1110532" y="1091289"/>
                </a:lnTo>
                <a:lnTo>
                  <a:pt x="1135747" y="1046168"/>
                </a:lnTo>
                <a:lnTo>
                  <a:pt x="1159410" y="1001147"/>
                </a:lnTo>
                <a:lnTo>
                  <a:pt x="1181515" y="956242"/>
                </a:lnTo>
                <a:lnTo>
                  <a:pt x="1202053" y="911468"/>
                </a:lnTo>
                <a:lnTo>
                  <a:pt x="1221018" y="866838"/>
                </a:lnTo>
                <a:lnTo>
                  <a:pt x="1238402" y="822369"/>
                </a:lnTo>
                <a:lnTo>
                  <a:pt x="1254198" y="778076"/>
                </a:lnTo>
                <a:lnTo>
                  <a:pt x="1268399" y="733972"/>
                </a:lnTo>
                <a:lnTo>
                  <a:pt x="1280997" y="690073"/>
                </a:lnTo>
                <a:lnTo>
                  <a:pt x="1293644" y="639193"/>
                </a:lnTo>
                <a:lnTo>
                  <a:pt x="1304100" y="588609"/>
                </a:lnTo>
                <a:lnTo>
                  <a:pt x="1312365" y="538334"/>
                </a:lnTo>
                <a:lnTo>
                  <a:pt x="1318440" y="488384"/>
                </a:lnTo>
                <a:lnTo>
                  <a:pt x="1322324" y="438771"/>
                </a:lnTo>
                <a:lnTo>
                  <a:pt x="1324019" y="389511"/>
                </a:lnTo>
                <a:lnTo>
                  <a:pt x="1323525" y="340616"/>
                </a:lnTo>
                <a:lnTo>
                  <a:pt x="1320842" y="292101"/>
                </a:lnTo>
                <a:lnTo>
                  <a:pt x="1315971" y="243981"/>
                </a:lnTo>
                <a:lnTo>
                  <a:pt x="1308912" y="196268"/>
                </a:lnTo>
                <a:lnTo>
                  <a:pt x="1299666" y="148978"/>
                </a:lnTo>
                <a:lnTo>
                  <a:pt x="1288233" y="102123"/>
                </a:lnTo>
                <a:lnTo>
                  <a:pt x="1274614" y="55719"/>
                </a:lnTo>
                <a:lnTo>
                  <a:pt x="1265744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6395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106653" y="0"/>
                </a:moveTo>
                <a:lnTo>
                  <a:pt x="26663" y="6212"/>
                </a:lnTo>
                <a:lnTo>
                  <a:pt x="0" y="49703"/>
                </a:lnTo>
                <a:lnTo>
                  <a:pt x="26663" y="167750"/>
                </a:lnTo>
                <a:lnTo>
                  <a:pt x="106653" y="397631"/>
                </a:lnTo>
                <a:lnTo>
                  <a:pt x="410791" y="1149472"/>
                </a:lnTo>
                <a:lnTo>
                  <a:pt x="776235" y="1149472"/>
                </a:lnTo>
                <a:lnTo>
                  <a:pt x="580287" y="630575"/>
                </a:lnTo>
                <a:lnTo>
                  <a:pt x="454083" y="342407"/>
                </a:lnTo>
                <a:lnTo>
                  <a:pt x="342823" y="181285"/>
                </a:lnTo>
                <a:lnTo>
                  <a:pt x="191708" y="43527"/>
                </a:lnTo>
                <a:lnTo>
                  <a:pt x="148105" y="13400"/>
                </a:lnTo>
                <a:lnTo>
                  <a:pt x="106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146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78391" y="0"/>
                </a:moveTo>
                <a:lnTo>
                  <a:pt x="39182" y="16476"/>
                </a:lnTo>
                <a:lnTo>
                  <a:pt x="11268" y="58514"/>
                </a:lnTo>
                <a:lnTo>
                  <a:pt x="0" y="130037"/>
                </a:lnTo>
                <a:lnTo>
                  <a:pt x="2313" y="175245"/>
                </a:lnTo>
                <a:lnTo>
                  <a:pt x="9923" y="226705"/>
                </a:lnTo>
                <a:lnTo>
                  <a:pt x="22828" y="284381"/>
                </a:lnTo>
                <a:lnTo>
                  <a:pt x="41027" y="348237"/>
                </a:lnTo>
                <a:lnTo>
                  <a:pt x="64517" y="418238"/>
                </a:lnTo>
                <a:lnTo>
                  <a:pt x="370937" y="1175723"/>
                </a:lnTo>
                <a:lnTo>
                  <a:pt x="376413" y="1179419"/>
                </a:lnTo>
                <a:lnTo>
                  <a:pt x="752862" y="1179419"/>
                </a:lnTo>
                <a:lnTo>
                  <a:pt x="757459" y="1177032"/>
                </a:lnTo>
                <a:lnTo>
                  <a:pt x="763051" y="1168969"/>
                </a:lnTo>
                <a:lnTo>
                  <a:pt x="763700" y="1163828"/>
                </a:lnTo>
                <a:lnTo>
                  <a:pt x="758332" y="1149483"/>
                </a:lnTo>
                <a:lnTo>
                  <a:pt x="392612" y="1149483"/>
                </a:lnTo>
                <a:lnTo>
                  <a:pt x="92495" y="407568"/>
                </a:lnTo>
                <a:lnTo>
                  <a:pt x="61965" y="313826"/>
                </a:lnTo>
                <a:lnTo>
                  <a:pt x="42679" y="237159"/>
                </a:lnTo>
                <a:lnTo>
                  <a:pt x="32742" y="175871"/>
                </a:lnTo>
                <a:lnTo>
                  <a:pt x="30258" y="128268"/>
                </a:lnTo>
                <a:lnTo>
                  <a:pt x="33334" y="92652"/>
                </a:lnTo>
                <a:lnTo>
                  <a:pt x="48580" y="50605"/>
                </a:lnTo>
                <a:lnTo>
                  <a:pt x="77899" y="29978"/>
                </a:lnTo>
                <a:lnTo>
                  <a:pt x="150805" y="29978"/>
                </a:lnTo>
                <a:lnTo>
                  <a:pt x="148629" y="28310"/>
                </a:lnTo>
                <a:lnTo>
                  <a:pt x="124887" y="14195"/>
                </a:lnTo>
                <a:lnTo>
                  <a:pt x="101977" y="4773"/>
                </a:lnTo>
                <a:lnTo>
                  <a:pt x="79982" y="83"/>
                </a:lnTo>
                <a:lnTo>
                  <a:pt x="79459" y="20"/>
                </a:lnTo>
                <a:lnTo>
                  <a:pt x="78391" y="0"/>
                </a:lnTo>
                <a:close/>
              </a:path>
              <a:path w="763904" h="1179829">
                <a:moveTo>
                  <a:pt x="150805" y="29978"/>
                </a:moveTo>
                <a:lnTo>
                  <a:pt x="77899" y="29978"/>
                </a:lnTo>
                <a:lnTo>
                  <a:pt x="95234" y="34026"/>
                </a:lnTo>
                <a:lnTo>
                  <a:pt x="113697" y="42052"/>
                </a:lnTo>
                <a:lnTo>
                  <a:pt x="133227" y="54022"/>
                </a:lnTo>
                <a:lnTo>
                  <a:pt x="153760" y="69903"/>
                </a:lnTo>
                <a:lnTo>
                  <a:pt x="181141" y="95506"/>
                </a:lnTo>
                <a:lnTo>
                  <a:pt x="209086" y="126059"/>
                </a:lnTo>
                <a:lnTo>
                  <a:pt x="237461" y="161109"/>
                </a:lnTo>
                <a:lnTo>
                  <a:pt x="266148" y="200201"/>
                </a:lnTo>
                <a:lnTo>
                  <a:pt x="295024" y="242880"/>
                </a:lnTo>
                <a:lnTo>
                  <a:pt x="323969" y="288691"/>
                </a:lnTo>
                <a:lnTo>
                  <a:pt x="352862" y="337180"/>
                </a:lnTo>
                <a:lnTo>
                  <a:pt x="381582" y="387891"/>
                </a:lnTo>
                <a:lnTo>
                  <a:pt x="410009" y="440371"/>
                </a:lnTo>
                <a:lnTo>
                  <a:pt x="438021" y="494165"/>
                </a:lnTo>
                <a:lnTo>
                  <a:pt x="465498" y="548817"/>
                </a:lnTo>
                <a:lnTo>
                  <a:pt x="492318" y="603873"/>
                </a:lnTo>
                <a:lnTo>
                  <a:pt x="518361" y="658879"/>
                </a:lnTo>
                <a:lnTo>
                  <a:pt x="543507" y="713379"/>
                </a:lnTo>
                <a:lnTo>
                  <a:pt x="567633" y="766920"/>
                </a:lnTo>
                <a:lnTo>
                  <a:pt x="590620" y="819045"/>
                </a:lnTo>
                <a:lnTo>
                  <a:pt x="612346" y="869301"/>
                </a:lnTo>
                <a:lnTo>
                  <a:pt x="632690" y="917233"/>
                </a:lnTo>
                <a:lnTo>
                  <a:pt x="651532" y="962386"/>
                </a:lnTo>
                <a:lnTo>
                  <a:pt x="668751" y="1004305"/>
                </a:lnTo>
                <a:lnTo>
                  <a:pt x="684226" y="1042536"/>
                </a:lnTo>
                <a:lnTo>
                  <a:pt x="709460" y="1106114"/>
                </a:lnTo>
                <a:lnTo>
                  <a:pt x="726266" y="1149483"/>
                </a:lnTo>
                <a:lnTo>
                  <a:pt x="758332" y="1149483"/>
                </a:lnTo>
                <a:lnTo>
                  <a:pt x="744390" y="1112978"/>
                </a:lnTo>
                <a:lnTo>
                  <a:pt x="719760" y="1050090"/>
                </a:lnTo>
                <a:lnTo>
                  <a:pt x="704013" y="1010726"/>
                </a:lnTo>
                <a:lnTo>
                  <a:pt x="686173" y="966835"/>
                </a:lnTo>
                <a:lnTo>
                  <a:pt x="666384" y="918983"/>
                </a:lnTo>
                <a:lnTo>
                  <a:pt x="644794" y="867734"/>
                </a:lnTo>
                <a:lnTo>
                  <a:pt x="621547" y="813655"/>
                </a:lnTo>
                <a:lnTo>
                  <a:pt x="596790" y="757310"/>
                </a:lnTo>
                <a:lnTo>
                  <a:pt x="570667" y="699264"/>
                </a:lnTo>
                <a:lnTo>
                  <a:pt x="543325" y="640083"/>
                </a:lnTo>
                <a:lnTo>
                  <a:pt x="514909" y="580332"/>
                </a:lnTo>
                <a:lnTo>
                  <a:pt x="485565" y="520575"/>
                </a:lnTo>
                <a:lnTo>
                  <a:pt x="455439" y="461379"/>
                </a:lnTo>
                <a:lnTo>
                  <a:pt x="424676" y="403308"/>
                </a:lnTo>
                <a:lnTo>
                  <a:pt x="393422" y="346928"/>
                </a:lnTo>
                <a:lnTo>
                  <a:pt x="361822" y="292803"/>
                </a:lnTo>
                <a:lnTo>
                  <a:pt x="330023" y="241499"/>
                </a:lnTo>
                <a:lnTo>
                  <a:pt x="298170" y="193582"/>
                </a:lnTo>
                <a:lnTo>
                  <a:pt x="266409" y="149616"/>
                </a:lnTo>
                <a:lnTo>
                  <a:pt x="234885" y="110166"/>
                </a:lnTo>
                <a:lnTo>
                  <a:pt x="203744" y="75798"/>
                </a:lnTo>
                <a:lnTo>
                  <a:pt x="173121" y="47077"/>
                </a:lnTo>
                <a:lnTo>
                  <a:pt x="150805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36744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71550" y="0"/>
                </a:moveTo>
                <a:lnTo>
                  <a:pt x="21858" y="149860"/>
                </a:lnTo>
                <a:lnTo>
                  <a:pt x="0" y="260236"/>
                </a:lnTo>
                <a:lnTo>
                  <a:pt x="1210" y="385508"/>
                </a:lnTo>
                <a:lnTo>
                  <a:pt x="20724" y="580055"/>
                </a:lnTo>
                <a:lnTo>
                  <a:pt x="325887" y="580055"/>
                </a:lnTo>
                <a:lnTo>
                  <a:pt x="301081" y="366849"/>
                </a:lnTo>
                <a:lnTo>
                  <a:pt x="266319" y="235358"/>
                </a:lnTo>
                <a:lnTo>
                  <a:pt x="197756" y="131201"/>
                </a:lnTo>
                <a:lnTo>
                  <a:pt x="71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4903" y="1069777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75066" y="0"/>
                </a:moveTo>
                <a:lnTo>
                  <a:pt x="39927" y="74765"/>
                </a:lnTo>
                <a:lnTo>
                  <a:pt x="25108" y="140362"/>
                </a:lnTo>
                <a:lnTo>
                  <a:pt x="14265" y="206307"/>
                </a:lnTo>
                <a:lnTo>
                  <a:pt x="6866" y="271278"/>
                </a:lnTo>
                <a:lnTo>
                  <a:pt x="2377" y="333955"/>
                </a:lnTo>
                <a:lnTo>
                  <a:pt x="266" y="393015"/>
                </a:lnTo>
                <a:lnTo>
                  <a:pt x="0" y="447138"/>
                </a:lnTo>
                <a:lnTo>
                  <a:pt x="1044" y="495001"/>
                </a:lnTo>
                <a:lnTo>
                  <a:pt x="2867" y="535284"/>
                </a:lnTo>
                <a:lnTo>
                  <a:pt x="6716" y="587824"/>
                </a:lnTo>
                <a:lnTo>
                  <a:pt x="14922" y="610766"/>
                </a:lnTo>
                <a:lnTo>
                  <a:pt x="331959" y="610766"/>
                </a:lnTo>
                <a:lnTo>
                  <a:pt x="335990" y="608976"/>
                </a:lnTo>
                <a:lnTo>
                  <a:pt x="338838" y="605845"/>
                </a:lnTo>
                <a:lnTo>
                  <a:pt x="341666" y="602693"/>
                </a:lnTo>
                <a:lnTo>
                  <a:pt x="343048" y="598494"/>
                </a:lnTo>
                <a:lnTo>
                  <a:pt x="342618" y="594285"/>
                </a:lnTo>
                <a:lnTo>
                  <a:pt x="340714" y="580830"/>
                </a:lnTo>
                <a:lnTo>
                  <a:pt x="36198" y="580830"/>
                </a:lnTo>
                <a:lnTo>
                  <a:pt x="34547" y="559256"/>
                </a:lnTo>
                <a:lnTo>
                  <a:pt x="32732" y="528864"/>
                </a:lnTo>
                <a:lnTo>
                  <a:pt x="31181" y="490784"/>
                </a:lnTo>
                <a:lnTo>
                  <a:pt x="30342" y="447138"/>
                </a:lnTo>
                <a:lnTo>
                  <a:pt x="30370" y="436988"/>
                </a:lnTo>
                <a:lnTo>
                  <a:pt x="30583" y="396074"/>
                </a:lnTo>
                <a:lnTo>
                  <a:pt x="32390" y="341704"/>
                </a:lnTo>
                <a:lnTo>
                  <a:pt x="36171" y="284162"/>
                </a:lnTo>
                <a:lnTo>
                  <a:pt x="42353" y="224578"/>
                </a:lnTo>
                <a:lnTo>
                  <a:pt x="51363" y="164082"/>
                </a:lnTo>
                <a:lnTo>
                  <a:pt x="63630" y="103802"/>
                </a:lnTo>
                <a:lnTo>
                  <a:pt x="79579" y="44867"/>
                </a:lnTo>
                <a:lnTo>
                  <a:pt x="118944" y="44867"/>
                </a:lnTo>
                <a:lnTo>
                  <a:pt x="118068" y="43747"/>
                </a:lnTo>
                <a:lnTo>
                  <a:pt x="101205" y="23797"/>
                </a:lnTo>
                <a:lnTo>
                  <a:pt x="89461" y="10837"/>
                </a:lnTo>
                <a:lnTo>
                  <a:pt x="83977" y="5141"/>
                </a:lnTo>
                <a:lnTo>
                  <a:pt x="80333" y="1497"/>
                </a:lnTo>
                <a:lnTo>
                  <a:pt x="75066" y="0"/>
                </a:lnTo>
                <a:close/>
              </a:path>
              <a:path w="343535" h="610870">
                <a:moveTo>
                  <a:pt x="118944" y="44867"/>
                </a:moveTo>
                <a:lnTo>
                  <a:pt x="79579" y="44867"/>
                </a:lnTo>
                <a:lnTo>
                  <a:pt x="94026" y="62214"/>
                </a:lnTo>
                <a:lnTo>
                  <a:pt x="111791" y="85013"/>
                </a:lnTo>
                <a:lnTo>
                  <a:pt x="154350" y="146384"/>
                </a:lnTo>
                <a:lnTo>
                  <a:pt x="177680" y="184664"/>
                </a:lnTo>
                <a:lnTo>
                  <a:pt x="201403" y="227815"/>
                </a:lnTo>
                <a:lnTo>
                  <a:pt x="224786" y="275689"/>
                </a:lnTo>
                <a:lnTo>
                  <a:pt x="247098" y="328142"/>
                </a:lnTo>
                <a:lnTo>
                  <a:pt x="267608" y="385028"/>
                </a:lnTo>
                <a:lnTo>
                  <a:pt x="285583" y="446202"/>
                </a:lnTo>
                <a:lnTo>
                  <a:pt x="300294" y="511518"/>
                </a:lnTo>
                <a:lnTo>
                  <a:pt x="311007" y="580830"/>
                </a:lnTo>
                <a:lnTo>
                  <a:pt x="340714" y="580830"/>
                </a:lnTo>
                <a:lnTo>
                  <a:pt x="331103" y="512929"/>
                </a:lnTo>
                <a:lnTo>
                  <a:pt x="314399" y="436988"/>
                </a:lnTo>
                <a:lnTo>
                  <a:pt x="293539" y="366623"/>
                </a:lnTo>
                <a:lnTo>
                  <a:pt x="269559" y="301996"/>
                </a:lnTo>
                <a:lnTo>
                  <a:pt x="243492" y="243267"/>
                </a:lnTo>
                <a:lnTo>
                  <a:pt x="216374" y="190598"/>
                </a:lnTo>
                <a:lnTo>
                  <a:pt x="189237" y="144150"/>
                </a:lnTo>
                <a:lnTo>
                  <a:pt x="163118" y="104085"/>
                </a:lnTo>
                <a:lnTo>
                  <a:pt x="139050" y="70563"/>
                </a:lnTo>
                <a:lnTo>
                  <a:pt x="118944" y="4486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21687" y="10216705"/>
            <a:ext cx="932180" cy="1076960"/>
          </a:xfrm>
          <a:custGeom>
            <a:avLst/>
            <a:gdLst/>
            <a:ahLst/>
            <a:cxnLst/>
            <a:rect l="l" t="t" r="r" b="b"/>
            <a:pathLst>
              <a:path w="932179" h="1076959">
                <a:moveTo>
                  <a:pt x="7723" y="0"/>
                </a:moveTo>
                <a:lnTo>
                  <a:pt x="2200" y="3737"/>
                </a:lnTo>
                <a:lnTo>
                  <a:pt x="0" y="10050"/>
                </a:lnTo>
                <a:lnTo>
                  <a:pt x="2701" y="16883"/>
                </a:lnTo>
                <a:lnTo>
                  <a:pt x="190097" y="298967"/>
                </a:lnTo>
                <a:lnTo>
                  <a:pt x="363637" y="650398"/>
                </a:lnTo>
                <a:lnTo>
                  <a:pt x="491269" y="950068"/>
                </a:lnTo>
                <a:lnTo>
                  <a:pt x="540936" y="1076871"/>
                </a:lnTo>
                <a:lnTo>
                  <a:pt x="932013" y="1076871"/>
                </a:lnTo>
                <a:lnTo>
                  <a:pt x="932013" y="470209"/>
                </a:lnTo>
                <a:lnTo>
                  <a:pt x="14994" y="894"/>
                </a:lnTo>
                <a:lnTo>
                  <a:pt x="7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06721" y="10201635"/>
            <a:ext cx="962025" cy="1107440"/>
          </a:xfrm>
          <a:custGeom>
            <a:avLst/>
            <a:gdLst/>
            <a:ahLst/>
            <a:cxnLst/>
            <a:rect l="l" t="t" r="r" b="b"/>
            <a:pathLst>
              <a:path w="962025" h="1107440">
                <a:moveTo>
                  <a:pt x="28305" y="0"/>
                </a:moveTo>
                <a:lnTo>
                  <a:pt x="0" y="25930"/>
                </a:lnTo>
                <a:lnTo>
                  <a:pt x="1769" y="34304"/>
                </a:lnTo>
                <a:lnTo>
                  <a:pt x="6469" y="41876"/>
                </a:lnTo>
                <a:lnTo>
                  <a:pt x="36741" y="78272"/>
                </a:lnTo>
                <a:lnTo>
                  <a:pt x="67407" y="119384"/>
                </a:lnTo>
                <a:lnTo>
                  <a:pt x="98319" y="164659"/>
                </a:lnTo>
                <a:lnTo>
                  <a:pt x="129330" y="213543"/>
                </a:lnTo>
                <a:lnTo>
                  <a:pt x="160290" y="265484"/>
                </a:lnTo>
                <a:lnTo>
                  <a:pt x="191051" y="319928"/>
                </a:lnTo>
                <a:lnTo>
                  <a:pt x="221466" y="376322"/>
                </a:lnTo>
                <a:lnTo>
                  <a:pt x="251386" y="434111"/>
                </a:lnTo>
                <a:lnTo>
                  <a:pt x="280663" y="492744"/>
                </a:lnTo>
                <a:lnTo>
                  <a:pt x="309149" y="551667"/>
                </a:lnTo>
                <a:lnTo>
                  <a:pt x="336695" y="610327"/>
                </a:lnTo>
                <a:lnTo>
                  <a:pt x="363153" y="668169"/>
                </a:lnTo>
                <a:lnTo>
                  <a:pt x="388376" y="724642"/>
                </a:lnTo>
                <a:lnTo>
                  <a:pt x="412215" y="779191"/>
                </a:lnTo>
                <a:lnTo>
                  <a:pt x="434521" y="831264"/>
                </a:lnTo>
                <a:lnTo>
                  <a:pt x="455147" y="880307"/>
                </a:lnTo>
                <a:lnTo>
                  <a:pt x="473945" y="925767"/>
                </a:lnTo>
                <a:lnTo>
                  <a:pt x="490765" y="967091"/>
                </a:lnTo>
                <a:lnTo>
                  <a:pt x="505461" y="1003724"/>
                </a:lnTo>
                <a:lnTo>
                  <a:pt x="527884" y="1060710"/>
                </a:lnTo>
                <a:lnTo>
                  <a:pt x="544076" y="1103026"/>
                </a:lnTo>
                <a:lnTo>
                  <a:pt x="549667" y="1106911"/>
                </a:lnTo>
                <a:lnTo>
                  <a:pt x="955247" y="1106911"/>
                </a:lnTo>
                <a:lnTo>
                  <a:pt x="961948" y="1100210"/>
                </a:lnTo>
                <a:lnTo>
                  <a:pt x="961948" y="1076975"/>
                </a:lnTo>
                <a:lnTo>
                  <a:pt x="566264" y="1076975"/>
                </a:lnTo>
                <a:lnTo>
                  <a:pt x="560424" y="1061664"/>
                </a:lnTo>
                <a:lnTo>
                  <a:pt x="541657" y="1013341"/>
                </a:lnTo>
                <a:lnTo>
                  <a:pt x="514271" y="944611"/>
                </a:lnTo>
                <a:lnTo>
                  <a:pt x="497657" y="903791"/>
                </a:lnTo>
                <a:lnTo>
                  <a:pt x="479262" y="859307"/>
                </a:lnTo>
                <a:lnTo>
                  <a:pt x="459212" y="811638"/>
                </a:lnTo>
                <a:lnTo>
                  <a:pt x="437630" y="761263"/>
                </a:lnTo>
                <a:lnTo>
                  <a:pt x="414641" y="708661"/>
                </a:lnTo>
                <a:lnTo>
                  <a:pt x="390370" y="654311"/>
                </a:lnTo>
                <a:lnTo>
                  <a:pt x="364942" y="598694"/>
                </a:lnTo>
                <a:lnTo>
                  <a:pt x="338481" y="542287"/>
                </a:lnTo>
                <a:lnTo>
                  <a:pt x="311113" y="485570"/>
                </a:lnTo>
                <a:lnTo>
                  <a:pt x="282961" y="429022"/>
                </a:lnTo>
                <a:lnTo>
                  <a:pt x="254150" y="373123"/>
                </a:lnTo>
                <a:lnTo>
                  <a:pt x="224806" y="318351"/>
                </a:lnTo>
                <a:lnTo>
                  <a:pt x="195052" y="265186"/>
                </a:lnTo>
                <a:lnTo>
                  <a:pt x="165014" y="214107"/>
                </a:lnTo>
                <a:lnTo>
                  <a:pt x="134816" y="165592"/>
                </a:lnTo>
                <a:lnTo>
                  <a:pt x="104583" y="120122"/>
                </a:lnTo>
                <a:lnTo>
                  <a:pt x="74439" y="78176"/>
                </a:lnTo>
                <a:lnTo>
                  <a:pt x="44510" y="40232"/>
                </a:lnTo>
                <a:lnTo>
                  <a:pt x="110205" y="40232"/>
                </a:lnTo>
                <a:lnTo>
                  <a:pt x="74644" y="22033"/>
                </a:lnTo>
                <a:lnTo>
                  <a:pt x="28877" y="22033"/>
                </a:lnTo>
                <a:lnTo>
                  <a:pt x="74604" y="22012"/>
                </a:lnTo>
                <a:lnTo>
                  <a:pt x="36793" y="2662"/>
                </a:lnTo>
                <a:lnTo>
                  <a:pt x="28305" y="0"/>
                </a:lnTo>
                <a:close/>
              </a:path>
              <a:path w="962025" h="1107440">
                <a:moveTo>
                  <a:pt x="110205" y="40232"/>
                </a:moveTo>
                <a:lnTo>
                  <a:pt x="44510" y="40232"/>
                </a:lnTo>
                <a:lnTo>
                  <a:pt x="932012" y="494427"/>
                </a:lnTo>
                <a:lnTo>
                  <a:pt x="932012" y="1076975"/>
                </a:lnTo>
                <a:lnTo>
                  <a:pt x="961948" y="1076975"/>
                </a:lnTo>
                <a:lnTo>
                  <a:pt x="961948" y="479653"/>
                </a:lnTo>
                <a:lnTo>
                  <a:pt x="958796" y="474512"/>
                </a:lnTo>
                <a:lnTo>
                  <a:pt x="110205" y="40232"/>
                </a:lnTo>
                <a:close/>
              </a:path>
              <a:path w="962025" h="1107440">
                <a:moveTo>
                  <a:pt x="74604" y="22012"/>
                </a:moveTo>
                <a:lnTo>
                  <a:pt x="28866" y="22012"/>
                </a:lnTo>
                <a:lnTo>
                  <a:pt x="74644" y="22033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8571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28567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26339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26344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50035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5003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5003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50030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60301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669560" y="0"/>
                </a:moveTo>
                <a:lnTo>
                  <a:pt x="628118" y="13400"/>
                </a:lnTo>
                <a:lnTo>
                  <a:pt x="584516" y="43527"/>
                </a:lnTo>
                <a:lnTo>
                  <a:pt x="433401" y="181285"/>
                </a:lnTo>
                <a:lnTo>
                  <a:pt x="322143" y="342407"/>
                </a:lnTo>
                <a:lnTo>
                  <a:pt x="195942" y="630575"/>
                </a:lnTo>
                <a:lnTo>
                  <a:pt x="0" y="1149472"/>
                </a:lnTo>
                <a:lnTo>
                  <a:pt x="365444" y="1149472"/>
                </a:lnTo>
                <a:lnTo>
                  <a:pt x="669560" y="397631"/>
                </a:lnTo>
                <a:lnTo>
                  <a:pt x="749557" y="167750"/>
                </a:lnTo>
                <a:lnTo>
                  <a:pt x="776222" y="49703"/>
                </a:lnTo>
                <a:lnTo>
                  <a:pt x="749557" y="6212"/>
                </a:lnTo>
                <a:lnTo>
                  <a:pt x="669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445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685308" y="0"/>
                </a:moveTo>
                <a:lnTo>
                  <a:pt x="638810" y="14195"/>
                </a:lnTo>
                <a:lnTo>
                  <a:pt x="590568" y="47077"/>
                </a:lnTo>
                <a:lnTo>
                  <a:pt x="559956" y="75798"/>
                </a:lnTo>
                <a:lnTo>
                  <a:pt x="528815" y="110166"/>
                </a:lnTo>
                <a:lnTo>
                  <a:pt x="497291" y="149616"/>
                </a:lnTo>
                <a:lnTo>
                  <a:pt x="465529" y="193582"/>
                </a:lnTo>
                <a:lnTo>
                  <a:pt x="433676" y="241499"/>
                </a:lnTo>
                <a:lnTo>
                  <a:pt x="401877" y="292803"/>
                </a:lnTo>
                <a:lnTo>
                  <a:pt x="370278" y="346928"/>
                </a:lnTo>
                <a:lnTo>
                  <a:pt x="339024" y="403308"/>
                </a:lnTo>
                <a:lnTo>
                  <a:pt x="308261" y="461379"/>
                </a:lnTo>
                <a:lnTo>
                  <a:pt x="278135" y="520575"/>
                </a:lnTo>
                <a:lnTo>
                  <a:pt x="248791" y="580332"/>
                </a:lnTo>
                <a:lnTo>
                  <a:pt x="220375" y="640083"/>
                </a:lnTo>
                <a:lnTo>
                  <a:pt x="193034" y="699264"/>
                </a:lnTo>
                <a:lnTo>
                  <a:pt x="166911" y="757310"/>
                </a:lnTo>
                <a:lnTo>
                  <a:pt x="142154" y="813655"/>
                </a:lnTo>
                <a:lnTo>
                  <a:pt x="118908" y="867734"/>
                </a:lnTo>
                <a:lnTo>
                  <a:pt x="97318" y="918983"/>
                </a:lnTo>
                <a:lnTo>
                  <a:pt x="77531" y="966835"/>
                </a:lnTo>
                <a:lnTo>
                  <a:pt x="59691" y="1010726"/>
                </a:lnTo>
                <a:lnTo>
                  <a:pt x="43945" y="1050090"/>
                </a:lnTo>
                <a:lnTo>
                  <a:pt x="19316" y="1112978"/>
                </a:lnTo>
                <a:lnTo>
                  <a:pt x="4810" y="1150978"/>
                </a:lnTo>
                <a:lnTo>
                  <a:pt x="0" y="1163828"/>
                </a:lnTo>
                <a:lnTo>
                  <a:pt x="638" y="1168969"/>
                </a:lnTo>
                <a:lnTo>
                  <a:pt x="3455" y="1172990"/>
                </a:lnTo>
                <a:lnTo>
                  <a:pt x="6240" y="1177032"/>
                </a:lnTo>
                <a:lnTo>
                  <a:pt x="10837" y="1179419"/>
                </a:lnTo>
                <a:lnTo>
                  <a:pt x="387286" y="1179419"/>
                </a:lnTo>
                <a:lnTo>
                  <a:pt x="392762" y="1175723"/>
                </a:lnTo>
                <a:lnTo>
                  <a:pt x="403376" y="1149483"/>
                </a:lnTo>
                <a:lnTo>
                  <a:pt x="37433" y="1149483"/>
                </a:lnTo>
                <a:lnTo>
                  <a:pt x="44723" y="1130552"/>
                </a:lnTo>
                <a:lnTo>
                  <a:pt x="65864" y="1076624"/>
                </a:lnTo>
                <a:lnTo>
                  <a:pt x="94948" y="1004305"/>
                </a:lnTo>
                <a:lnTo>
                  <a:pt x="112167" y="962386"/>
                </a:lnTo>
                <a:lnTo>
                  <a:pt x="131009" y="917233"/>
                </a:lnTo>
                <a:lnTo>
                  <a:pt x="151353" y="869301"/>
                </a:lnTo>
                <a:lnTo>
                  <a:pt x="173079" y="819045"/>
                </a:lnTo>
                <a:lnTo>
                  <a:pt x="196065" y="766920"/>
                </a:lnTo>
                <a:lnTo>
                  <a:pt x="220192" y="713379"/>
                </a:lnTo>
                <a:lnTo>
                  <a:pt x="245337" y="658879"/>
                </a:lnTo>
                <a:lnTo>
                  <a:pt x="271380" y="603873"/>
                </a:lnTo>
                <a:lnTo>
                  <a:pt x="298200" y="548817"/>
                </a:lnTo>
                <a:lnTo>
                  <a:pt x="325676" y="494165"/>
                </a:lnTo>
                <a:lnTo>
                  <a:pt x="353688" y="440371"/>
                </a:lnTo>
                <a:lnTo>
                  <a:pt x="382114" y="387891"/>
                </a:lnTo>
                <a:lnTo>
                  <a:pt x="410833" y="337180"/>
                </a:lnTo>
                <a:lnTo>
                  <a:pt x="439726" y="288691"/>
                </a:lnTo>
                <a:lnTo>
                  <a:pt x="468670" y="242880"/>
                </a:lnTo>
                <a:lnTo>
                  <a:pt x="497546" y="200201"/>
                </a:lnTo>
                <a:lnTo>
                  <a:pt x="526231" y="161109"/>
                </a:lnTo>
                <a:lnTo>
                  <a:pt x="554606" y="126059"/>
                </a:lnTo>
                <a:lnTo>
                  <a:pt x="582549" y="95506"/>
                </a:lnTo>
                <a:lnTo>
                  <a:pt x="630468" y="54022"/>
                </a:lnTo>
                <a:lnTo>
                  <a:pt x="668464" y="34026"/>
                </a:lnTo>
                <a:lnTo>
                  <a:pt x="685801" y="29978"/>
                </a:lnTo>
                <a:lnTo>
                  <a:pt x="736756" y="29978"/>
                </a:lnTo>
                <a:lnTo>
                  <a:pt x="724513" y="16476"/>
                </a:lnTo>
                <a:lnTo>
                  <a:pt x="709634" y="6578"/>
                </a:lnTo>
                <a:lnTo>
                  <a:pt x="695974" y="1458"/>
                </a:lnTo>
                <a:lnTo>
                  <a:pt x="685308" y="0"/>
                </a:lnTo>
                <a:close/>
              </a:path>
              <a:path w="763904" h="1179829">
                <a:moveTo>
                  <a:pt x="736756" y="29978"/>
                </a:moveTo>
                <a:lnTo>
                  <a:pt x="685801" y="29978"/>
                </a:lnTo>
                <a:lnTo>
                  <a:pt x="689759" y="30784"/>
                </a:lnTo>
                <a:lnTo>
                  <a:pt x="696662" y="33535"/>
                </a:lnTo>
                <a:lnTo>
                  <a:pt x="722094" y="63546"/>
                </a:lnTo>
                <a:lnTo>
                  <a:pt x="732784" y="112091"/>
                </a:lnTo>
                <a:lnTo>
                  <a:pt x="733087" y="149616"/>
                </a:lnTo>
                <a:lnTo>
                  <a:pt x="728496" y="195672"/>
                </a:lnTo>
                <a:lnTo>
                  <a:pt x="717513" y="253496"/>
                </a:lnTo>
                <a:lnTo>
                  <a:pt x="698919" y="323553"/>
                </a:lnTo>
                <a:lnTo>
                  <a:pt x="671424" y="407003"/>
                </a:lnTo>
                <a:lnTo>
                  <a:pt x="371088" y="1149483"/>
                </a:lnTo>
                <a:lnTo>
                  <a:pt x="403376" y="1149483"/>
                </a:lnTo>
                <a:lnTo>
                  <a:pt x="699402" y="417641"/>
                </a:lnTo>
                <a:lnTo>
                  <a:pt x="722817" y="347837"/>
                </a:lnTo>
                <a:lnTo>
                  <a:pt x="740959" y="284129"/>
                </a:lnTo>
                <a:lnTo>
                  <a:pt x="753824" y="226560"/>
                </a:lnTo>
                <a:lnTo>
                  <a:pt x="761408" y="175171"/>
                </a:lnTo>
                <a:lnTo>
                  <a:pt x="763706" y="130005"/>
                </a:lnTo>
                <a:lnTo>
                  <a:pt x="760713" y="91105"/>
                </a:lnTo>
                <a:lnTo>
                  <a:pt x="752424" y="58513"/>
                </a:lnTo>
                <a:lnTo>
                  <a:pt x="738836" y="32271"/>
                </a:lnTo>
                <a:lnTo>
                  <a:pt x="736756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60299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254327" y="0"/>
                </a:moveTo>
                <a:lnTo>
                  <a:pt x="128126" y="131201"/>
                </a:lnTo>
                <a:lnTo>
                  <a:pt x="59567" y="235358"/>
                </a:lnTo>
                <a:lnTo>
                  <a:pt x="24806" y="366849"/>
                </a:lnTo>
                <a:lnTo>
                  <a:pt x="0" y="580055"/>
                </a:lnTo>
                <a:lnTo>
                  <a:pt x="305153" y="580055"/>
                </a:lnTo>
                <a:lnTo>
                  <a:pt x="324667" y="385508"/>
                </a:lnTo>
                <a:lnTo>
                  <a:pt x="325877" y="260236"/>
                </a:lnTo>
                <a:lnTo>
                  <a:pt x="304019" y="149860"/>
                </a:lnTo>
                <a:lnTo>
                  <a:pt x="254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44974" y="1069779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267970" y="0"/>
                </a:moveTo>
                <a:lnTo>
                  <a:pt x="224975" y="43726"/>
                </a:lnTo>
                <a:lnTo>
                  <a:pt x="179924" y="104064"/>
                </a:lnTo>
                <a:lnTo>
                  <a:pt x="153806" y="144129"/>
                </a:lnTo>
                <a:lnTo>
                  <a:pt x="126670" y="190577"/>
                </a:lnTo>
                <a:lnTo>
                  <a:pt x="99552" y="243246"/>
                </a:lnTo>
                <a:lnTo>
                  <a:pt x="73486" y="301975"/>
                </a:lnTo>
                <a:lnTo>
                  <a:pt x="49507" y="366602"/>
                </a:lnTo>
                <a:lnTo>
                  <a:pt x="28648" y="436967"/>
                </a:lnTo>
                <a:lnTo>
                  <a:pt x="11944" y="512908"/>
                </a:lnTo>
                <a:lnTo>
                  <a:pt x="429" y="594264"/>
                </a:lnTo>
                <a:lnTo>
                  <a:pt x="0" y="598473"/>
                </a:lnTo>
                <a:lnTo>
                  <a:pt x="1382" y="602672"/>
                </a:lnTo>
                <a:lnTo>
                  <a:pt x="7046" y="608955"/>
                </a:lnTo>
                <a:lnTo>
                  <a:pt x="11078" y="610745"/>
                </a:lnTo>
                <a:lnTo>
                  <a:pt x="328126" y="610745"/>
                </a:lnTo>
                <a:lnTo>
                  <a:pt x="334544" y="604997"/>
                </a:lnTo>
                <a:lnTo>
                  <a:pt x="335371" y="597416"/>
                </a:lnTo>
                <a:lnTo>
                  <a:pt x="336331" y="587803"/>
                </a:lnTo>
                <a:lnTo>
                  <a:pt x="336920" y="580809"/>
                </a:lnTo>
                <a:lnTo>
                  <a:pt x="32040" y="580809"/>
                </a:lnTo>
                <a:lnTo>
                  <a:pt x="42753" y="511499"/>
                </a:lnTo>
                <a:lnTo>
                  <a:pt x="57482" y="446123"/>
                </a:lnTo>
                <a:lnTo>
                  <a:pt x="75438" y="385014"/>
                </a:lnTo>
                <a:lnTo>
                  <a:pt x="95947" y="328130"/>
                </a:lnTo>
                <a:lnTo>
                  <a:pt x="118257" y="275679"/>
                </a:lnTo>
                <a:lnTo>
                  <a:pt x="141639" y="227805"/>
                </a:lnTo>
                <a:lnTo>
                  <a:pt x="165360" y="184655"/>
                </a:lnTo>
                <a:lnTo>
                  <a:pt x="188690" y="146374"/>
                </a:lnTo>
                <a:lnTo>
                  <a:pt x="210895" y="113107"/>
                </a:lnTo>
                <a:lnTo>
                  <a:pt x="249011" y="62198"/>
                </a:lnTo>
                <a:lnTo>
                  <a:pt x="263457" y="44846"/>
                </a:lnTo>
                <a:lnTo>
                  <a:pt x="294081" y="44846"/>
                </a:lnTo>
                <a:lnTo>
                  <a:pt x="283792" y="10816"/>
                </a:lnTo>
                <a:lnTo>
                  <a:pt x="282096" y="5936"/>
                </a:lnTo>
                <a:lnTo>
                  <a:pt x="278022" y="2272"/>
                </a:lnTo>
                <a:lnTo>
                  <a:pt x="267970" y="0"/>
                </a:lnTo>
                <a:close/>
              </a:path>
              <a:path w="343535" h="610870">
                <a:moveTo>
                  <a:pt x="294081" y="44846"/>
                </a:moveTo>
                <a:lnTo>
                  <a:pt x="263457" y="44846"/>
                </a:lnTo>
                <a:lnTo>
                  <a:pt x="279405" y="103781"/>
                </a:lnTo>
                <a:lnTo>
                  <a:pt x="291671" y="164061"/>
                </a:lnTo>
                <a:lnTo>
                  <a:pt x="300683" y="224557"/>
                </a:lnTo>
                <a:lnTo>
                  <a:pt x="306867" y="284141"/>
                </a:lnTo>
                <a:lnTo>
                  <a:pt x="310649" y="341683"/>
                </a:lnTo>
                <a:lnTo>
                  <a:pt x="312458" y="396053"/>
                </a:lnTo>
                <a:lnTo>
                  <a:pt x="312673" y="436967"/>
                </a:lnTo>
                <a:lnTo>
                  <a:pt x="312701" y="447117"/>
                </a:lnTo>
                <a:lnTo>
                  <a:pt x="311863" y="490763"/>
                </a:lnTo>
                <a:lnTo>
                  <a:pt x="310312" y="528843"/>
                </a:lnTo>
                <a:lnTo>
                  <a:pt x="308495" y="559235"/>
                </a:lnTo>
                <a:lnTo>
                  <a:pt x="306838" y="580809"/>
                </a:lnTo>
                <a:lnTo>
                  <a:pt x="336920" y="580809"/>
                </a:lnTo>
                <a:lnTo>
                  <a:pt x="338112" y="566645"/>
                </a:lnTo>
                <a:lnTo>
                  <a:pt x="340180" y="535263"/>
                </a:lnTo>
                <a:lnTo>
                  <a:pt x="342003" y="494980"/>
                </a:lnTo>
                <a:lnTo>
                  <a:pt x="343048" y="447117"/>
                </a:lnTo>
                <a:lnTo>
                  <a:pt x="342781" y="392994"/>
                </a:lnTo>
                <a:lnTo>
                  <a:pt x="340670" y="333934"/>
                </a:lnTo>
                <a:lnTo>
                  <a:pt x="336181" y="271257"/>
                </a:lnTo>
                <a:lnTo>
                  <a:pt x="328782" y="206286"/>
                </a:lnTo>
                <a:lnTo>
                  <a:pt x="317940" y="140341"/>
                </a:lnTo>
                <a:lnTo>
                  <a:pt x="303121" y="74744"/>
                </a:lnTo>
                <a:lnTo>
                  <a:pt x="294081" y="448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69219" y="10227727"/>
            <a:ext cx="917575" cy="1066165"/>
          </a:xfrm>
          <a:custGeom>
            <a:avLst/>
            <a:gdLst/>
            <a:ahLst/>
            <a:cxnLst/>
            <a:rect l="l" t="t" r="r" b="b"/>
            <a:pathLst>
              <a:path w="917575" h="1066165">
                <a:moveTo>
                  <a:pt x="905222" y="0"/>
                </a:moveTo>
                <a:lnTo>
                  <a:pt x="894621" y="1346"/>
                </a:lnTo>
                <a:lnTo>
                  <a:pt x="0" y="459186"/>
                </a:lnTo>
                <a:lnTo>
                  <a:pt x="0" y="1065859"/>
                </a:lnTo>
                <a:lnTo>
                  <a:pt x="391077" y="1065859"/>
                </a:lnTo>
                <a:lnTo>
                  <a:pt x="438735" y="944248"/>
                </a:lnTo>
                <a:lnTo>
                  <a:pt x="561694" y="654779"/>
                </a:lnTo>
                <a:lnTo>
                  <a:pt x="729927" y="310500"/>
                </a:lnTo>
                <a:lnTo>
                  <a:pt x="913406" y="24456"/>
                </a:lnTo>
                <a:lnTo>
                  <a:pt x="916965" y="14429"/>
                </a:lnTo>
                <a:lnTo>
                  <a:pt x="913453" y="5319"/>
                </a:lnTo>
                <a:lnTo>
                  <a:pt x="9052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54261" y="10212605"/>
            <a:ext cx="947419" cy="1096010"/>
          </a:xfrm>
          <a:custGeom>
            <a:avLst/>
            <a:gdLst/>
            <a:ahLst/>
            <a:cxnLst/>
            <a:rect l="l" t="t" r="r" b="b"/>
            <a:pathLst>
              <a:path w="947420" h="1096009">
                <a:moveTo>
                  <a:pt x="912782" y="0"/>
                </a:moveTo>
                <a:lnTo>
                  <a:pt x="902757" y="3124"/>
                </a:lnTo>
                <a:lnTo>
                  <a:pt x="3141" y="463539"/>
                </a:lnTo>
                <a:lnTo>
                  <a:pt x="0" y="468680"/>
                </a:lnTo>
                <a:lnTo>
                  <a:pt x="0" y="1089237"/>
                </a:lnTo>
                <a:lnTo>
                  <a:pt x="6701" y="1095939"/>
                </a:lnTo>
                <a:lnTo>
                  <a:pt x="412280" y="1095939"/>
                </a:lnTo>
                <a:lnTo>
                  <a:pt x="417861" y="1092086"/>
                </a:lnTo>
                <a:lnTo>
                  <a:pt x="421970" y="1081187"/>
                </a:lnTo>
                <a:lnTo>
                  <a:pt x="427791" y="1066003"/>
                </a:lnTo>
                <a:lnTo>
                  <a:pt x="29936" y="1066003"/>
                </a:lnTo>
                <a:lnTo>
                  <a:pt x="29936" y="483455"/>
                </a:lnTo>
                <a:lnTo>
                  <a:pt x="917019" y="29772"/>
                </a:lnTo>
                <a:lnTo>
                  <a:pt x="946800" y="29772"/>
                </a:lnTo>
                <a:lnTo>
                  <a:pt x="945221" y="20259"/>
                </a:lnTo>
                <a:lnTo>
                  <a:pt x="940159" y="11145"/>
                </a:lnTo>
                <a:lnTo>
                  <a:pt x="932297" y="4191"/>
                </a:lnTo>
                <a:lnTo>
                  <a:pt x="922899" y="416"/>
                </a:lnTo>
                <a:lnTo>
                  <a:pt x="912782" y="0"/>
                </a:lnTo>
                <a:close/>
              </a:path>
              <a:path w="947420" h="1096009">
                <a:moveTo>
                  <a:pt x="946800" y="29772"/>
                </a:moveTo>
                <a:lnTo>
                  <a:pt x="917019" y="29772"/>
                </a:lnTo>
                <a:lnTo>
                  <a:pt x="916726" y="30178"/>
                </a:lnTo>
                <a:lnTo>
                  <a:pt x="887255" y="67822"/>
                </a:lnTo>
                <a:lnTo>
                  <a:pt x="857398" y="109664"/>
                </a:lnTo>
                <a:lnTo>
                  <a:pt x="827387" y="155085"/>
                </a:lnTo>
                <a:lnTo>
                  <a:pt x="797354" y="203598"/>
                </a:lnTo>
                <a:lnTo>
                  <a:pt x="767429" y="254718"/>
                </a:lnTo>
                <a:lnTo>
                  <a:pt x="737742" y="307957"/>
                </a:lnTo>
                <a:lnTo>
                  <a:pt x="708424" y="362829"/>
                </a:lnTo>
                <a:lnTo>
                  <a:pt x="679604" y="418848"/>
                </a:lnTo>
                <a:lnTo>
                  <a:pt x="651413" y="475527"/>
                </a:lnTo>
                <a:lnTo>
                  <a:pt x="623981" y="532381"/>
                </a:lnTo>
                <a:lnTo>
                  <a:pt x="597438" y="588922"/>
                </a:lnTo>
                <a:lnTo>
                  <a:pt x="571915" y="644664"/>
                </a:lnTo>
                <a:lnTo>
                  <a:pt x="547541" y="699121"/>
                </a:lnTo>
                <a:lnTo>
                  <a:pt x="524448" y="751807"/>
                </a:lnTo>
                <a:lnTo>
                  <a:pt x="502765" y="802235"/>
                </a:lnTo>
                <a:lnTo>
                  <a:pt x="482623" y="849918"/>
                </a:lnTo>
                <a:lnTo>
                  <a:pt x="464151" y="894371"/>
                </a:lnTo>
                <a:lnTo>
                  <a:pt x="447481" y="935106"/>
                </a:lnTo>
                <a:lnTo>
                  <a:pt x="432742" y="971638"/>
                </a:lnTo>
                <a:lnTo>
                  <a:pt x="409579" y="1030146"/>
                </a:lnTo>
                <a:lnTo>
                  <a:pt x="395705" y="1066003"/>
                </a:lnTo>
                <a:lnTo>
                  <a:pt x="427791" y="1066003"/>
                </a:lnTo>
                <a:lnTo>
                  <a:pt x="434590" y="1048431"/>
                </a:lnTo>
                <a:lnTo>
                  <a:pt x="444984" y="1021895"/>
                </a:lnTo>
                <a:lnTo>
                  <a:pt x="473152" y="951441"/>
                </a:lnTo>
                <a:lnTo>
                  <a:pt x="490610" y="908698"/>
                </a:lnTo>
                <a:lnTo>
                  <a:pt x="510107" y="861727"/>
                </a:lnTo>
                <a:lnTo>
                  <a:pt x="531485" y="811115"/>
                </a:lnTo>
                <a:lnTo>
                  <a:pt x="554586" y="757449"/>
                </a:lnTo>
                <a:lnTo>
                  <a:pt x="579253" y="701318"/>
                </a:lnTo>
                <a:lnTo>
                  <a:pt x="605327" y="643307"/>
                </a:lnTo>
                <a:lnTo>
                  <a:pt x="632652" y="584004"/>
                </a:lnTo>
                <a:lnTo>
                  <a:pt x="661068" y="523997"/>
                </a:lnTo>
                <a:lnTo>
                  <a:pt x="690419" y="463872"/>
                </a:lnTo>
                <a:lnTo>
                  <a:pt x="720546" y="404216"/>
                </a:lnTo>
                <a:lnTo>
                  <a:pt x="751291" y="345618"/>
                </a:lnTo>
                <a:lnTo>
                  <a:pt x="782498" y="288663"/>
                </a:lnTo>
                <a:lnTo>
                  <a:pt x="814007" y="233940"/>
                </a:lnTo>
                <a:lnTo>
                  <a:pt x="845662" y="182035"/>
                </a:lnTo>
                <a:lnTo>
                  <a:pt x="877304" y="133535"/>
                </a:lnTo>
                <a:lnTo>
                  <a:pt x="908775" y="89028"/>
                </a:lnTo>
                <a:lnTo>
                  <a:pt x="939919" y="49102"/>
                </a:lnTo>
                <a:lnTo>
                  <a:pt x="945099" y="40070"/>
                </a:lnTo>
                <a:lnTo>
                  <a:pt x="946867" y="30178"/>
                </a:lnTo>
                <a:lnTo>
                  <a:pt x="946800" y="2977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94354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94359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6581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96593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16594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1659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9658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96588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9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64865" y="10312706"/>
            <a:ext cx="1493520" cy="981075"/>
          </a:xfrm>
          <a:custGeom>
            <a:avLst/>
            <a:gdLst/>
            <a:ahLst/>
            <a:cxnLst/>
            <a:rect l="l" t="t" r="r" b="b"/>
            <a:pathLst>
              <a:path w="1493520" h="981075">
                <a:moveTo>
                  <a:pt x="464949" y="0"/>
                </a:moveTo>
                <a:lnTo>
                  <a:pt x="293297" y="88819"/>
                </a:lnTo>
                <a:lnTo>
                  <a:pt x="161645" y="386078"/>
                </a:lnTo>
                <a:lnTo>
                  <a:pt x="0" y="980874"/>
                </a:lnTo>
                <a:lnTo>
                  <a:pt x="1493190" y="980874"/>
                </a:lnTo>
                <a:lnTo>
                  <a:pt x="1264049" y="397422"/>
                </a:lnTo>
                <a:lnTo>
                  <a:pt x="1019906" y="119069"/>
                </a:lnTo>
                <a:lnTo>
                  <a:pt x="825755" y="34031"/>
                </a:lnTo>
                <a:lnTo>
                  <a:pt x="746595" y="30526"/>
                </a:lnTo>
                <a:lnTo>
                  <a:pt x="46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49211" y="10326827"/>
            <a:ext cx="1524635" cy="982344"/>
          </a:xfrm>
          <a:custGeom>
            <a:avLst/>
            <a:gdLst/>
            <a:ahLst/>
            <a:cxnLst/>
            <a:rect l="l" t="t" r="r" b="b"/>
            <a:pathLst>
              <a:path w="1524635" h="982345">
                <a:moveTo>
                  <a:pt x="744996" y="0"/>
                </a:moveTo>
                <a:lnTo>
                  <a:pt x="669097" y="7176"/>
                </a:lnTo>
                <a:lnTo>
                  <a:pt x="614252" y="22358"/>
                </a:lnTo>
                <a:lnTo>
                  <a:pt x="550679" y="49758"/>
                </a:lnTo>
                <a:lnTo>
                  <a:pt x="480278" y="92739"/>
                </a:lnTo>
                <a:lnTo>
                  <a:pt x="449653" y="115790"/>
                </a:lnTo>
                <a:lnTo>
                  <a:pt x="419709" y="141032"/>
                </a:lnTo>
                <a:lnTo>
                  <a:pt x="390451" y="168458"/>
                </a:lnTo>
                <a:lnTo>
                  <a:pt x="361881" y="198063"/>
                </a:lnTo>
                <a:lnTo>
                  <a:pt x="334003" y="229840"/>
                </a:lnTo>
                <a:lnTo>
                  <a:pt x="306820" y="263783"/>
                </a:lnTo>
                <a:lnTo>
                  <a:pt x="280336" y="299885"/>
                </a:lnTo>
                <a:lnTo>
                  <a:pt x="254553" y="338142"/>
                </a:lnTo>
                <a:lnTo>
                  <a:pt x="229477" y="378546"/>
                </a:lnTo>
                <a:lnTo>
                  <a:pt x="205108" y="421092"/>
                </a:lnTo>
                <a:lnTo>
                  <a:pt x="181452" y="465774"/>
                </a:lnTo>
                <a:lnTo>
                  <a:pt x="158512" y="512585"/>
                </a:lnTo>
                <a:lnTo>
                  <a:pt x="136290" y="561520"/>
                </a:lnTo>
                <a:lnTo>
                  <a:pt x="114791" y="612572"/>
                </a:lnTo>
                <a:lnTo>
                  <a:pt x="94017" y="665735"/>
                </a:lnTo>
                <a:lnTo>
                  <a:pt x="73973" y="721003"/>
                </a:lnTo>
                <a:lnTo>
                  <a:pt x="54660" y="778370"/>
                </a:lnTo>
                <a:lnTo>
                  <a:pt x="36084" y="837831"/>
                </a:lnTo>
                <a:lnTo>
                  <a:pt x="18246" y="899378"/>
                </a:lnTo>
                <a:lnTo>
                  <a:pt x="1151" y="963005"/>
                </a:lnTo>
                <a:lnTo>
                  <a:pt x="0" y="967487"/>
                </a:lnTo>
                <a:lnTo>
                  <a:pt x="973" y="972272"/>
                </a:lnTo>
                <a:lnTo>
                  <a:pt x="6638" y="979570"/>
                </a:lnTo>
                <a:lnTo>
                  <a:pt x="11015" y="981717"/>
                </a:lnTo>
                <a:lnTo>
                  <a:pt x="1513493" y="981717"/>
                </a:lnTo>
                <a:lnTo>
                  <a:pt x="1517859" y="979570"/>
                </a:lnTo>
                <a:lnTo>
                  <a:pt x="1523524" y="972272"/>
                </a:lnTo>
                <a:lnTo>
                  <a:pt x="1524508" y="967487"/>
                </a:lnTo>
                <a:lnTo>
                  <a:pt x="1523346" y="963005"/>
                </a:lnTo>
                <a:lnTo>
                  <a:pt x="1520330" y="951780"/>
                </a:lnTo>
                <a:lnTo>
                  <a:pt x="35035" y="951780"/>
                </a:lnTo>
                <a:lnTo>
                  <a:pt x="56884" y="873237"/>
                </a:lnTo>
                <a:lnTo>
                  <a:pt x="79525" y="799358"/>
                </a:lnTo>
                <a:lnTo>
                  <a:pt x="102864" y="730002"/>
                </a:lnTo>
                <a:lnTo>
                  <a:pt x="126809" y="665027"/>
                </a:lnTo>
                <a:lnTo>
                  <a:pt x="151265" y="604288"/>
                </a:lnTo>
                <a:lnTo>
                  <a:pt x="176140" y="547644"/>
                </a:lnTo>
                <a:lnTo>
                  <a:pt x="201339" y="494952"/>
                </a:lnTo>
                <a:lnTo>
                  <a:pt x="226770" y="446070"/>
                </a:lnTo>
                <a:lnTo>
                  <a:pt x="252338" y="400854"/>
                </a:lnTo>
                <a:lnTo>
                  <a:pt x="277951" y="359162"/>
                </a:lnTo>
                <a:lnTo>
                  <a:pt x="303514" y="320852"/>
                </a:lnTo>
                <a:lnTo>
                  <a:pt x="328935" y="285780"/>
                </a:lnTo>
                <a:lnTo>
                  <a:pt x="354120" y="253805"/>
                </a:lnTo>
                <a:lnTo>
                  <a:pt x="378976" y="224782"/>
                </a:lnTo>
                <a:lnTo>
                  <a:pt x="427325" y="175027"/>
                </a:lnTo>
                <a:lnTo>
                  <a:pt x="473235" y="135374"/>
                </a:lnTo>
                <a:lnTo>
                  <a:pt x="565615" y="75877"/>
                </a:lnTo>
                <a:lnTo>
                  <a:pt x="628788" y="49341"/>
                </a:lnTo>
                <a:lnTo>
                  <a:pt x="682108" y="35503"/>
                </a:lnTo>
                <a:lnTo>
                  <a:pt x="723314" y="30451"/>
                </a:lnTo>
                <a:lnTo>
                  <a:pt x="774337" y="30305"/>
                </a:lnTo>
                <a:lnTo>
                  <a:pt x="774497" y="30291"/>
                </a:lnTo>
                <a:lnTo>
                  <a:pt x="928653" y="30291"/>
                </a:lnTo>
                <a:lnTo>
                  <a:pt x="910236" y="22354"/>
                </a:lnTo>
                <a:lnTo>
                  <a:pt x="855392" y="7176"/>
                </a:lnTo>
                <a:lnTo>
                  <a:pt x="814159" y="1275"/>
                </a:lnTo>
                <a:lnTo>
                  <a:pt x="762249" y="1275"/>
                </a:lnTo>
                <a:lnTo>
                  <a:pt x="744996" y="0"/>
                </a:lnTo>
                <a:close/>
              </a:path>
              <a:path w="1524635" h="982345">
                <a:moveTo>
                  <a:pt x="928653" y="30291"/>
                </a:moveTo>
                <a:lnTo>
                  <a:pt x="774497" y="30291"/>
                </a:lnTo>
                <a:lnTo>
                  <a:pt x="801185" y="30432"/>
                </a:lnTo>
                <a:lnTo>
                  <a:pt x="842449" y="35503"/>
                </a:lnTo>
                <a:lnTo>
                  <a:pt x="895765" y="49351"/>
                </a:lnTo>
                <a:lnTo>
                  <a:pt x="958887" y="75880"/>
                </a:lnTo>
                <a:lnTo>
                  <a:pt x="1029445" y="118979"/>
                </a:lnTo>
                <a:lnTo>
                  <a:pt x="1073858" y="154009"/>
                </a:lnTo>
                <a:lnTo>
                  <a:pt x="1121084" y="198571"/>
                </a:lnTo>
                <a:lnTo>
                  <a:pt x="1170375" y="253805"/>
                </a:lnTo>
                <a:lnTo>
                  <a:pt x="1195562" y="285780"/>
                </a:lnTo>
                <a:lnTo>
                  <a:pt x="1220984" y="320852"/>
                </a:lnTo>
                <a:lnTo>
                  <a:pt x="1246549" y="359162"/>
                </a:lnTo>
                <a:lnTo>
                  <a:pt x="1272162" y="400854"/>
                </a:lnTo>
                <a:lnTo>
                  <a:pt x="1297731" y="446070"/>
                </a:lnTo>
                <a:lnTo>
                  <a:pt x="1323162" y="494952"/>
                </a:lnTo>
                <a:lnTo>
                  <a:pt x="1348362" y="547644"/>
                </a:lnTo>
                <a:lnTo>
                  <a:pt x="1373236" y="604288"/>
                </a:lnTo>
                <a:lnTo>
                  <a:pt x="1397692" y="665027"/>
                </a:lnTo>
                <a:lnTo>
                  <a:pt x="1421636" y="730002"/>
                </a:lnTo>
                <a:lnTo>
                  <a:pt x="1444975" y="799358"/>
                </a:lnTo>
                <a:lnTo>
                  <a:pt x="1467615" y="873237"/>
                </a:lnTo>
                <a:lnTo>
                  <a:pt x="1489462" y="951780"/>
                </a:lnTo>
                <a:lnTo>
                  <a:pt x="1520330" y="951780"/>
                </a:lnTo>
                <a:lnTo>
                  <a:pt x="1506249" y="899378"/>
                </a:lnTo>
                <a:lnTo>
                  <a:pt x="1488411" y="837831"/>
                </a:lnTo>
                <a:lnTo>
                  <a:pt x="1469833" y="778370"/>
                </a:lnTo>
                <a:lnTo>
                  <a:pt x="1450521" y="721003"/>
                </a:lnTo>
                <a:lnTo>
                  <a:pt x="1430475" y="665735"/>
                </a:lnTo>
                <a:lnTo>
                  <a:pt x="1409701" y="612572"/>
                </a:lnTo>
                <a:lnTo>
                  <a:pt x="1388202" y="561520"/>
                </a:lnTo>
                <a:lnTo>
                  <a:pt x="1365981" y="512585"/>
                </a:lnTo>
                <a:lnTo>
                  <a:pt x="1343040" y="465774"/>
                </a:lnTo>
                <a:lnTo>
                  <a:pt x="1319385" y="421092"/>
                </a:lnTo>
                <a:lnTo>
                  <a:pt x="1295017" y="378546"/>
                </a:lnTo>
                <a:lnTo>
                  <a:pt x="1269941" y="338142"/>
                </a:lnTo>
                <a:lnTo>
                  <a:pt x="1244159" y="299885"/>
                </a:lnTo>
                <a:lnTo>
                  <a:pt x="1217675" y="263783"/>
                </a:lnTo>
                <a:lnTo>
                  <a:pt x="1190493" y="229840"/>
                </a:lnTo>
                <a:lnTo>
                  <a:pt x="1162615" y="198063"/>
                </a:lnTo>
                <a:lnTo>
                  <a:pt x="1134046" y="168458"/>
                </a:lnTo>
                <a:lnTo>
                  <a:pt x="1104788" y="141032"/>
                </a:lnTo>
                <a:lnTo>
                  <a:pt x="1074844" y="115790"/>
                </a:lnTo>
                <a:lnTo>
                  <a:pt x="1044219" y="92739"/>
                </a:lnTo>
                <a:lnTo>
                  <a:pt x="973811" y="49752"/>
                </a:lnTo>
                <a:lnTo>
                  <a:pt x="928653" y="30291"/>
                </a:lnTo>
                <a:close/>
              </a:path>
              <a:path w="1524635" h="982345">
                <a:moveTo>
                  <a:pt x="774337" y="30305"/>
                </a:moveTo>
                <a:lnTo>
                  <a:pt x="750006" y="30305"/>
                </a:lnTo>
                <a:lnTo>
                  <a:pt x="759819" y="31180"/>
                </a:lnTo>
                <a:lnTo>
                  <a:pt x="761400" y="31432"/>
                </a:lnTo>
                <a:lnTo>
                  <a:pt x="763076" y="31432"/>
                </a:lnTo>
                <a:lnTo>
                  <a:pt x="764688" y="31180"/>
                </a:lnTo>
                <a:lnTo>
                  <a:pt x="774337" y="30305"/>
                </a:lnTo>
                <a:close/>
              </a:path>
              <a:path w="1524635" h="982345">
                <a:moveTo>
                  <a:pt x="779500" y="5"/>
                </a:moveTo>
                <a:lnTo>
                  <a:pt x="762249" y="1275"/>
                </a:lnTo>
                <a:lnTo>
                  <a:pt x="814159" y="1275"/>
                </a:lnTo>
                <a:lnTo>
                  <a:pt x="811181" y="849"/>
                </a:lnTo>
                <a:lnTo>
                  <a:pt x="779500" y="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9291" y="10796525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9283" y="10796530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44834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44839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00377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00374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55921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5591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11460" y="10267693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6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11463" y="10267687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74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67003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6700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22543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22553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78091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78088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33630" y="1081430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33633" y="10814309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11455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50491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1455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4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950487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25410" y="10969851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25416" y="10969849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9291" y="10755796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4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89278" y="10755793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56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49844" y="10541732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19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49842" y="10541747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07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23390" y="9791460"/>
            <a:ext cx="1576705" cy="1502410"/>
          </a:xfrm>
          <a:custGeom>
            <a:avLst/>
            <a:gdLst/>
            <a:ahLst/>
            <a:cxnLst/>
            <a:rect l="l" t="t" r="r" b="b"/>
            <a:pathLst>
              <a:path w="1576704" h="1502409">
                <a:moveTo>
                  <a:pt x="490786" y="0"/>
                </a:moveTo>
                <a:lnTo>
                  <a:pt x="309601" y="140525"/>
                </a:lnTo>
                <a:lnTo>
                  <a:pt x="170633" y="595429"/>
                </a:lnTo>
                <a:lnTo>
                  <a:pt x="0" y="1502117"/>
                </a:lnTo>
                <a:lnTo>
                  <a:pt x="41475" y="1502117"/>
                </a:lnTo>
                <a:lnTo>
                  <a:pt x="270615" y="918667"/>
                </a:lnTo>
                <a:lnTo>
                  <a:pt x="514759" y="640318"/>
                </a:lnTo>
                <a:lnTo>
                  <a:pt x="708909" y="555283"/>
                </a:lnTo>
                <a:lnTo>
                  <a:pt x="788070" y="551780"/>
                </a:lnTo>
                <a:lnTo>
                  <a:pt x="1069715" y="521247"/>
                </a:lnTo>
                <a:lnTo>
                  <a:pt x="1280936" y="521247"/>
                </a:lnTo>
                <a:lnTo>
                  <a:pt x="1076558" y="180090"/>
                </a:lnTo>
                <a:lnTo>
                  <a:pt x="871626" y="44509"/>
                </a:lnTo>
                <a:lnTo>
                  <a:pt x="788070" y="36445"/>
                </a:lnTo>
                <a:lnTo>
                  <a:pt x="490786" y="0"/>
                </a:lnTo>
                <a:close/>
              </a:path>
              <a:path w="1576704" h="1502409">
                <a:moveTo>
                  <a:pt x="1280936" y="521247"/>
                </a:moveTo>
                <a:lnTo>
                  <a:pt x="1069715" y="521247"/>
                </a:lnTo>
                <a:lnTo>
                  <a:pt x="1241367" y="610063"/>
                </a:lnTo>
                <a:lnTo>
                  <a:pt x="1373020" y="907322"/>
                </a:lnTo>
                <a:lnTo>
                  <a:pt x="1534665" y="1502117"/>
                </a:lnTo>
                <a:lnTo>
                  <a:pt x="1576140" y="1502117"/>
                </a:lnTo>
                <a:lnTo>
                  <a:pt x="1334264" y="610266"/>
                </a:lnTo>
                <a:lnTo>
                  <a:pt x="1280936" y="521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07873" y="9822644"/>
            <a:ext cx="1607820" cy="1485900"/>
          </a:xfrm>
          <a:custGeom>
            <a:avLst/>
            <a:gdLst/>
            <a:ahLst/>
            <a:cxnLst/>
            <a:rect l="l" t="t" r="r" b="b"/>
            <a:pathLst>
              <a:path w="1607820" h="1485900">
                <a:moveTo>
                  <a:pt x="869762" y="0"/>
                </a:moveTo>
                <a:lnTo>
                  <a:pt x="737419" y="0"/>
                </a:lnTo>
                <a:lnTo>
                  <a:pt x="677756" y="12700"/>
                </a:lnTo>
                <a:lnTo>
                  <a:pt x="604578" y="63500"/>
                </a:lnTo>
                <a:lnTo>
                  <a:pt x="587339" y="76200"/>
                </a:lnTo>
                <a:lnTo>
                  <a:pt x="569714" y="88900"/>
                </a:lnTo>
                <a:lnTo>
                  <a:pt x="551732" y="101600"/>
                </a:lnTo>
                <a:lnTo>
                  <a:pt x="533420" y="114300"/>
                </a:lnTo>
                <a:lnTo>
                  <a:pt x="514808" y="139700"/>
                </a:lnTo>
                <a:lnTo>
                  <a:pt x="495922" y="152400"/>
                </a:lnTo>
                <a:lnTo>
                  <a:pt x="476791" y="177800"/>
                </a:lnTo>
                <a:lnTo>
                  <a:pt x="457443" y="203200"/>
                </a:lnTo>
                <a:lnTo>
                  <a:pt x="437905" y="228600"/>
                </a:lnTo>
                <a:lnTo>
                  <a:pt x="418207" y="254000"/>
                </a:lnTo>
                <a:lnTo>
                  <a:pt x="378438" y="304800"/>
                </a:lnTo>
                <a:lnTo>
                  <a:pt x="278158" y="495300"/>
                </a:lnTo>
                <a:lnTo>
                  <a:pt x="258178" y="546100"/>
                </a:lnTo>
                <a:lnTo>
                  <a:pt x="238290" y="596900"/>
                </a:lnTo>
                <a:lnTo>
                  <a:pt x="218521" y="647700"/>
                </a:lnTo>
                <a:lnTo>
                  <a:pt x="198899" y="698500"/>
                </a:lnTo>
                <a:lnTo>
                  <a:pt x="179452" y="749300"/>
                </a:lnTo>
                <a:lnTo>
                  <a:pt x="160208" y="812800"/>
                </a:lnTo>
                <a:lnTo>
                  <a:pt x="141195" y="876300"/>
                </a:lnTo>
                <a:lnTo>
                  <a:pt x="122441" y="939800"/>
                </a:lnTo>
                <a:lnTo>
                  <a:pt x="103975" y="1003300"/>
                </a:lnTo>
                <a:lnTo>
                  <a:pt x="85823" y="1066800"/>
                </a:lnTo>
                <a:lnTo>
                  <a:pt x="68015" y="1143000"/>
                </a:lnTo>
                <a:lnTo>
                  <a:pt x="50578" y="1219200"/>
                </a:lnTo>
                <a:lnTo>
                  <a:pt x="33540" y="1308100"/>
                </a:lnTo>
                <a:lnTo>
                  <a:pt x="16930" y="1384300"/>
                </a:lnTo>
                <a:lnTo>
                  <a:pt x="774" y="1473200"/>
                </a:lnTo>
                <a:lnTo>
                  <a:pt x="0" y="1473200"/>
                </a:lnTo>
                <a:lnTo>
                  <a:pt x="1183" y="1485900"/>
                </a:lnTo>
                <a:lnTo>
                  <a:pt x="71474" y="1485900"/>
                </a:lnTo>
                <a:lnTo>
                  <a:pt x="78409" y="1460500"/>
                </a:lnTo>
                <a:lnTo>
                  <a:pt x="33423" y="1460500"/>
                </a:lnTo>
                <a:lnTo>
                  <a:pt x="49845" y="1371600"/>
                </a:lnTo>
                <a:lnTo>
                  <a:pt x="66713" y="1295400"/>
                </a:lnTo>
                <a:lnTo>
                  <a:pt x="83997" y="1206500"/>
                </a:lnTo>
                <a:lnTo>
                  <a:pt x="101668" y="1130300"/>
                </a:lnTo>
                <a:lnTo>
                  <a:pt x="119696" y="1066800"/>
                </a:lnTo>
                <a:lnTo>
                  <a:pt x="138054" y="990600"/>
                </a:lnTo>
                <a:lnTo>
                  <a:pt x="156711" y="927100"/>
                </a:lnTo>
                <a:lnTo>
                  <a:pt x="175640" y="863600"/>
                </a:lnTo>
                <a:lnTo>
                  <a:pt x="194810" y="800100"/>
                </a:lnTo>
                <a:lnTo>
                  <a:pt x="214194" y="736600"/>
                </a:lnTo>
                <a:lnTo>
                  <a:pt x="233761" y="685800"/>
                </a:lnTo>
                <a:lnTo>
                  <a:pt x="253483" y="635000"/>
                </a:lnTo>
                <a:lnTo>
                  <a:pt x="273331" y="584200"/>
                </a:lnTo>
                <a:lnTo>
                  <a:pt x="293276" y="533400"/>
                </a:lnTo>
                <a:lnTo>
                  <a:pt x="393439" y="342900"/>
                </a:lnTo>
                <a:lnTo>
                  <a:pt x="413356" y="304800"/>
                </a:lnTo>
                <a:lnTo>
                  <a:pt x="452843" y="254000"/>
                </a:lnTo>
                <a:lnTo>
                  <a:pt x="472355" y="228600"/>
                </a:lnTo>
                <a:lnTo>
                  <a:pt x="491674" y="203200"/>
                </a:lnTo>
                <a:lnTo>
                  <a:pt x="510770" y="177800"/>
                </a:lnTo>
                <a:lnTo>
                  <a:pt x="529615" y="165100"/>
                </a:lnTo>
                <a:lnTo>
                  <a:pt x="548181" y="139700"/>
                </a:lnTo>
                <a:lnTo>
                  <a:pt x="566436" y="127000"/>
                </a:lnTo>
                <a:lnTo>
                  <a:pt x="584354" y="114300"/>
                </a:lnTo>
                <a:lnTo>
                  <a:pt x="601905" y="101600"/>
                </a:lnTo>
                <a:lnTo>
                  <a:pt x="619059" y="88900"/>
                </a:lnTo>
                <a:lnTo>
                  <a:pt x="692033" y="50800"/>
                </a:lnTo>
                <a:lnTo>
                  <a:pt x="749303" y="25400"/>
                </a:lnTo>
                <a:lnTo>
                  <a:pt x="947712" y="25400"/>
                </a:lnTo>
                <a:lnTo>
                  <a:pt x="929420" y="12700"/>
                </a:lnTo>
                <a:lnTo>
                  <a:pt x="869762" y="0"/>
                </a:lnTo>
                <a:close/>
              </a:path>
              <a:path w="1607820" h="1485900">
                <a:moveTo>
                  <a:pt x="983362" y="546100"/>
                </a:moveTo>
                <a:lnTo>
                  <a:pt x="883724" y="546100"/>
                </a:lnTo>
                <a:lnTo>
                  <a:pt x="937077" y="558800"/>
                </a:lnTo>
                <a:lnTo>
                  <a:pt x="1000218" y="584200"/>
                </a:lnTo>
                <a:lnTo>
                  <a:pt x="1070784" y="635000"/>
                </a:lnTo>
                <a:lnTo>
                  <a:pt x="1091736" y="647700"/>
                </a:lnTo>
                <a:lnTo>
                  <a:pt x="1113429" y="660400"/>
                </a:lnTo>
                <a:lnTo>
                  <a:pt x="1135778" y="685800"/>
                </a:lnTo>
                <a:lnTo>
                  <a:pt x="1158701" y="711200"/>
                </a:lnTo>
                <a:lnTo>
                  <a:pt x="1182115" y="723900"/>
                </a:lnTo>
                <a:lnTo>
                  <a:pt x="1205936" y="762000"/>
                </a:lnTo>
                <a:lnTo>
                  <a:pt x="1230082" y="787400"/>
                </a:lnTo>
                <a:lnTo>
                  <a:pt x="1254469" y="825500"/>
                </a:lnTo>
                <a:lnTo>
                  <a:pt x="1279014" y="850900"/>
                </a:lnTo>
                <a:lnTo>
                  <a:pt x="1303635" y="889000"/>
                </a:lnTo>
                <a:lnTo>
                  <a:pt x="1328248" y="939800"/>
                </a:lnTo>
                <a:lnTo>
                  <a:pt x="1352770" y="977900"/>
                </a:lnTo>
                <a:lnTo>
                  <a:pt x="1377118" y="1028700"/>
                </a:lnTo>
                <a:lnTo>
                  <a:pt x="1401209" y="1079500"/>
                </a:lnTo>
                <a:lnTo>
                  <a:pt x="1424959" y="1143000"/>
                </a:lnTo>
                <a:lnTo>
                  <a:pt x="1448287" y="1193800"/>
                </a:lnTo>
                <a:lnTo>
                  <a:pt x="1471108" y="1270000"/>
                </a:lnTo>
                <a:lnTo>
                  <a:pt x="1493339" y="1333500"/>
                </a:lnTo>
                <a:lnTo>
                  <a:pt x="1514898" y="1409700"/>
                </a:lnTo>
                <a:lnTo>
                  <a:pt x="1535701" y="1485900"/>
                </a:lnTo>
                <a:lnTo>
                  <a:pt x="1606003" y="1485900"/>
                </a:lnTo>
                <a:lnTo>
                  <a:pt x="1607197" y="1473200"/>
                </a:lnTo>
                <a:lnTo>
                  <a:pt x="1606411" y="1473200"/>
                </a:lnTo>
                <a:lnTo>
                  <a:pt x="1604103" y="1460500"/>
                </a:lnTo>
                <a:lnTo>
                  <a:pt x="1561763" y="1460500"/>
                </a:lnTo>
                <a:lnTo>
                  <a:pt x="1544691" y="1397000"/>
                </a:lnTo>
                <a:lnTo>
                  <a:pt x="1526890" y="1333500"/>
                </a:lnTo>
                <a:lnTo>
                  <a:pt x="1508363" y="1282700"/>
                </a:lnTo>
                <a:lnTo>
                  <a:pt x="1489113" y="1219200"/>
                </a:lnTo>
                <a:lnTo>
                  <a:pt x="1469145" y="1168400"/>
                </a:lnTo>
                <a:lnTo>
                  <a:pt x="1448461" y="1117600"/>
                </a:lnTo>
                <a:lnTo>
                  <a:pt x="1427064" y="1066800"/>
                </a:lnTo>
                <a:lnTo>
                  <a:pt x="1404958" y="1016000"/>
                </a:lnTo>
                <a:lnTo>
                  <a:pt x="1382146" y="977900"/>
                </a:lnTo>
                <a:lnTo>
                  <a:pt x="1358631" y="927100"/>
                </a:lnTo>
                <a:lnTo>
                  <a:pt x="1334417" y="889000"/>
                </a:lnTo>
                <a:lnTo>
                  <a:pt x="1309507" y="850900"/>
                </a:lnTo>
                <a:lnTo>
                  <a:pt x="1283903" y="812800"/>
                </a:lnTo>
                <a:lnTo>
                  <a:pt x="1257611" y="774700"/>
                </a:lnTo>
                <a:lnTo>
                  <a:pt x="1230632" y="736600"/>
                </a:lnTo>
                <a:lnTo>
                  <a:pt x="1202970" y="711200"/>
                </a:lnTo>
                <a:lnTo>
                  <a:pt x="1174628" y="673100"/>
                </a:lnTo>
                <a:lnTo>
                  <a:pt x="1145610" y="647700"/>
                </a:lnTo>
                <a:lnTo>
                  <a:pt x="1115919" y="622300"/>
                </a:lnTo>
                <a:lnTo>
                  <a:pt x="1085558" y="609600"/>
                </a:lnTo>
                <a:lnTo>
                  <a:pt x="1015150" y="558800"/>
                </a:lnTo>
                <a:lnTo>
                  <a:pt x="983362" y="546100"/>
                </a:lnTo>
                <a:close/>
              </a:path>
              <a:path w="1607820" h="1485900">
                <a:moveTo>
                  <a:pt x="852520" y="508000"/>
                </a:moveTo>
                <a:lnTo>
                  <a:pt x="754651" y="508000"/>
                </a:lnTo>
                <a:lnTo>
                  <a:pt x="710436" y="520700"/>
                </a:lnTo>
                <a:lnTo>
                  <a:pt x="655591" y="533400"/>
                </a:lnTo>
                <a:lnTo>
                  <a:pt x="592018" y="558800"/>
                </a:lnTo>
                <a:lnTo>
                  <a:pt x="521617" y="609600"/>
                </a:lnTo>
                <a:lnTo>
                  <a:pt x="491256" y="622300"/>
                </a:lnTo>
                <a:lnTo>
                  <a:pt x="461565" y="647700"/>
                </a:lnTo>
                <a:lnTo>
                  <a:pt x="432547" y="673100"/>
                </a:lnTo>
                <a:lnTo>
                  <a:pt x="404205" y="711200"/>
                </a:lnTo>
                <a:lnTo>
                  <a:pt x="376543" y="736600"/>
                </a:lnTo>
                <a:lnTo>
                  <a:pt x="349564" y="774700"/>
                </a:lnTo>
                <a:lnTo>
                  <a:pt x="323272" y="812800"/>
                </a:lnTo>
                <a:lnTo>
                  <a:pt x="297669" y="850900"/>
                </a:lnTo>
                <a:lnTo>
                  <a:pt x="272758" y="889000"/>
                </a:lnTo>
                <a:lnTo>
                  <a:pt x="248544" y="927100"/>
                </a:lnTo>
                <a:lnTo>
                  <a:pt x="225030" y="977900"/>
                </a:lnTo>
                <a:lnTo>
                  <a:pt x="202218" y="1016000"/>
                </a:lnTo>
                <a:lnTo>
                  <a:pt x="180111" y="1066800"/>
                </a:lnTo>
                <a:lnTo>
                  <a:pt x="158715" y="1117600"/>
                </a:lnTo>
                <a:lnTo>
                  <a:pt x="138030" y="1168400"/>
                </a:lnTo>
                <a:lnTo>
                  <a:pt x="118062" y="1219200"/>
                </a:lnTo>
                <a:lnTo>
                  <a:pt x="98812" y="1282700"/>
                </a:lnTo>
                <a:lnTo>
                  <a:pt x="80285" y="1333500"/>
                </a:lnTo>
                <a:lnTo>
                  <a:pt x="62484" y="1397000"/>
                </a:lnTo>
                <a:lnTo>
                  <a:pt x="45412" y="1460500"/>
                </a:lnTo>
                <a:lnTo>
                  <a:pt x="78409" y="1460500"/>
                </a:lnTo>
                <a:lnTo>
                  <a:pt x="92278" y="1409700"/>
                </a:lnTo>
                <a:lnTo>
                  <a:pt x="113839" y="1333500"/>
                </a:lnTo>
                <a:lnTo>
                  <a:pt x="136071" y="1270000"/>
                </a:lnTo>
                <a:lnTo>
                  <a:pt x="158892" y="1193800"/>
                </a:lnTo>
                <a:lnTo>
                  <a:pt x="182220" y="1143000"/>
                </a:lnTo>
                <a:lnTo>
                  <a:pt x="205971" y="1079500"/>
                </a:lnTo>
                <a:lnTo>
                  <a:pt x="230061" y="1028700"/>
                </a:lnTo>
                <a:lnTo>
                  <a:pt x="254409" y="977900"/>
                </a:lnTo>
                <a:lnTo>
                  <a:pt x="278930" y="939800"/>
                </a:lnTo>
                <a:lnTo>
                  <a:pt x="303543" y="889000"/>
                </a:lnTo>
                <a:lnTo>
                  <a:pt x="328162" y="850900"/>
                </a:lnTo>
                <a:lnTo>
                  <a:pt x="352707" y="825500"/>
                </a:lnTo>
                <a:lnTo>
                  <a:pt x="377093" y="787400"/>
                </a:lnTo>
                <a:lnTo>
                  <a:pt x="401238" y="762000"/>
                </a:lnTo>
                <a:lnTo>
                  <a:pt x="425058" y="723900"/>
                </a:lnTo>
                <a:lnTo>
                  <a:pt x="448470" y="711200"/>
                </a:lnTo>
                <a:lnTo>
                  <a:pt x="471391" y="685800"/>
                </a:lnTo>
                <a:lnTo>
                  <a:pt x="493739" y="660400"/>
                </a:lnTo>
                <a:lnTo>
                  <a:pt x="515430" y="647700"/>
                </a:lnTo>
                <a:lnTo>
                  <a:pt x="536381" y="635000"/>
                </a:lnTo>
                <a:lnTo>
                  <a:pt x="606946" y="584200"/>
                </a:lnTo>
                <a:lnTo>
                  <a:pt x="670084" y="558800"/>
                </a:lnTo>
                <a:lnTo>
                  <a:pt x="723433" y="546100"/>
                </a:lnTo>
                <a:lnTo>
                  <a:pt x="983362" y="546100"/>
                </a:lnTo>
                <a:lnTo>
                  <a:pt x="951575" y="533400"/>
                </a:lnTo>
                <a:lnTo>
                  <a:pt x="896731" y="520700"/>
                </a:lnTo>
                <a:lnTo>
                  <a:pt x="852520" y="508000"/>
                </a:lnTo>
                <a:close/>
              </a:path>
              <a:path w="1607820" h="1485900">
                <a:moveTo>
                  <a:pt x="947712" y="25400"/>
                </a:moveTo>
                <a:lnTo>
                  <a:pt x="857875" y="25400"/>
                </a:lnTo>
                <a:lnTo>
                  <a:pt x="915144" y="50800"/>
                </a:lnTo>
                <a:lnTo>
                  <a:pt x="988116" y="88900"/>
                </a:lnTo>
                <a:lnTo>
                  <a:pt x="1005270" y="101600"/>
                </a:lnTo>
                <a:lnTo>
                  <a:pt x="1022821" y="114300"/>
                </a:lnTo>
                <a:lnTo>
                  <a:pt x="1040739" y="127000"/>
                </a:lnTo>
                <a:lnTo>
                  <a:pt x="1058995" y="139700"/>
                </a:lnTo>
                <a:lnTo>
                  <a:pt x="1077560" y="165100"/>
                </a:lnTo>
                <a:lnTo>
                  <a:pt x="1096405" y="177800"/>
                </a:lnTo>
                <a:lnTo>
                  <a:pt x="1115502" y="203200"/>
                </a:lnTo>
                <a:lnTo>
                  <a:pt x="1134820" y="228600"/>
                </a:lnTo>
                <a:lnTo>
                  <a:pt x="1154332" y="254000"/>
                </a:lnTo>
                <a:lnTo>
                  <a:pt x="1193819" y="304800"/>
                </a:lnTo>
                <a:lnTo>
                  <a:pt x="1213737" y="342900"/>
                </a:lnTo>
                <a:lnTo>
                  <a:pt x="1313901" y="533400"/>
                </a:lnTo>
                <a:lnTo>
                  <a:pt x="1333846" y="584200"/>
                </a:lnTo>
                <a:lnTo>
                  <a:pt x="1353695" y="635000"/>
                </a:lnTo>
                <a:lnTo>
                  <a:pt x="1373417" y="685800"/>
                </a:lnTo>
                <a:lnTo>
                  <a:pt x="1392985" y="736600"/>
                </a:lnTo>
                <a:lnTo>
                  <a:pt x="1412369" y="800100"/>
                </a:lnTo>
                <a:lnTo>
                  <a:pt x="1431540" y="863600"/>
                </a:lnTo>
                <a:lnTo>
                  <a:pt x="1450469" y="927100"/>
                </a:lnTo>
                <a:lnTo>
                  <a:pt x="1469127" y="990600"/>
                </a:lnTo>
                <a:lnTo>
                  <a:pt x="1487485" y="1066800"/>
                </a:lnTo>
                <a:lnTo>
                  <a:pt x="1505514" y="1130300"/>
                </a:lnTo>
                <a:lnTo>
                  <a:pt x="1523186" y="1206500"/>
                </a:lnTo>
                <a:lnTo>
                  <a:pt x="1540471" y="1295400"/>
                </a:lnTo>
                <a:lnTo>
                  <a:pt x="1557339" y="1371600"/>
                </a:lnTo>
                <a:lnTo>
                  <a:pt x="1573763" y="1460500"/>
                </a:lnTo>
                <a:lnTo>
                  <a:pt x="1604103" y="1460500"/>
                </a:lnTo>
                <a:lnTo>
                  <a:pt x="1590256" y="1384300"/>
                </a:lnTo>
                <a:lnTo>
                  <a:pt x="1573645" y="1308100"/>
                </a:lnTo>
                <a:lnTo>
                  <a:pt x="1556608" y="1219200"/>
                </a:lnTo>
                <a:lnTo>
                  <a:pt x="1539170" y="1143000"/>
                </a:lnTo>
                <a:lnTo>
                  <a:pt x="1521362" y="1066800"/>
                </a:lnTo>
                <a:lnTo>
                  <a:pt x="1503211" y="1003300"/>
                </a:lnTo>
                <a:lnTo>
                  <a:pt x="1484744" y="939800"/>
                </a:lnTo>
                <a:lnTo>
                  <a:pt x="1465990" y="876300"/>
                </a:lnTo>
                <a:lnTo>
                  <a:pt x="1446977" y="812800"/>
                </a:lnTo>
                <a:lnTo>
                  <a:pt x="1427733" y="749300"/>
                </a:lnTo>
                <a:lnTo>
                  <a:pt x="1408286" y="698500"/>
                </a:lnTo>
                <a:lnTo>
                  <a:pt x="1388663" y="647700"/>
                </a:lnTo>
                <a:lnTo>
                  <a:pt x="1368894" y="596900"/>
                </a:lnTo>
                <a:lnTo>
                  <a:pt x="1349005" y="546100"/>
                </a:lnTo>
                <a:lnTo>
                  <a:pt x="1329026" y="495300"/>
                </a:lnTo>
                <a:lnTo>
                  <a:pt x="1228742" y="304800"/>
                </a:lnTo>
                <a:lnTo>
                  <a:pt x="1188972" y="254000"/>
                </a:lnTo>
                <a:lnTo>
                  <a:pt x="1169273" y="228600"/>
                </a:lnTo>
                <a:lnTo>
                  <a:pt x="1149734" y="203200"/>
                </a:lnTo>
                <a:lnTo>
                  <a:pt x="1130385" y="177800"/>
                </a:lnTo>
                <a:lnTo>
                  <a:pt x="1111252" y="152400"/>
                </a:lnTo>
                <a:lnTo>
                  <a:pt x="1092365" y="139700"/>
                </a:lnTo>
                <a:lnTo>
                  <a:pt x="1073751" y="114300"/>
                </a:lnTo>
                <a:lnTo>
                  <a:pt x="1055438" y="101600"/>
                </a:lnTo>
                <a:lnTo>
                  <a:pt x="1037455" y="88900"/>
                </a:lnTo>
                <a:lnTo>
                  <a:pt x="1019828" y="76200"/>
                </a:lnTo>
                <a:lnTo>
                  <a:pt x="1002587" y="63500"/>
                </a:lnTo>
                <a:lnTo>
                  <a:pt x="947712" y="2540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11472" y="11040962"/>
            <a:ext cx="200025" cy="252729"/>
          </a:xfrm>
          <a:custGeom>
            <a:avLst/>
            <a:gdLst/>
            <a:ahLst/>
            <a:cxnLst/>
            <a:rect l="l" t="t" r="r" b="b"/>
            <a:pathLst>
              <a:path w="200025" h="252729">
                <a:moveTo>
                  <a:pt x="199983" y="252620"/>
                </a:moveTo>
                <a:lnTo>
                  <a:pt x="0" y="252620"/>
                </a:lnTo>
                <a:lnTo>
                  <a:pt x="0" y="0"/>
                </a:lnTo>
                <a:lnTo>
                  <a:pt x="199983" y="0"/>
                </a:lnTo>
                <a:lnTo>
                  <a:pt x="199983" y="252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96498" y="11025989"/>
            <a:ext cx="230504" cy="282575"/>
          </a:xfrm>
          <a:custGeom>
            <a:avLst/>
            <a:gdLst/>
            <a:ahLst/>
            <a:cxnLst/>
            <a:rect l="l" t="t" r="r" b="b"/>
            <a:pathLst>
              <a:path w="230504" h="282575">
                <a:moveTo>
                  <a:pt x="223218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275855"/>
                </a:lnTo>
                <a:lnTo>
                  <a:pt x="6701" y="282567"/>
                </a:lnTo>
                <a:lnTo>
                  <a:pt x="223218" y="282567"/>
                </a:lnTo>
                <a:lnTo>
                  <a:pt x="229919" y="275855"/>
                </a:lnTo>
                <a:lnTo>
                  <a:pt x="229919" y="252620"/>
                </a:lnTo>
                <a:lnTo>
                  <a:pt x="29946" y="252620"/>
                </a:lnTo>
                <a:lnTo>
                  <a:pt x="29946" y="29946"/>
                </a:lnTo>
                <a:lnTo>
                  <a:pt x="229919" y="29946"/>
                </a:lnTo>
                <a:lnTo>
                  <a:pt x="229919" y="6701"/>
                </a:lnTo>
                <a:lnTo>
                  <a:pt x="223218" y="0"/>
                </a:lnTo>
                <a:close/>
              </a:path>
              <a:path w="230504" h="282575">
                <a:moveTo>
                  <a:pt x="229919" y="29946"/>
                </a:moveTo>
                <a:lnTo>
                  <a:pt x="199983" y="29946"/>
                </a:lnTo>
                <a:lnTo>
                  <a:pt x="199983" y="252620"/>
                </a:lnTo>
                <a:lnTo>
                  <a:pt x="229919" y="252620"/>
                </a:lnTo>
                <a:lnTo>
                  <a:pt x="22991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087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98" y="4717817"/>
            <a:ext cx="20105198" cy="100838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pc="-5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iniciales</a:t>
            </a:r>
            <a:endParaRPr spc="-5" dirty="0">
              <a:solidFill>
                <a:srgbClr val="5C6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105" y="7733628"/>
            <a:ext cx="8605583" cy="357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1455" y="11291404"/>
            <a:ext cx="5173980" cy="0"/>
          </a:xfrm>
          <a:custGeom>
            <a:avLst/>
            <a:gdLst/>
            <a:ahLst/>
            <a:cxnLst/>
            <a:rect l="l" t="t" r="r" b="b"/>
            <a:pathLst>
              <a:path w="5173980">
                <a:moveTo>
                  <a:pt x="0" y="0"/>
                </a:moveTo>
                <a:lnTo>
                  <a:pt x="517358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170" y="11291404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0406" y="11291404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0" y="0"/>
                </a:moveTo>
                <a:lnTo>
                  <a:pt x="991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457" y="11291404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05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9" y="1129140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73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4" y="11291399"/>
            <a:ext cx="9980295" cy="0"/>
          </a:xfrm>
          <a:custGeom>
            <a:avLst/>
            <a:gdLst/>
            <a:ahLst/>
            <a:cxnLst/>
            <a:rect l="l" t="t" r="r" b="b"/>
            <a:pathLst>
              <a:path w="9980295">
                <a:moveTo>
                  <a:pt x="0" y="0"/>
                </a:moveTo>
                <a:lnTo>
                  <a:pt x="998005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434" y="7692359"/>
            <a:ext cx="687070" cy="374015"/>
          </a:xfrm>
          <a:custGeom>
            <a:avLst/>
            <a:gdLst/>
            <a:ahLst/>
            <a:cxnLst/>
            <a:rect l="l" t="t" r="r" b="b"/>
            <a:pathLst>
              <a:path w="687069" h="374015">
                <a:moveTo>
                  <a:pt x="223134" y="115305"/>
                </a:moveTo>
                <a:lnTo>
                  <a:pt x="221155" y="115305"/>
                </a:lnTo>
                <a:lnTo>
                  <a:pt x="170449" y="119837"/>
                </a:lnTo>
                <a:lnTo>
                  <a:pt x="123900" y="132748"/>
                </a:lnTo>
                <a:lnTo>
                  <a:pt x="82837" y="153007"/>
                </a:lnTo>
                <a:lnTo>
                  <a:pt x="48588" y="179584"/>
                </a:lnTo>
                <a:lnTo>
                  <a:pt x="22479" y="211449"/>
                </a:lnTo>
                <a:lnTo>
                  <a:pt x="5841" y="247572"/>
                </a:lnTo>
                <a:lnTo>
                  <a:pt x="0" y="286923"/>
                </a:lnTo>
                <a:lnTo>
                  <a:pt x="2058" y="310251"/>
                </a:lnTo>
                <a:lnTo>
                  <a:pt x="8032" y="332601"/>
                </a:lnTo>
                <a:lnTo>
                  <a:pt x="17621" y="353786"/>
                </a:lnTo>
                <a:lnTo>
                  <a:pt x="30522" y="373622"/>
                </a:lnTo>
                <a:lnTo>
                  <a:pt x="679843" y="373622"/>
                </a:lnTo>
                <a:lnTo>
                  <a:pt x="682654" y="364204"/>
                </a:lnTo>
                <a:lnTo>
                  <a:pt x="684735" y="354570"/>
                </a:lnTo>
                <a:lnTo>
                  <a:pt x="686027" y="344732"/>
                </a:lnTo>
                <a:lnTo>
                  <a:pt x="686471" y="334701"/>
                </a:lnTo>
                <a:lnTo>
                  <a:pt x="678733" y="292173"/>
                </a:lnTo>
                <a:lnTo>
                  <a:pt x="657061" y="254653"/>
                </a:lnTo>
                <a:lnTo>
                  <a:pt x="623761" y="224006"/>
                </a:lnTo>
                <a:lnTo>
                  <a:pt x="581144" y="202098"/>
                </a:lnTo>
                <a:lnTo>
                  <a:pt x="585307" y="190380"/>
                </a:lnTo>
                <a:lnTo>
                  <a:pt x="588379" y="178303"/>
                </a:lnTo>
                <a:lnTo>
                  <a:pt x="590282" y="165896"/>
                </a:lnTo>
                <a:lnTo>
                  <a:pt x="590934" y="153189"/>
                </a:lnTo>
                <a:lnTo>
                  <a:pt x="584827" y="115535"/>
                </a:lnTo>
                <a:lnTo>
                  <a:pt x="227019" y="115535"/>
                </a:lnTo>
                <a:lnTo>
                  <a:pt x="225050" y="115493"/>
                </a:lnTo>
                <a:lnTo>
                  <a:pt x="223134" y="115305"/>
                </a:lnTo>
                <a:close/>
              </a:path>
              <a:path w="687069" h="374015">
                <a:moveTo>
                  <a:pt x="406039" y="0"/>
                </a:moveTo>
                <a:lnTo>
                  <a:pt x="356193" y="5644"/>
                </a:lnTo>
                <a:lnTo>
                  <a:pt x="311543" y="21555"/>
                </a:lnTo>
                <a:lnTo>
                  <a:pt x="273914" y="46197"/>
                </a:lnTo>
                <a:lnTo>
                  <a:pt x="245131" y="78036"/>
                </a:lnTo>
                <a:lnTo>
                  <a:pt x="227019" y="115535"/>
                </a:lnTo>
                <a:lnTo>
                  <a:pt x="584827" y="115535"/>
                </a:lnTo>
                <a:lnTo>
                  <a:pt x="565690" y="75875"/>
                </a:lnTo>
                <a:lnTo>
                  <a:pt x="536779" y="44871"/>
                </a:lnTo>
                <a:lnTo>
                  <a:pt x="499358" y="20916"/>
                </a:lnTo>
                <a:lnTo>
                  <a:pt x="455191" y="5472"/>
                </a:lnTo>
                <a:lnTo>
                  <a:pt x="406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466" y="7677390"/>
            <a:ext cx="716915" cy="403860"/>
          </a:xfrm>
          <a:custGeom>
            <a:avLst/>
            <a:gdLst/>
            <a:ahLst/>
            <a:cxnLst/>
            <a:rect l="l" t="t" r="r" b="b"/>
            <a:pathLst>
              <a:path w="716914" h="403859">
                <a:moveTo>
                  <a:pt x="421013" y="0"/>
                </a:moveTo>
                <a:lnTo>
                  <a:pt x="370587" y="5424"/>
                </a:lnTo>
                <a:lnTo>
                  <a:pt x="324552" y="20886"/>
                </a:lnTo>
                <a:lnTo>
                  <a:pt x="284772" y="45170"/>
                </a:lnTo>
                <a:lnTo>
                  <a:pt x="253109" y="77063"/>
                </a:lnTo>
                <a:lnTo>
                  <a:pt x="231427" y="115347"/>
                </a:lnTo>
                <a:lnTo>
                  <a:pt x="178292" y="120973"/>
                </a:lnTo>
                <a:lnTo>
                  <a:pt x="129553" y="135421"/>
                </a:lnTo>
                <a:lnTo>
                  <a:pt x="86587" y="157602"/>
                </a:lnTo>
                <a:lnTo>
                  <a:pt x="50771" y="186428"/>
                </a:lnTo>
                <a:lnTo>
                  <a:pt x="23483" y="220811"/>
                </a:lnTo>
                <a:lnTo>
                  <a:pt x="6100" y="259663"/>
                </a:lnTo>
                <a:lnTo>
                  <a:pt x="0" y="301896"/>
                </a:lnTo>
                <a:lnTo>
                  <a:pt x="2155" y="326960"/>
                </a:lnTo>
                <a:lnTo>
                  <a:pt x="19052" y="375160"/>
                </a:lnTo>
                <a:lnTo>
                  <a:pt x="40805" y="403558"/>
                </a:lnTo>
                <a:lnTo>
                  <a:pt x="701224" y="403558"/>
                </a:lnTo>
                <a:lnTo>
                  <a:pt x="706920" y="399485"/>
                </a:lnTo>
                <a:lnTo>
                  <a:pt x="708994" y="393401"/>
                </a:lnTo>
                <a:lnTo>
                  <a:pt x="712230" y="382486"/>
                </a:lnTo>
                <a:lnTo>
                  <a:pt x="714109" y="373622"/>
                </a:lnTo>
                <a:lnTo>
                  <a:pt x="53160" y="373622"/>
                </a:lnTo>
                <a:lnTo>
                  <a:pt x="43108" y="356522"/>
                </a:lnTo>
                <a:lnTo>
                  <a:pt x="35839" y="338725"/>
                </a:lnTo>
                <a:lnTo>
                  <a:pt x="31424" y="320445"/>
                </a:lnTo>
                <a:lnTo>
                  <a:pt x="29936" y="301896"/>
                </a:lnTo>
                <a:lnTo>
                  <a:pt x="37314" y="260302"/>
                </a:lnTo>
                <a:lnTo>
                  <a:pt x="58128" y="222896"/>
                </a:lnTo>
                <a:lnTo>
                  <a:pt x="90397" y="191183"/>
                </a:lnTo>
                <a:lnTo>
                  <a:pt x="132141" y="166669"/>
                </a:lnTo>
                <a:lnTo>
                  <a:pt x="181378" y="150857"/>
                </a:lnTo>
                <a:lnTo>
                  <a:pt x="236128" y="145252"/>
                </a:lnTo>
                <a:lnTo>
                  <a:pt x="249197" y="145252"/>
                </a:lnTo>
                <a:lnTo>
                  <a:pt x="254348" y="141294"/>
                </a:lnTo>
                <a:lnTo>
                  <a:pt x="279024" y="92420"/>
                </a:lnTo>
                <a:lnTo>
                  <a:pt x="316455" y="59240"/>
                </a:lnTo>
                <a:lnTo>
                  <a:pt x="364987" y="37645"/>
                </a:lnTo>
                <a:lnTo>
                  <a:pt x="421013" y="29936"/>
                </a:lnTo>
                <a:lnTo>
                  <a:pt x="532482" y="29936"/>
                </a:lnTo>
                <a:lnTo>
                  <a:pt x="521808" y="22993"/>
                </a:lnTo>
                <a:lnTo>
                  <a:pt x="474083" y="6017"/>
                </a:lnTo>
                <a:lnTo>
                  <a:pt x="421013" y="0"/>
                </a:lnTo>
                <a:close/>
              </a:path>
              <a:path w="716914" h="403859">
                <a:moveTo>
                  <a:pt x="532482" y="29936"/>
                </a:moveTo>
                <a:lnTo>
                  <a:pt x="421013" y="29936"/>
                </a:lnTo>
                <a:lnTo>
                  <a:pt x="474663" y="36994"/>
                </a:lnTo>
                <a:lnTo>
                  <a:pt x="521301" y="56641"/>
                </a:lnTo>
                <a:lnTo>
                  <a:pt x="558106" y="86580"/>
                </a:lnTo>
                <a:lnTo>
                  <a:pt x="582257" y="124519"/>
                </a:lnTo>
                <a:lnTo>
                  <a:pt x="590934" y="168162"/>
                </a:lnTo>
                <a:lnTo>
                  <a:pt x="590388" y="179059"/>
                </a:lnTo>
                <a:lnTo>
                  <a:pt x="588753" y="189926"/>
                </a:lnTo>
                <a:lnTo>
                  <a:pt x="586035" y="200730"/>
                </a:lnTo>
                <a:lnTo>
                  <a:pt x="582244" y="211438"/>
                </a:lnTo>
                <a:lnTo>
                  <a:pt x="580704" y="215197"/>
                </a:lnTo>
                <a:lnTo>
                  <a:pt x="580778" y="219427"/>
                </a:lnTo>
                <a:lnTo>
                  <a:pt x="584076" y="226862"/>
                </a:lnTo>
                <a:lnTo>
                  <a:pt x="587175" y="229752"/>
                </a:lnTo>
                <a:lnTo>
                  <a:pt x="590997" y="231134"/>
                </a:lnTo>
                <a:lnTo>
                  <a:pt x="630379" y="251392"/>
                </a:lnTo>
                <a:lnTo>
                  <a:pt x="660479" y="279217"/>
                </a:lnTo>
                <a:lnTo>
                  <a:pt x="679708" y="312636"/>
                </a:lnTo>
                <a:lnTo>
                  <a:pt x="686471" y="349675"/>
                </a:lnTo>
                <a:lnTo>
                  <a:pt x="686471" y="357559"/>
                </a:lnTo>
                <a:lnTo>
                  <a:pt x="685497" y="365590"/>
                </a:lnTo>
                <a:lnTo>
                  <a:pt x="683570" y="373622"/>
                </a:lnTo>
                <a:lnTo>
                  <a:pt x="714109" y="373622"/>
                </a:lnTo>
                <a:lnTo>
                  <a:pt x="714551" y="371534"/>
                </a:lnTo>
                <a:lnTo>
                  <a:pt x="715950" y="360584"/>
                </a:lnTo>
                <a:lnTo>
                  <a:pt x="716417" y="349675"/>
                </a:lnTo>
                <a:lnTo>
                  <a:pt x="709297" y="306451"/>
                </a:lnTo>
                <a:lnTo>
                  <a:pt x="688973" y="267199"/>
                </a:lnTo>
                <a:lnTo>
                  <a:pt x="657003" y="233899"/>
                </a:lnTo>
                <a:lnTo>
                  <a:pt x="614944" y="208527"/>
                </a:lnTo>
                <a:lnTo>
                  <a:pt x="617536" y="198524"/>
                </a:lnTo>
                <a:lnTo>
                  <a:pt x="619388" y="188447"/>
                </a:lnTo>
                <a:lnTo>
                  <a:pt x="620500" y="178318"/>
                </a:lnTo>
                <a:lnTo>
                  <a:pt x="620871" y="168162"/>
                </a:lnTo>
                <a:lnTo>
                  <a:pt x="613720" y="123511"/>
                </a:lnTo>
                <a:lnTo>
                  <a:pt x="593546" y="83356"/>
                </a:lnTo>
                <a:lnTo>
                  <a:pt x="562269" y="49311"/>
                </a:lnTo>
                <a:lnTo>
                  <a:pt x="532482" y="29936"/>
                </a:lnTo>
                <a:close/>
              </a:path>
              <a:path w="716914" h="403859">
                <a:moveTo>
                  <a:pt x="249197" y="145252"/>
                </a:moveTo>
                <a:lnTo>
                  <a:pt x="236966" y="145252"/>
                </a:lnTo>
                <a:lnTo>
                  <a:pt x="240641" y="145461"/>
                </a:lnTo>
                <a:lnTo>
                  <a:pt x="241688" y="145482"/>
                </a:lnTo>
                <a:lnTo>
                  <a:pt x="248379" y="145880"/>
                </a:lnTo>
                <a:lnTo>
                  <a:pt x="249197" y="14525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050" y="8593104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72" y="80443"/>
                </a:lnTo>
                <a:lnTo>
                  <a:pt x="40462" y="103417"/>
                </a:lnTo>
                <a:lnTo>
                  <a:pt x="10856" y="137489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9"/>
                </a:lnTo>
                <a:lnTo>
                  <a:pt x="410412" y="159055"/>
                </a:lnTo>
                <a:lnTo>
                  <a:pt x="389613" y="139912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96" y="72165"/>
                </a:lnTo>
                <a:lnTo>
                  <a:pt x="140571" y="72144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3" y="20537"/>
                </a:lnTo>
                <a:lnTo>
                  <a:pt x="157025" y="43401"/>
                </a:lnTo>
                <a:lnTo>
                  <a:pt x="14179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086" y="8578134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5" h="263525">
                <a:moveTo>
                  <a:pt x="268588" y="0"/>
                </a:moveTo>
                <a:lnTo>
                  <a:pt x="228933" y="5226"/>
                </a:lnTo>
                <a:lnTo>
                  <a:pt x="193886" y="19948"/>
                </a:lnTo>
                <a:lnTo>
                  <a:pt x="165636" y="42729"/>
                </a:lnTo>
                <a:lnTo>
                  <a:pt x="146372" y="72133"/>
                </a:lnTo>
                <a:lnTo>
                  <a:pt x="99928" y="79619"/>
                </a:lnTo>
                <a:lnTo>
                  <a:pt x="59725" y="97435"/>
                </a:lnTo>
                <a:lnTo>
                  <a:pt x="28106" y="123714"/>
                </a:lnTo>
                <a:lnTo>
                  <a:pt x="7417" y="156586"/>
                </a:lnTo>
                <a:lnTo>
                  <a:pt x="0" y="194182"/>
                </a:lnTo>
                <a:lnTo>
                  <a:pt x="1420" y="210751"/>
                </a:lnTo>
                <a:lnTo>
                  <a:pt x="22093" y="257363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45" y="233364"/>
                </a:lnTo>
                <a:lnTo>
                  <a:pt x="41841" y="233364"/>
                </a:lnTo>
                <a:lnTo>
                  <a:pt x="36690" y="223945"/>
                </a:lnTo>
                <a:lnTo>
                  <a:pt x="32963" y="214209"/>
                </a:lnTo>
                <a:lnTo>
                  <a:pt x="30699" y="204255"/>
                </a:lnTo>
                <a:lnTo>
                  <a:pt x="29936" y="194182"/>
                </a:lnTo>
                <a:lnTo>
                  <a:pt x="39629" y="158321"/>
                </a:lnTo>
                <a:lnTo>
                  <a:pt x="66047" y="129001"/>
                </a:lnTo>
                <a:lnTo>
                  <a:pt x="105200" y="109215"/>
                </a:lnTo>
                <a:lnTo>
                  <a:pt x="153094" y="101955"/>
                </a:lnTo>
                <a:lnTo>
                  <a:pt x="163822" y="101955"/>
                </a:lnTo>
                <a:lnTo>
                  <a:pt x="169125" y="97913"/>
                </a:lnTo>
                <a:lnTo>
                  <a:pt x="206615" y="47137"/>
                </a:lnTo>
                <a:lnTo>
                  <a:pt x="268588" y="29946"/>
                </a:lnTo>
                <a:lnTo>
                  <a:pt x="356413" y="29946"/>
                </a:lnTo>
                <a:lnTo>
                  <a:pt x="319314" y="8709"/>
                </a:lnTo>
                <a:lnTo>
                  <a:pt x="268588" y="0"/>
                </a:lnTo>
                <a:close/>
              </a:path>
              <a:path w="459105" h="263525">
                <a:moveTo>
                  <a:pt x="356413" y="29946"/>
                </a:moveTo>
                <a:lnTo>
                  <a:pt x="268588" y="29946"/>
                </a:lnTo>
                <a:lnTo>
                  <a:pt x="307674" y="36298"/>
                </a:lnTo>
                <a:lnTo>
                  <a:pt x="339627" y="53609"/>
                </a:lnTo>
                <a:lnTo>
                  <a:pt x="361187" y="79267"/>
                </a:lnTo>
                <a:lnTo>
                  <a:pt x="369098" y="110656"/>
                </a:lnTo>
                <a:lnTo>
                  <a:pt x="369098" y="119001"/>
                </a:lnTo>
                <a:lnTo>
                  <a:pt x="367412" y="127378"/>
                </a:lnTo>
                <a:lnTo>
                  <a:pt x="362554" y="139336"/>
                </a:lnTo>
                <a:lnTo>
                  <a:pt x="362617" y="143555"/>
                </a:lnTo>
                <a:lnTo>
                  <a:pt x="36592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7" y="231305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44" y="125472"/>
                </a:lnTo>
                <a:lnTo>
                  <a:pt x="398924" y="119001"/>
                </a:lnTo>
                <a:lnTo>
                  <a:pt x="399034" y="110656"/>
                </a:lnTo>
                <a:lnTo>
                  <a:pt x="388767" y="67626"/>
                </a:lnTo>
                <a:lnTo>
                  <a:pt x="360783" y="32447"/>
                </a:lnTo>
                <a:lnTo>
                  <a:pt x="356413" y="29946"/>
                </a:lnTo>
                <a:close/>
              </a:path>
              <a:path w="459105" h="263525">
                <a:moveTo>
                  <a:pt x="163822" y="101955"/>
                </a:moveTo>
                <a:lnTo>
                  <a:pt x="153094" y="101955"/>
                </a:lnTo>
                <a:lnTo>
                  <a:pt x="156466" y="102112"/>
                </a:lnTo>
                <a:lnTo>
                  <a:pt x="163052" y="102541"/>
                </a:lnTo>
                <a:lnTo>
                  <a:pt x="163822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5840" y="7301648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68" y="80441"/>
                </a:lnTo>
                <a:lnTo>
                  <a:pt x="40458" y="103413"/>
                </a:lnTo>
                <a:lnTo>
                  <a:pt x="10854" y="137484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8"/>
                </a:lnTo>
                <a:lnTo>
                  <a:pt x="410412" y="159051"/>
                </a:lnTo>
                <a:lnTo>
                  <a:pt x="389613" y="139908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86" y="72165"/>
                </a:lnTo>
                <a:lnTo>
                  <a:pt x="14056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2" y="20537"/>
                </a:lnTo>
                <a:lnTo>
                  <a:pt x="157021" y="43401"/>
                </a:lnTo>
                <a:lnTo>
                  <a:pt x="14178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0873" y="7286677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9" y="5226"/>
                </a:lnTo>
                <a:lnTo>
                  <a:pt x="193895" y="19948"/>
                </a:lnTo>
                <a:lnTo>
                  <a:pt x="165646" y="42729"/>
                </a:lnTo>
                <a:lnTo>
                  <a:pt x="146382" y="72133"/>
                </a:lnTo>
                <a:lnTo>
                  <a:pt x="99929" y="79614"/>
                </a:lnTo>
                <a:lnTo>
                  <a:pt x="59722" y="97431"/>
                </a:lnTo>
                <a:lnTo>
                  <a:pt x="28104" y="123711"/>
                </a:lnTo>
                <a:lnTo>
                  <a:pt x="7416" y="156585"/>
                </a:lnTo>
                <a:lnTo>
                  <a:pt x="0" y="194182"/>
                </a:lnTo>
                <a:lnTo>
                  <a:pt x="1420" y="210751"/>
                </a:lnTo>
                <a:lnTo>
                  <a:pt x="22104" y="257363"/>
                </a:lnTo>
                <a:lnTo>
                  <a:pt x="29349" y="263300"/>
                </a:lnTo>
                <a:lnTo>
                  <a:pt x="446038" y="263300"/>
                </a:lnTo>
                <a:lnTo>
                  <a:pt x="458145" y="233364"/>
                </a:lnTo>
                <a:lnTo>
                  <a:pt x="41852" y="233364"/>
                </a:lnTo>
                <a:lnTo>
                  <a:pt x="36696" y="223945"/>
                </a:lnTo>
                <a:lnTo>
                  <a:pt x="32970" y="214209"/>
                </a:lnTo>
                <a:lnTo>
                  <a:pt x="30708" y="204255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850" y="101955"/>
                </a:lnTo>
                <a:lnTo>
                  <a:pt x="169125" y="97902"/>
                </a:lnTo>
                <a:lnTo>
                  <a:pt x="206623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9098" y="119012"/>
                </a:lnTo>
                <a:lnTo>
                  <a:pt x="367412" y="127399"/>
                </a:lnTo>
                <a:lnTo>
                  <a:pt x="364083" y="135556"/>
                </a:lnTo>
                <a:lnTo>
                  <a:pt x="362564" y="139325"/>
                </a:lnTo>
                <a:lnTo>
                  <a:pt x="362627" y="143555"/>
                </a:lnTo>
                <a:lnTo>
                  <a:pt x="365926" y="15099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9" y="231292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34" y="125483"/>
                </a:lnTo>
                <a:lnTo>
                  <a:pt x="398921" y="119012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850" y="101955"/>
                </a:moveTo>
                <a:lnTo>
                  <a:pt x="153094" y="101955"/>
                </a:lnTo>
                <a:lnTo>
                  <a:pt x="156476" y="102101"/>
                </a:lnTo>
                <a:lnTo>
                  <a:pt x="163073" y="102551"/>
                </a:lnTo>
                <a:lnTo>
                  <a:pt x="163850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79935" y="7510405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52" y="72018"/>
                </a:lnTo>
                <a:lnTo>
                  <a:pt x="84376" y="80441"/>
                </a:lnTo>
                <a:lnTo>
                  <a:pt x="40463" y="103413"/>
                </a:lnTo>
                <a:lnTo>
                  <a:pt x="10856" y="137484"/>
                </a:lnTo>
                <a:lnTo>
                  <a:pt x="0" y="179209"/>
                </a:lnTo>
                <a:lnTo>
                  <a:pt x="1287" y="193778"/>
                </a:lnTo>
                <a:lnTo>
                  <a:pt x="5022" y="207739"/>
                </a:lnTo>
                <a:lnTo>
                  <a:pt x="11012" y="220974"/>
                </a:lnTo>
                <a:lnTo>
                  <a:pt x="19067" y="233364"/>
                </a:lnTo>
                <a:lnTo>
                  <a:pt x="424646" y="233364"/>
                </a:lnTo>
                <a:lnTo>
                  <a:pt x="427274" y="225616"/>
                </a:lnTo>
                <a:lnTo>
                  <a:pt x="428793" y="217490"/>
                </a:lnTo>
                <a:lnTo>
                  <a:pt x="428793" y="209051"/>
                </a:lnTo>
                <a:lnTo>
                  <a:pt x="423958" y="182489"/>
                </a:lnTo>
                <a:lnTo>
                  <a:pt x="410418" y="159055"/>
                </a:lnTo>
                <a:lnTo>
                  <a:pt x="389615" y="139912"/>
                </a:lnTo>
                <a:lnTo>
                  <a:pt x="362994" y="126226"/>
                </a:lnTo>
                <a:lnTo>
                  <a:pt x="365598" y="118906"/>
                </a:lnTo>
                <a:lnTo>
                  <a:pt x="367521" y="111364"/>
                </a:lnTo>
                <a:lnTo>
                  <a:pt x="368711" y="103619"/>
                </a:lnTo>
                <a:lnTo>
                  <a:pt x="369119" y="95693"/>
                </a:lnTo>
                <a:lnTo>
                  <a:pt x="363387" y="72165"/>
                </a:lnTo>
                <a:lnTo>
                  <a:pt x="141796" y="72165"/>
                </a:lnTo>
                <a:lnTo>
                  <a:pt x="14057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3" y="5446"/>
                </a:lnTo>
                <a:lnTo>
                  <a:pt x="182227" y="20537"/>
                </a:lnTo>
                <a:lnTo>
                  <a:pt x="157030" y="43401"/>
                </a:lnTo>
                <a:lnTo>
                  <a:pt x="141796" y="72165"/>
                </a:lnTo>
                <a:lnTo>
                  <a:pt x="363387" y="72165"/>
                </a:lnTo>
                <a:lnTo>
                  <a:pt x="360043" y="58442"/>
                </a:lnTo>
                <a:lnTo>
                  <a:pt x="335292" y="28025"/>
                </a:lnTo>
                <a:lnTo>
                  <a:pt x="298578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4981" y="7495435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8" y="5226"/>
                </a:lnTo>
                <a:lnTo>
                  <a:pt x="193890" y="19948"/>
                </a:lnTo>
                <a:lnTo>
                  <a:pt x="165638" y="42729"/>
                </a:lnTo>
                <a:lnTo>
                  <a:pt x="146372" y="72133"/>
                </a:lnTo>
                <a:lnTo>
                  <a:pt x="99924" y="79619"/>
                </a:lnTo>
                <a:lnTo>
                  <a:pt x="59720" y="97435"/>
                </a:lnTo>
                <a:lnTo>
                  <a:pt x="28103" y="123714"/>
                </a:lnTo>
                <a:lnTo>
                  <a:pt x="7416" y="156586"/>
                </a:lnTo>
                <a:lnTo>
                  <a:pt x="0" y="194182"/>
                </a:lnTo>
                <a:lnTo>
                  <a:pt x="1420" y="210758"/>
                </a:lnTo>
                <a:lnTo>
                  <a:pt x="22104" y="257374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35" y="233364"/>
                </a:lnTo>
                <a:lnTo>
                  <a:pt x="41831" y="233364"/>
                </a:lnTo>
                <a:lnTo>
                  <a:pt x="36643" y="223954"/>
                </a:lnTo>
                <a:lnTo>
                  <a:pt x="32928" y="214272"/>
                </a:lnTo>
                <a:lnTo>
                  <a:pt x="30693" y="204340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591" y="101955"/>
                </a:lnTo>
                <a:lnTo>
                  <a:pt x="169115" y="97902"/>
                </a:lnTo>
                <a:lnTo>
                  <a:pt x="206614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8783" y="116913"/>
                </a:lnTo>
                <a:lnTo>
                  <a:pt x="367839" y="123166"/>
                </a:lnTo>
                <a:lnTo>
                  <a:pt x="366271" y="129392"/>
                </a:lnTo>
                <a:lnTo>
                  <a:pt x="364083" y="135566"/>
                </a:lnTo>
                <a:lnTo>
                  <a:pt x="362564" y="139346"/>
                </a:lnTo>
                <a:lnTo>
                  <a:pt x="362627" y="143566"/>
                </a:lnTo>
                <a:lnTo>
                  <a:pt x="36593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1" y="167091"/>
                </a:lnTo>
                <a:lnTo>
                  <a:pt x="413546" y="183252"/>
                </a:lnTo>
                <a:lnTo>
                  <a:pt x="424810" y="202611"/>
                </a:lnTo>
                <a:lnTo>
                  <a:pt x="428759" y="223954"/>
                </a:lnTo>
                <a:lnTo>
                  <a:pt x="42877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35" y="233364"/>
                </a:lnTo>
                <a:lnTo>
                  <a:pt x="458398" y="231300"/>
                </a:lnTo>
                <a:lnTo>
                  <a:pt x="458697" y="223954"/>
                </a:lnTo>
                <a:lnTo>
                  <a:pt x="454353" y="196400"/>
                </a:lnTo>
                <a:lnTo>
                  <a:pt x="441900" y="171200"/>
                </a:lnTo>
                <a:lnTo>
                  <a:pt x="422264" y="149598"/>
                </a:lnTo>
                <a:lnTo>
                  <a:pt x="396364" y="132770"/>
                </a:lnTo>
                <a:lnTo>
                  <a:pt x="398134" y="125472"/>
                </a:lnTo>
                <a:lnTo>
                  <a:pt x="399034" y="118080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591" y="101955"/>
                </a:moveTo>
                <a:lnTo>
                  <a:pt x="153094" y="101955"/>
                </a:lnTo>
                <a:lnTo>
                  <a:pt x="156466" y="102101"/>
                </a:lnTo>
                <a:lnTo>
                  <a:pt x="162906" y="102457"/>
                </a:lnTo>
                <a:lnTo>
                  <a:pt x="163591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098" y="9640575"/>
            <a:ext cx="4046242" cy="1667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8192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10" h="369570">
                <a:moveTo>
                  <a:pt x="370474" y="317215"/>
                </a:moveTo>
                <a:lnTo>
                  <a:pt x="168026" y="317215"/>
                </a:lnTo>
                <a:lnTo>
                  <a:pt x="187843" y="338756"/>
                </a:lnTo>
                <a:lnTo>
                  <a:pt x="212115" y="355265"/>
                </a:lnTo>
                <a:lnTo>
                  <a:pt x="239969" y="365834"/>
                </a:lnTo>
                <a:lnTo>
                  <a:pt x="270536" y="369559"/>
                </a:lnTo>
                <a:lnTo>
                  <a:pt x="319915" y="359587"/>
                </a:lnTo>
                <a:lnTo>
                  <a:pt x="360241" y="332394"/>
                </a:lnTo>
                <a:lnTo>
                  <a:pt x="370474" y="317215"/>
                </a:lnTo>
                <a:close/>
              </a:path>
              <a:path w="397510" h="369570">
                <a:moveTo>
                  <a:pt x="135095" y="54050"/>
                </a:moveTo>
                <a:lnTo>
                  <a:pt x="133870" y="54050"/>
                </a:lnTo>
                <a:lnTo>
                  <a:pt x="91560" y="60874"/>
                </a:lnTo>
                <a:lnTo>
                  <a:pt x="54812" y="79876"/>
                </a:lnTo>
                <a:lnTo>
                  <a:pt x="25832" y="108854"/>
                </a:lnTo>
                <a:lnTo>
                  <a:pt x="6825" y="145603"/>
                </a:lnTo>
                <a:lnTo>
                  <a:pt x="0" y="187920"/>
                </a:lnTo>
                <a:lnTo>
                  <a:pt x="6825" y="230230"/>
                </a:lnTo>
                <a:lnTo>
                  <a:pt x="25832" y="266978"/>
                </a:lnTo>
                <a:lnTo>
                  <a:pt x="54812" y="295959"/>
                </a:lnTo>
                <a:lnTo>
                  <a:pt x="91560" y="314965"/>
                </a:lnTo>
                <a:lnTo>
                  <a:pt x="133870" y="321791"/>
                </a:lnTo>
                <a:lnTo>
                  <a:pt x="142661" y="321482"/>
                </a:lnTo>
                <a:lnTo>
                  <a:pt x="151285" y="320587"/>
                </a:lnTo>
                <a:lnTo>
                  <a:pt x="159741" y="319149"/>
                </a:lnTo>
                <a:lnTo>
                  <a:pt x="168026" y="317215"/>
                </a:lnTo>
                <a:lnTo>
                  <a:pt x="370474" y="317215"/>
                </a:lnTo>
                <a:lnTo>
                  <a:pt x="387431" y="292064"/>
                </a:lnTo>
                <a:lnTo>
                  <a:pt x="397401" y="242683"/>
                </a:lnTo>
                <a:lnTo>
                  <a:pt x="392457" y="207531"/>
                </a:lnTo>
                <a:lnTo>
                  <a:pt x="378552" y="176180"/>
                </a:lnTo>
                <a:lnTo>
                  <a:pt x="357075" y="150000"/>
                </a:lnTo>
                <a:lnTo>
                  <a:pt x="329414" y="130362"/>
                </a:lnTo>
                <a:lnTo>
                  <a:pt x="330875" y="124071"/>
                </a:lnTo>
                <a:lnTo>
                  <a:pt x="332017" y="117673"/>
                </a:lnTo>
                <a:lnTo>
                  <a:pt x="332760" y="111151"/>
                </a:lnTo>
                <a:lnTo>
                  <a:pt x="333026" y="104488"/>
                </a:lnTo>
                <a:lnTo>
                  <a:pt x="324816" y="63818"/>
                </a:lnTo>
                <a:lnTo>
                  <a:pt x="318352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95" y="54050"/>
                </a:lnTo>
                <a:close/>
              </a:path>
              <a:path w="397510" h="369570">
                <a:moveTo>
                  <a:pt x="228558" y="0"/>
                </a:moveTo>
                <a:lnTo>
                  <a:pt x="200218" y="3948"/>
                </a:lnTo>
                <a:lnTo>
                  <a:pt x="174931" y="15047"/>
                </a:lnTo>
                <a:lnTo>
                  <a:pt x="153689" y="32180"/>
                </a:lnTo>
                <a:lnTo>
                  <a:pt x="137482" y="54228"/>
                </a:lnTo>
                <a:lnTo>
                  <a:pt x="318352" y="54228"/>
                </a:lnTo>
                <a:lnTo>
                  <a:pt x="302427" y="30605"/>
                </a:lnTo>
                <a:lnTo>
                  <a:pt x="269221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226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25" y="36981"/>
                </a:lnTo>
                <a:lnTo>
                  <a:pt x="306779" y="56184"/>
                </a:lnTo>
                <a:lnTo>
                  <a:pt x="325981" y="84641"/>
                </a:lnTo>
                <a:lnTo>
                  <a:pt x="332910" y="118878"/>
                </a:lnTo>
                <a:lnTo>
                  <a:pt x="333026" y="126184"/>
                </a:lnTo>
                <a:lnTo>
                  <a:pt x="332021" y="133221"/>
                </a:lnTo>
                <a:lnTo>
                  <a:pt x="328147" y="148309"/>
                </a:lnTo>
                <a:lnTo>
                  <a:pt x="331267" y="155346"/>
                </a:lnTo>
                <a:lnTo>
                  <a:pt x="381289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6"/>
                </a:lnTo>
                <a:lnTo>
                  <a:pt x="409704" y="189091"/>
                </a:lnTo>
                <a:lnTo>
                  <a:pt x="388932" y="160599"/>
                </a:lnTo>
                <a:lnTo>
                  <a:pt x="361318" y="137828"/>
                </a:lnTo>
                <a:lnTo>
                  <a:pt x="362428" y="131441"/>
                </a:lnTo>
                <a:lnTo>
                  <a:pt x="362903" y="126184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3" y="3731"/>
                </a:lnTo>
                <a:lnTo>
                  <a:pt x="187036" y="14460"/>
                </a:lnTo>
                <a:lnTo>
                  <a:pt x="163283" y="31487"/>
                </a:lnTo>
                <a:lnTo>
                  <a:pt x="144089" y="54113"/>
                </a:lnTo>
                <a:lnTo>
                  <a:pt x="98429" y="62831"/>
                </a:lnTo>
                <a:lnTo>
                  <a:pt x="58861" y="84393"/>
                </a:lnTo>
                <a:lnTo>
                  <a:pt x="27713" y="116472"/>
                </a:lnTo>
                <a:lnTo>
                  <a:pt x="7316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0" y="351537"/>
                </a:lnTo>
                <a:lnTo>
                  <a:pt x="162879" y="351002"/>
                </a:lnTo>
                <a:lnTo>
                  <a:pt x="169968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89" y="118878"/>
                </a:lnTo>
                <a:lnTo>
                  <a:pt x="102926" y="93383"/>
                </a:lnTo>
                <a:lnTo>
                  <a:pt x="149660" y="84028"/>
                </a:lnTo>
                <a:lnTo>
                  <a:pt x="158066" y="84028"/>
                </a:lnTo>
                <a:lnTo>
                  <a:pt x="162853" y="81295"/>
                </a:lnTo>
                <a:lnTo>
                  <a:pt x="198401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8066" y="84028"/>
                </a:moveTo>
                <a:lnTo>
                  <a:pt x="14976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827" y="84164"/>
                </a:lnTo>
                <a:lnTo>
                  <a:pt x="158066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0214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0222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7077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09" h="369570">
                <a:moveTo>
                  <a:pt x="370464" y="317215"/>
                </a:moveTo>
                <a:lnTo>
                  <a:pt x="168015" y="317215"/>
                </a:lnTo>
                <a:lnTo>
                  <a:pt x="187837" y="338756"/>
                </a:lnTo>
                <a:lnTo>
                  <a:pt x="212108" y="355265"/>
                </a:lnTo>
                <a:lnTo>
                  <a:pt x="239960" y="365834"/>
                </a:lnTo>
                <a:lnTo>
                  <a:pt x="270525" y="369559"/>
                </a:lnTo>
                <a:lnTo>
                  <a:pt x="319905" y="359587"/>
                </a:lnTo>
                <a:lnTo>
                  <a:pt x="360231" y="332394"/>
                </a:lnTo>
                <a:lnTo>
                  <a:pt x="370464" y="317215"/>
                </a:lnTo>
                <a:close/>
              </a:path>
              <a:path w="397509" h="369570">
                <a:moveTo>
                  <a:pt x="135084" y="54050"/>
                </a:moveTo>
                <a:lnTo>
                  <a:pt x="133859" y="54050"/>
                </a:lnTo>
                <a:lnTo>
                  <a:pt x="91551" y="60874"/>
                </a:lnTo>
                <a:lnTo>
                  <a:pt x="54805" y="79876"/>
                </a:lnTo>
                <a:lnTo>
                  <a:pt x="25828" y="108854"/>
                </a:lnTo>
                <a:lnTo>
                  <a:pt x="6824" y="145603"/>
                </a:lnTo>
                <a:lnTo>
                  <a:pt x="0" y="187920"/>
                </a:lnTo>
                <a:lnTo>
                  <a:pt x="6824" y="230230"/>
                </a:lnTo>
                <a:lnTo>
                  <a:pt x="25828" y="266978"/>
                </a:lnTo>
                <a:lnTo>
                  <a:pt x="54805" y="295959"/>
                </a:lnTo>
                <a:lnTo>
                  <a:pt x="91551" y="314965"/>
                </a:lnTo>
                <a:lnTo>
                  <a:pt x="133859" y="321791"/>
                </a:lnTo>
                <a:lnTo>
                  <a:pt x="142652" y="321482"/>
                </a:lnTo>
                <a:lnTo>
                  <a:pt x="151279" y="320587"/>
                </a:lnTo>
                <a:lnTo>
                  <a:pt x="159735" y="319149"/>
                </a:lnTo>
                <a:lnTo>
                  <a:pt x="168015" y="317215"/>
                </a:lnTo>
                <a:lnTo>
                  <a:pt x="370464" y="317215"/>
                </a:lnTo>
                <a:lnTo>
                  <a:pt x="387420" y="292064"/>
                </a:lnTo>
                <a:lnTo>
                  <a:pt x="397391" y="242683"/>
                </a:lnTo>
                <a:lnTo>
                  <a:pt x="392448" y="207531"/>
                </a:lnTo>
                <a:lnTo>
                  <a:pt x="378546" y="176180"/>
                </a:lnTo>
                <a:lnTo>
                  <a:pt x="357068" y="150000"/>
                </a:lnTo>
                <a:lnTo>
                  <a:pt x="329403" y="130362"/>
                </a:lnTo>
                <a:lnTo>
                  <a:pt x="330869" y="124071"/>
                </a:lnTo>
                <a:lnTo>
                  <a:pt x="332010" y="117673"/>
                </a:lnTo>
                <a:lnTo>
                  <a:pt x="332751" y="111151"/>
                </a:lnTo>
                <a:lnTo>
                  <a:pt x="333016" y="104488"/>
                </a:lnTo>
                <a:lnTo>
                  <a:pt x="324807" y="63818"/>
                </a:lnTo>
                <a:lnTo>
                  <a:pt x="318344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84" y="54050"/>
                </a:lnTo>
                <a:close/>
              </a:path>
              <a:path w="397509" h="369570">
                <a:moveTo>
                  <a:pt x="228558" y="0"/>
                </a:moveTo>
                <a:lnTo>
                  <a:pt x="200214" y="3948"/>
                </a:lnTo>
                <a:lnTo>
                  <a:pt x="174927" y="15047"/>
                </a:lnTo>
                <a:lnTo>
                  <a:pt x="153687" y="32180"/>
                </a:lnTo>
                <a:lnTo>
                  <a:pt x="137482" y="54228"/>
                </a:lnTo>
                <a:lnTo>
                  <a:pt x="318344" y="54228"/>
                </a:lnTo>
                <a:lnTo>
                  <a:pt x="302422" y="30605"/>
                </a:lnTo>
                <a:lnTo>
                  <a:pt x="269219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2104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30" y="36981"/>
                </a:lnTo>
                <a:lnTo>
                  <a:pt x="306783" y="56184"/>
                </a:lnTo>
                <a:lnTo>
                  <a:pt x="325982" y="84641"/>
                </a:lnTo>
                <a:lnTo>
                  <a:pt x="332910" y="118878"/>
                </a:lnTo>
                <a:lnTo>
                  <a:pt x="333026" y="126142"/>
                </a:lnTo>
                <a:lnTo>
                  <a:pt x="332031" y="133210"/>
                </a:lnTo>
                <a:lnTo>
                  <a:pt x="328168" y="148330"/>
                </a:lnTo>
                <a:lnTo>
                  <a:pt x="331277" y="155346"/>
                </a:lnTo>
                <a:lnTo>
                  <a:pt x="381290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3"/>
                </a:lnTo>
                <a:lnTo>
                  <a:pt x="409703" y="189083"/>
                </a:lnTo>
                <a:lnTo>
                  <a:pt x="388928" y="160590"/>
                </a:lnTo>
                <a:lnTo>
                  <a:pt x="361308" y="137828"/>
                </a:lnTo>
                <a:lnTo>
                  <a:pt x="362428" y="131420"/>
                </a:lnTo>
                <a:lnTo>
                  <a:pt x="362905" y="126142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7" y="3731"/>
                </a:lnTo>
                <a:lnTo>
                  <a:pt x="187040" y="14460"/>
                </a:lnTo>
                <a:lnTo>
                  <a:pt x="163285" y="31487"/>
                </a:lnTo>
                <a:lnTo>
                  <a:pt x="144089" y="54113"/>
                </a:lnTo>
                <a:lnTo>
                  <a:pt x="98433" y="62831"/>
                </a:lnTo>
                <a:lnTo>
                  <a:pt x="58865" y="84393"/>
                </a:lnTo>
                <a:lnTo>
                  <a:pt x="27716" y="116472"/>
                </a:lnTo>
                <a:lnTo>
                  <a:pt x="7317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4" y="351537"/>
                </a:lnTo>
                <a:lnTo>
                  <a:pt x="162883" y="351002"/>
                </a:lnTo>
                <a:lnTo>
                  <a:pt x="169970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90" y="118878"/>
                </a:lnTo>
                <a:lnTo>
                  <a:pt x="102931" y="93383"/>
                </a:lnTo>
                <a:lnTo>
                  <a:pt x="149670" y="84028"/>
                </a:lnTo>
                <a:lnTo>
                  <a:pt x="157717" y="84028"/>
                </a:lnTo>
                <a:lnTo>
                  <a:pt x="162853" y="81295"/>
                </a:lnTo>
                <a:lnTo>
                  <a:pt x="198404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7717" y="84028"/>
                </a:moveTo>
                <a:lnTo>
                  <a:pt x="14977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461" y="84164"/>
                </a:lnTo>
                <a:lnTo>
                  <a:pt x="157717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9097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9099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3155" y="8490935"/>
            <a:ext cx="3077845" cy="1868170"/>
          </a:xfrm>
          <a:custGeom>
            <a:avLst/>
            <a:gdLst/>
            <a:ahLst/>
            <a:cxnLst/>
            <a:rect l="l" t="t" r="r" b="b"/>
            <a:pathLst>
              <a:path w="3077845" h="1868170">
                <a:moveTo>
                  <a:pt x="1274997" y="0"/>
                </a:moveTo>
                <a:lnTo>
                  <a:pt x="0" y="487241"/>
                </a:lnTo>
                <a:lnTo>
                  <a:pt x="0" y="1867859"/>
                </a:lnTo>
                <a:lnTo>
                  <a:pt x="723066" y="1867859"/>
                </a:lnTo>
                <a:lnTo>
                  <a:pt x="723066" y="1374890"/>
                </a:lnTo>
                <a:lnTo>
                  <a:pt x="728435" y="1328215"/>
                </a:lnTo>
                <a:lnTo>
                  <a:pt x="743730" y="1285371"/>
                </a:lnTo>
                <a:lnTo>
                  <a:pt x="767734" y="1247578"/>
                </a:lnTo>
                <a:lnTo>
                  <a:pt x="799231" y="1216059"/>
                </a:lnTo>
                <a:lnTo>
                  <a:pt x="837003" y="1192032"/>
                </a:lnTo>
                <a:lnTo>
                  <a:pt x="879833" y="1176721"/>
                </a:lnTo>
                <a:lnTo>
                  <a:pt x="926505" y="1171346"/>
                </a:lnTo>
                <a:lnTo>
                  <a:pt x="3077832" y="1171346"/>
                </a:lnTo>
                <a:lnTo>
                  <a:pt x="3077832" y="487241"/>
                </a:lnTo>
                <a:lnTo>
                  <a:pt x="2868085" y="407087"/>
                </a:lnTo>
                <a:lnTo>
                  <a:pt x="1538979" y="407087"/>
                </a:lnTo>
                <a:lnTo>
                  <a:pt x="1274997" y="0"/>
                </a:lnTo>
                <a:close/>
              </a:path>
              <a:path w="3077845" h="1868170">
                <a:moveTo>
                  <a:pt x="1538979" y="1171346"/>
                </a:moveTo>
                <a:lnTo>
                  <a:pt x="926505" y="1171346"/>
                </a:lnTo>
                <a:lnTo>
                  <a:pt x="973130" y="1176721"/>
                </a:lnTo>
                <a:lnTo>
                  <a:pt x="1015939" y="1192032"/>
                </a:lnTo>
                <a:lnTo>
                  <a:pt x="1053710" y="1216059"/>
                </a:lnTo>
                <a:lnTo>
                  <a:pt x="1085217" y="1247578"/>
                </a:lnTo>
                <a:lnTo>
                  <a:pt x="1109238" y="1285371"/>
                </a:lnTo>
                <a:lnTo>
                  <a:pt x="1124548" y="1328215"/>
                </a:lnTo>
                <a:lnTo>
                  <a:pt x="1129923" y="1374890"/>
                </a:lnTo>
                <a:lnTo>
                  <a:pt x="1129923" y="1867859"/>
                </a:lnTo>
                <a:lnTo>
                  <a:pt x="1335425" y="1867859"/>
                </a:lnTo>
                <a:lnTo>
                  <a:pt x="1335425" y="1374890"/>
                </a:lnTo>
                <a:lnTo>
                  <a:pt x="1340799" y="1328215"/>
                </a:lnTo>
                <a:lnTo>
                  <a:pt x="1356110" y="1285371"/>
                </a:lnTo>
                <a:lnTo>
                  <a:pt x="1380135" y="1247578"/>
                </a:lnTo>
                <a:lnTo>
                  <a:pt x="1411655" y="1216059"/>
                </a:lnTo>
                <a:lnTo>
                  <a:pt x="1449449" y="1192032"/>
                </a:lnTo>
                <a:lnTo>
                  <a:pt x="1492297" y="1176721"/>
                </a:lnTo>
                <a:lnTo>
                  <a:pt x="1538979" y="1171346"/>
                </a:lnTo>
                <a:close/>
              </a:path>
              <a:path w="3077845" h="1868170">
                <a:moveTo>
                  <a:pt x="2151452" y="1171346"/>
                </a:moveTo>
                <a:lnTo>
                  <a:pt x="1538979" y="1171346"/>
                </a:lnTo>
                <a:lnTo>
                  <a:pt x="1585607" y="1176721"/>
                </a:lnTo>
                <a:lnTo>
                  <a:pt x="1628420" y="1192032"/>
                </a:lnTo>
                <a:lnTo>
                  <a:pt x="1666192" y="1216059"/>
                </a:lnTo>
                <a:lnTo>
                  <a:pt x="1697700" y="1247578"/>
                </a:lnTo>
                <a:lnTo>
                  <a:pt x="1721722" y="1285371"/>
                </a:lnTo>
                <a:lnTo>
                  <a:pt x="1737032" y="1328215"/>
                </a:lnTo>
                <a:lnTo>
                  <a:pt x="1742407" y="1374890"/>
                </a:lnTo>
                <a:lnTo>
                  <a:pt x="1742407" y="1867859"/>
                </a:lnTo>
                <a:lnTo>
                  <a:pt x="1947898" y="1867859"/>
                </a:lnTo>
                <a:lnTo>
                  <a:pt x="1947898" y="1374890"/>
                </a:lnTo>
                <a:lnTo>
                  <a:pt x="1953273" y="1328215"/>
                </a:lnTo>
                <a:lnTo>
                  <a:pt x="1968583" y="1285371"/>
                </a:lnTo>
                <a:lnTo>
                  <a:pt x="1992608" y="1247578"/>
                </a:lnTo>
                <a:lnTo>
                  <a:pt x="2024128" y="1216059"/>
                </a:lnTo>
                <a:lnTo>
                  <a:pt x="2061923" y="1192032"/>
                </a:lnTo>
                <a:lnTo>
                  <a:pt x="2104771" y="1176721"/>
                </a:lnTo>
                <a:lnTo>
                  <a:pt x="2151452" y="1171346"/>
                </a:lnTo>
                <a:close/>
              </a:path>
              <a:path w="3077845" h="1868170">
                <a:moveTo>
                  <a:pt x="3077832" y="1171346"/>
                </a:moveTo>
                <a:lnTo>
                  <a:pt x="2151452" y="1171346"/>
                </a:lnTo>
                <a:lnTo>
                  <a:pt x="2198084" y="1176721"/>
                </a:lnTo>
                <a:lnTo>
                  <a:pt x="2240896" y="1192032"/>
                </a:lnTo>
                <a:lnTo>
                  <a:pt x="2278666" y="1216059"/>
                </a:lnTo>
                <a:lnTo>
                  <a:pt x="2310171" y="1247578"/>
                </a:lnTo>
                <a:lnTo>
                  <a:pt x="2334189" y="1285371"/>
                </a:lnTo>
                <a:lnTo>
                  <a:pt x="2349496" y="1328215"/>
                </a:lnTo>
                <a:lnTo>
                  <a:pt x="2354870" y="1374890"/>
                </a:lnTo>
                <a:lnTo>
                  <a:pt x="2354870" y="1867859"/>
                </a:lnTo>
                <a:lnTo>
                  <a:pt x="3077832" y="1867859"/>
                </a:lnTo>
                <a:lnTo>
                  <a:pt x="3077832" y="1171346"/>
                </a:lnTo>
                <a:close/>
              </a:path>
              <a:path w="3077845" h="1868170">
                <a:moveTo>
                  <a:pt x="1802824" y="0"/>
                </a:moveTo>
                <a:lnTo>
                  <a:pt x="1538979" y="407087"/>
                </a:lnTo>
                <a:lnTo>
                  <a:pt x="2868085" y="407087"/>
                </a:lnTo>
                <a:lnTo>
                  <a:pt x="1802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8183" y="8474436"/>
            <a:ext cx="3108325" cy="1899920"/>
          </a:xfrm>
          <a:custGeom>
            <a:avLst/>
            <a:gdLst/>
            <a:ahLst/>
            <a:cxnLst/>
            <a:rect l="l" t="t" r="r" b="b"/>
            <a:pathLst>
              <a:path w="3108325" h="1899920">
                <a:moveTo>
                  <a:pt x="1291206" y="0"/>
                </a:moveTo>
                <a:lnTo>
                  <a:pt x="3821" y="491974"/>
                </a:lnTo>
                <a:lnTo>
                  <a:pt x="0" y="497534"/>
                </a:lnTo>
                <a:lnTo>
                  <a:pt x="0" y="1892633"/>
                </a:lnTo>
                <a:lnTo>
                  <a:pt x="6701" y="1899334"/>
                </a:lnTo>
                <a:lnTo>
                  <a:pt x="746301" y="1899334"/>
                </a:lnTo>
                <a:lnTo>
                  <a:pt x="753013" y="1892633"/>
                </a:lnTo>
                <a:lnTo>
                  <a:pt x="753013" y="1869398"/>
                </a:lnTo>
                <a:lnTo>
                  <a:pt x="29946" y="1869398"/>
                </a:lnTo>
                <a:lnTo>
                  <a:pt x="29946" y="514036"/>
                </a:lnTo>
                <a:lnTo>
                  <a:pt x="1284002" y="34794"/>
                </a:lnTo>
                <a:lnTo>
                  <a:pt x="1319699" y="34794"/>
                </a:lnTo>
                <a:lnTo>
                  <a:pt x="1298693" y="2397"/>
                </a:lnTo>
                <a:lnTo>
                  <a:pt x="1291206" y="0"/>
                </a:lnTo>
                <a:close/>
              </a:path>
              <a:path w="3108325" h="1899920">
                <a:moveTo>
                  <a:pt x="1049515" y="1202822"/>
                </a:moveTo>
                <a:lnTo>
                  <a:pt x="941468" y="1202822"/>
                </a:lnTo>
                <a:lnTo>
                  <a:pt x="991510" y="1209570"/>
                </a:lnTo>
                <a:lnTo>
                  <a:pt x="1036513" y="1228607"/>
                </a:lnTo>
                <a:lnTo>
                  <a:pt x="1074668" y="1258120"/>
                </a:lnTo>
                <a:lnTo>
                  <a:pt x="1104164" y="1296296"/>
                </a:lnTo>
                <a:lnTo>
                  <a:pt x="1123193" y="1341350"/>
                </a:lnTo>
                <a:lnTo>
                  <a:pt x="1129934" y="1391392"/>
                </a:lnTo>
                <a:lnTo>
                  <a:pt x="1129934" y="1892633"/>
                </a:lnTo>
                <a:lnTo>
                  <a:pt x="1136646" y="1899334"/>
                </a:lnTo>
                <a:lnTo>
                  <a:pt x="1358670" y="1899334"/>
                </a:lnTo>
                <a:lnTo>
                  <a:pt x="1365372" y="1892633"/>
                </a:lnTo>
                <a:lnTo>
                  <a:pt x="1365372" y="1869398"/>
                </a:lnTo>
                <a:lnTo>
                  <a:pt x="1159870" y="1869398"/>
                </a:lnTo>
                <a:lnTo>
                  <a:pt x="1159870" y="1391392"/>
                </a:lnTo>
                <a:lnTo>
                  <a:pt x="1154083" y="1341324"/>
                </a:lnTo>
                <a:lnTo>
                  <a:pt x="1137637" y="1295381"/>
                </a:lnTo>
                <a:lnTo>
                  <a:pt x="1111828" y="1254807"/>
                </a:lnTo>
                <a:lnTo>
                  <a:pt x="1077986" y="1220948"/>
                </a:lnTo>
                <a:lnTo>
                  <a:pt x="1049515" y="1202822"/>
                </a:lnTo>
                <a:close/>
              </a:path>
              <a:path w="3108325" h="1899920">
                <a:moveTo>
                  <a:pt x="1661995" y="1202822"/>
                </a:moveTo>
                <a:lnTo>
                  <a:pt x="1553952" y="1202822"/>
                </a:lnTo>
                <a:lnTo>
                  <a:pt x="1603989" y="1209570"/>
                </a:lnTo>
                <a:lnTo>
                  <a:pt x="1648990" y="1228607"/>
                </a:lnTo>
                <a:lnTo>
                  <a:pt x="1687143" y="1258120"/>
                </a:lnTo>
                <a:lnTo>
                  <a:pt x="1716638" y="1296296"/>
                </a:lnTo>
                <a:lnTo>
                  <a:pt x="1735666" y="1341350"/>
                </a:lnTo>
                <a:lnTo>
                  <a:pt x="1742407" y="1391392"/>
                </a:lnTo>
                <a:lnTo>
                  <a:pt x="1742407" y="1892633"/>
                </a:lnTo>
                <a:lnTo>
                  <a:pt x="1749119" y="1899334"/>
                </a:lnTo>
                <a:lnTo>
                  <a:pt x="1971144" y="1899334"/>
                </a:lnTo>
                <a:lnTo>
                  <a:pt x="1977845" y="1892633"/>
                </a:lnTo>
                <a:lnTo>
                  <a:pt x="1977845" y="1869398"/>
                </a:lnTo>
                <a:lnTo>
                  <a:pt x="1772354" y="1869398"/>
                </a:lnTo>
                <a:lnTo>
                  <a:pt x="1772354" y="1391392"/>
                </a:lnTo>
                <a:lnTo>
                  <a:pt x="1766566" y="1341324"/>
                </a:lnTo>
                <a:lnTo>
                  <a:pt x="1750119" y="1295381"/>
                </a:lnTo>
                <a:lnTo>
                  <a:pt x="1724309" y="1254807"/>
                </a:lnTo>
                <a:lnTo>
                  <a:pt x="1690465" y="1220948"/>
                </a:lnTo>
                <a:lnTo>
                  <a:pt x="1661995" y="1202822"/>
                </a:lnTo>
                <a:close/>
              </a:path>
              <a:path w="3108325" h="1899920">
                <a:moveTo>
                  <a:pt x="2274470" y="1202822"/>
                </a:moveTo>
                <a:lnTo>
                  <a:pt x="2166426" y="1202822"/>
                </a:lnTo>
                <a:lnTo>
                  <a:pt x="2216466" y="1209570"/>
                </a:lnTo>
                <a:lnTo>
                  <a:pt x="2261468" y="1228607"/>
                </a:lnTo>
                <a:lnTo>
                  <a:pt x="2299621" y="1258120"/>
                </a:lnTo>
                <a:lnTo>
                  <a:pt x="2329114" y="1296296"/>
                </a:lnTo>
                <a:lnTo>
                  <a:pt x="2348141" y="1341350"/>
                </a:lnTo>
                <a:lnTo>
                  <a:pt x="2354881" y="1391392"/>
                </a:lnTo>
                <a:lnTo>
                  <a:pt x="2354881" y="1892633"/>
                </a:lnTo>
                <a:lnTo>
                  <a:pt x="2361582" y="1899334"/>
                </a:lnTo>
                <a:lnTo>
                  <a:pt x="3101078" y="1899334"/>
                </a:lnTo>
                <a:lnTo>
                  <a:pt x="3107769" y="1892633"/>
                </a:lnTo>
                <a:lnTo>
                  <a:pt x="3107769" y="1869398"/>
                </a:lnTo>
                <a:lnTo>
                  <a:pt x="2384817" y="1869398"/>
                </a:lnTo>
                <a:lnTo>
                  <a:pt x="2384817" y="1391392"/>
                </a:lnTo>
                <a:lnTo>
                  <a:pt x="2379030" y="1341324"/>
                </a:lnTo>
                <a:lnTo>
                  <a:pt x="2362586" y="1295381"/>
                </a:lnTo>
                <a:lnTo>
                  <a:pt x="2336779" y="1254807"/>
                </a:lnTo>
                <a:lnTo>
                  <a:pt x="2302939" y="1220948"/>
                </a:lnTo>
                <a:lnTo>
                  <a:pt x="2274470" y="1202822"/>
                </a:lnTo>
                <a:close/>
              </a:path>
              <a:path w="3108325" h="1899920">
                <a:moveTo>
                  <a:pt x="941468" y="1172885"/>
                </a:moveTo>
                <a:lnTo>
                  <a:pt x="891455" y="1178666"/>
                </a:lnTo>
                <a:lnTo>
                  <a:pt x="845510" y="1195128"/>
                </a:lnTo>
                <a:lnTo>
                  <a:pt x="804955" y="1220948"/>
                </a:lnTo>
                <a:lnTo>
                  <a:pt x="771111" y="1254807"/>
                </a:lnTo>
                <a:lnTo>
                  <a:pt x="745301" y="1295381"/>
                </a:lnTo>
                <a:lnTo>
                  <a:pt x="728845" y="1341350"/>
                </a:lnTo>
                <a:lnTo>
                  <a:pt x="723066" y="1391392"/>
                </a:lnTo>
                <a:lnTo>
                  <a:pt x="723066" y="1869398"/>
                </a:lnTo>
                <a:lnTo>
                  <a:pt x="753013" y="1869398"/>
                </a:lnTo>
                <a:lnTo>
                  <a:pt x="753013" y="1391392"/>
                </a:lnTo>
                <a:lnTo>
                  <a:pt x="759757" y="1341324"/>
                </a:lnTo>
                <a:lnTo>
                  <a:pt x="778780" y="1296296"/>
                </a:lnTo>
                <a:lnTo>
                  <a:pt x="808273" y="1258120"/>
                </a:lnTo>
                <a:lnTo>
                  <a:pt x="846426" y="1228607"/>
                </a:lnTo>
                <a:lnTo>
                  <a:pt x="891428" y="1209570"/>
                </a:lnTo>
                <a:lnTo>
                  <a:pt x="941468" y="1202822"/>
                </a:lnTo>
                <a:lnTo>
                  <a:pt x="1049515" y="1202822"/>
                </a:lnTo>
                <a:lnTo>
                  <a:pt x="1037431" y="1195128"/>
                </a:lnTo>
                <a:lnTo>
                  <a:pt x="991485" y="1178666"/>
                </a:lnTo>
                <a:lnTo>
                  <a:pt x="941468" y="1172885"/>
                </a:lnTo>
                <a:close/>
              </a:path>
              <a:path w="3108325" h="1899920">
                <a:moveTo>
                  <a:pt x="1553952" y="1172885"/>
                </a:moveTo>
                <a:lnTo>
                  <a:pt x="1503906" y="1178666"/>
                </a:lnTo>
                <a:lnTo>
                  <a:pt x="1457935" y="1195128"/>
                </a:lnTo>
                <a:lnTo>
                  <a:pt x="1417359" y="1220948"/>
                </a:lnTo>
                <a:lnTo>
                  <a:pt x="1383499" y="1254807"/>
                </a:lnTo>
                <a:lnTo>
                  <a:pt x="1357678" y="1295381"/>
                </a:lnTo>
                <a:lnTo>
                  <a:pt x="1341216" y="1341350"/>
                </a:lnTo>
                <a:lnTo>
                  <a:pt x="1335435" y="1391392"/>
                </a:lnTo>
                <a:lnTo>
                  <a:pt x="1335435" y="1869398"/>
                </a:lnTo>
                <a:lnTo>
                  <a:pt x="1365372" y="1869398"/>
                </a:lnTo>
                <a:lnTo>
                  <a:pt x="1365372" y="1391392"/>
                </a:lnTo>
                <a:lnTo>
                  <a:pt x="1372119" y="1341324"/>
                </a:lnTo>
                <a:lnTo>
                  <a:pt x="1391155" y="1296296"/>
                </a:lnTo>
                <a:lnTo>
                  <a:pt x="1420667" y="1258120"/>
                </a:lnTo>
                <a:lnTo>
                  <a:pt x="1458845" y="1228607"/>
                </a:lnTo>
                <a:lnTo>
                  <a:pt x="1503877" y="1209570"/>
                </a:lnTo>
                <a:lnTo>
                  <a:pt x="1553952" y="1202822"/>
                </a:lnTo>
                <a:lnTo>
                  <a:pt x="1661995" y="1202822"/>
                </a:lnTo>
                <a:lnTo>
                  <a:pt x="1649910" y="1195128"/>
                </a:lnTo>
                <a:lnTo>
                  <a:pt x="1603965" y="1178666"/>
                </a:lnTo>
                <a:lnTo>
                  <a:pt x="1553952" y="1172885"/>
                </a:lnTo>
                <a:close/>
              </a:path>
              <a:path w="3108325" h="1899920">
                <a:moveTo>
                  <a:pt x="2166426" y="1172885"/>
                </a:moveTo>
                <a:lnTo>
                  <a:pt x="2116383" y="1178666"/>
                </a:lnTo>
                <a:lnTo>
                  <a:pt x="2070413" y="1195128"/>
                </a:lnTo>
                <a:lnTo>
                  <a:pt x="2029836" y="1220948"/>
                </a:lnTo>
                <a:lnTo>
                  <a:pt x="1995976" y="1254807"/>
                </a:lnTo>
                <a:lnTo>
                  <a:pt x="1970153" y="1295381"/>
                </a:lnTo>
                <a:lnTo>
                  <a:pt x="1953690" y="1341350"/>
                </a:lnTo>
                <a:lnTo>
                  <a:pt x="1947909" y="1391392"/>
                </a:lnTo>
                <a:lnTo>
                  <a:pt x="1947909" y="1869398"/>
                </a:lnTo>
                <a:lnTo>
                  <a:pt x="1977845" y="1869398"/>
                </a:lnTo>
                <a:lnTo>
                  <a:pt x="1977845" y="1391392"/>
                </a:lnTo>
                <a:lnTo>
                  <a:pt x="1984593" y="1341324"/>
                </a:lnTo>
                <a:lnTo>
                  <a:pt x="2003628" y="1296296"/>
                </a:lnTo>
                <a:lnTo>
                  <a:pt x="2033140" y="1258120"/>
                </a:lnTo>
                <a:lnTo>
                  <a:pt x="2071318" y="1228607"/>
                </a:lnTo>
                <a:lnTo>
                  <a:pt x="2116350" y="1209570"/>
                </a:lnTo>
                <a:lnTo>
                  <a:pt x="2166426" y="1202822"/>
                </a:lnTo>
                <a:lnTo>
                  <a:pt x="2274470" y="1202822"/>
                </a:lnTo>
                <a:lnTo>
                  <a:pt x="2262386" y="1195128"/>
                </a:lnTo>
                <a:lnTo>
                  <a:pt x="2216441" y="1178666"/>
                </a:lnTo>
                <a:lnTo>
                  <a:pt x="2166426" y="1172885"/>
                </a:lnTo>
                <a:close/>
              </a:path>
              <a:path w="3108325" h="1899920">
                <a:moveTo>
                  <a:pt x="1907606" y="34794"/>
                </a:moveTo>
                <a:lnTo>
                  <a:pt x="1823766" y="34794"/>
                </a:lnTo>
                <a:lnTo>
                  <a:pt x="3077832" y="514036"/>
                </a:lnTo>
                <a:lnTo>
                  <a:pt x="3077832" y="1869398"/>
                </a:lnTo>
                <a:lnTo>
                  <a:pt x="3107769" y="1869398"/>
                </a:lnTo>
                <a:lnTo>
                  <a:pt x="3107769" y="497534"/>
                </a:lnTo>
                <a:lnTo>
                  <a:pt x="3103947" y="491974"/>
                </a:lnTo>
                <a:lnTo>
                  <a:pt x="1907606" y="34794"/>
                </a:lnTo>
                <a:close/>
              </a:path>
              <a:path w="3108325" h="1899920">
                <a:moveTo>
                  <a:pt x="1319699" y="34794"/>
                </a:moveTo>
                <a:lnTo>
                  <a:pt x="1284002" y="34794"/>
                </a:lnTo>
                <a:lnTo>
                  <a:pt x="1541387" y="431725"/>
                </a:lnTo>
                <a:lnTo>
                  <a:pt x="1546870" y="436525"/>
                </a:lnTo>
                <a:lnTo>
                  <a:pt x="1553956" y="438117"/>
                </a:lnTo>
                <a:lnTo>
                  <a:pt x="1561040" y="436513"/>
                </a:lnTo>
                <a:lnTo>
                  <a:pt x="1566517" y="431725"/>
                </a:lnTo>
                <a:lnTo>
                  <a:pt x="1589624" y="396071"/>
                </a:lnTo>
                <a:lnTo>
                  <a:pt x="1553952" y="396071"/>
                </a:lnTo>
                <a:lnTo>
                  <a:pt x="1319699" y="34794"/>
                </a:lnTo>
                <a:close/>
              </a:path>
              <a:path w="3108325" h="1899920">
                <a:moveTo>
                  <a:pt x="1816583" y="10"/>
                </a:moveTo>
                <a:lnTo>
                  <a:pt x="1809086" y="2418"/>
                </a:lnTo>
                <a:lnTo>
                  <a:pt x="1553952" y="396071"/>
                </a:lnTo>
                <a:lnTo>
                  <a:pt x="1589624" y="396071"/>
                </a:lnTo>
                <a:lnTo>
                  <a:pt x="1823766" y="34794"/>
                </a:lnTo>
                <a:lnTo>
                  <a:pt x="1907606" y="34794"/>
                </a:lnTo>
                <a:lnTo>
                  <a:pt x="1816583" y="1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442" y="8093030"/>
            <a:ext cx="97790" cy="1689735"/>
          </a:xfrm>
          <a:custGeom>
            <a:avLst/>
            <a:gdLst/>
            <a:ahLst/>
            <a:cxnLst/>
            <a:rect l="l" t="t" r="r" b="b"/>
            <a:pathLst>
              <a:path w="97789" h="1689734">
                <a:moveTo>
                  <a:pt x="97442" y="1689131"/>
                </a:moveTo>
                <a:lnTo>
                  <a:pt x="0" y="1689131"/>
                </a:lnTo>
                <a:lnTo>
                  <a:pt x="0" y="0"/>
                </a:lnTo>
                <a:lnTo>
                  <a:pt x="97442" y="0"/>
                </a:lnTo>
                <a:lnTo>
                  <a:pt x="97442" y="1689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4480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5" h="1719579">
                <a:moveTo>
                  <a:pt x="120676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76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76" y="0"/>
                </a:lnTo>
                <a:close/>
              </a:path>
              <a:path w="127635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2327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4" h="1719579">
                <a:moveTo>
                  <a:pt x="120687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87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87" y="0"/>
                </a:lnTo>
                <a:close/>
              </a:path>
              <a:path w="127634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6884" y="8184347"/>
            <a:ext cx="430530" cy="1427480"/>
          </a:xfrm>
          <a:custGeom>
            <a:avLst/>
            <a:gdLst/>
            <a:ahLst/>
            <a:cxnLst/>
            <a:rect l="l" t="t" r="r" b="b"/>
            <a:pathLst>
              <a:path w="430529" h="1427479">
                <a:moveTo>
                  <a:pt x="430405" y="1427275"/>
                </a:moveTo>
                <a:lnTo>
                  <a:pt x="0" y="1427275"/>
                </a:lnTo>
                <a:lnTo>
                  <a:pt x="0" y="0"/>
                </a:lnTo>
                <a:lnTo>
                  <a:pt x="430405" y="0"/>
                </a:lnTo>
                <a:lnTo>
                  <a:pt x="430405" y="1427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1922" y="8169374"/>
            <a:ext cx="460375" cy="1457325"/>
          </a:xfrm>
          <a:custGeom>
            <a:avLst/>
            <a:gdLst/>
            <a:ahLst/>
            <a:cxnLst/>
            <a:rect l="l" t="t" r="r" b="b"/>
            <a:pathLst>
              <a:path w="460375" h="1457325">
                <a:moveTo>
                  <a:pt x="453630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50510"/>
                </a:lnTo>
                <a:lnTo>
                  <a:pt x="6711" y="1457222"/>
                </a:lnTo>
                <a:lnTo>
                  <a:pt x="453630" y="1457222"/>
                </a:lnTo>
                <a:lnTo>
                  <a:pt x="460342" y="1450510"/>
                </a:lnTo>
                <a:lnTo>
                  <a:pt x="460342" y="1427286"/>
                </a:lnTo>
                <a:lnTo>
                  <a:pt x="29946" y="1427286"/>
                </a:lnTo>
                <a:lnTo>
                  <a:pt x="29946" y="29946"/>
                </a:lnTo>
                <a:lnTo>
                  <a:pt x="460342" y="29946"/>
                </a:lnTo>
                <a:lnTo>
                  <a:pt x="460342" y="6701"/>
                </a:lnTo>
                <a:lnTo>
                  <a:pt x="453630" y="0"/>
                </a:lnTo>
                <a:close/>
              </a:path>
              <a:path w="460375" h="1457325">
                <a:moveTo>
                  <a:pt x="460342" y="29946"/>
                </a:moveTo>
                <a:lnTo>
                  <a:pt x="430405" y="29946"/>
                </a:lnTo>
                <a:lnTo>
                  <a:pt x="430405" y="1427286"/>
                </a:lnTo>
                <a:lnTo>
                  <a:pt x="460342" y="1427286"/>
                </a:lnTo>
                <a:lnTo>
                  <a:pt x="460342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0939" y="8326870"/>
            <a:ext cx="302895" cy="164465"/>
          </a:xfrm>
          <a:custGeom>
            <a:avLst/>
            <a:gdLst/>
            <a:ahLst/>
            <a:cxnLst/>
            <a:rect l="l" t="t" r="r" b="b"/>
            <a:pathLst>
              <a:path w="302895" h="164465">
                <a:moveTo>
                  <a:pt x="151178" y="0"/>
                </a:moveTo>
                <a:lnTo>
                  <a:pt x="108017" y="2813"/>
                </a:lnTo>
                <a:lnTo>
                  <a:pt x="67846" y="10881"/>
                </a:lnTo>
                <a:lnTo>
                  <a:pt x="31546" y="23650"/>
                </a:lnTo>
                <a:lnTo>
                  <a:pt x="0" y="40564"/>
                </a:lnTo>
                <a:lnTo>
                  <a:pt x="0" y="164078"/>
                </a:lnTo>
                <a:lnTo>
                  <a:pt x="302315" y="164078"/>
                </a:lnTo>
                <a:lnTo>
                  <a:pt x="302315" y="40564"/>
                </a:lnTo>
                <a:lnTo>
                  <a:pt x="270765" y="23650"/>
                </a:lnTo>
                <a:lnTo>
                  <a:pt x="234470" y="10881"/>
                </a:lnTo>
                <a:lnTo>
                  <a:pt x="194314" y="2813"/>
                </a:lnTo>
                <a:lnTo>
                  <a:pt x="151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5973" y="8311905"/>
            <a:ext cx="332740" cy="194310"/>
          </a:xfrm>
          <a:custGeom>
            <a:avLst/>
            <a:gdLst/>
            <a:ahLst/>
            <a:cxnLst/>
            <a:rect l="l" t="t" r="r" b="b"/>
            <a:pathLst>
              <a:path w="332740" h="194309">
                <a:moveTo>
                  <a:pt x="166141" y="0"/>
                </a:moveTo>
                <a:lnTo>
                  <a:pt x="121855" y="2818"/>
                </a:lnTo>
                <a:lnTo>
                  <a:pt x="79885" y="11097"/>
                </a:lnTo>
                <a:lnTo>
                  <a:pt x="41208" y="24574"/>
                </a:lnTo>
                <a:lnTo>
                  <a:pt x="6806" y="42982"/>
                </a:lnTo>
                <a:lnTo>
                  <a:pt x="0" y="50469"/>
                </a:lnTo>
                <a:lnTo>
                  <a:pt x="0" y="187324"/>
                </a:lnTo>
                <a:lnTo>
                  <a:pt x="6701" y="194015"/>
                </a:lnTo>
                <a:lnTo>
                  <a:pt x="325550" y="194015"/>
                </a:lnTo>
                <a:lnTo>
                  <a:pt x="332251" y="187324"/>
                </a:lnTo>
                <a:lnTo>
                  <a:pt x="332251" y="164078"/>
                </a:lnTo>
                <a:lnTo>
                  <a:pt x="29936" y="164078"/>
                </a:lnTo>
                <a:lnTo>
                  <a:pt x="29936" y="63851"/>
                </a:lnTo>
                <a:lnTo>
                  <a:pt x="59612" y="49306"/>
                </a:lnTo>
                <a:lnTo>
                  <a:pt x="92694" y="38675"/>
                </a:lnTo>
                <a:lnTo>
                  <a:pt x="128448" y="32153"/>
                </a:lnTo>
                <a:lnTo>
                  <a:pt x="166141" y="29936"/>
                </a:lnTo>
                <a:lnTo>
                  <a:pt x="301070" y="29936"/>
                </a:lnTo>
                <a:lnTo>
                  <a:pt x="291052" y="24574"/>
                </a:lnTo>
                <a:lnTo>
                  <a:pt x="252386" y="11097"/>
                </a:lnTo>
                <a:lnTo>
                  <a:pt x="210423" y="2818"/>
                </a:lnTo>
                <a:lnTo>
                  <a:pt x="166141" y="0"/>
                </a:lnTo>
                <a:close/>
              </a:path>
              <a:path w="332740" h="194309">
                <a:moveTo>
                  <a:pt x="301070" y="29936"/>
                </a:moveTo>
                <a:lnTo>
                  <a:pt x="166141" y="29936"/>
                </a:lnTo>
                <a:lnTo>
                  <a:pt x="203824" y="32153"/>
                </a:lnTo>
                <a:lnTo>
                  <a:pt x="239568" y="38675"/>
                </a:lnTo>
                <a:lnTo>
                  <a:pt x="272642" y="49306"/>
                </a:lnTo>
                <a:lnTo>
                  <a:pt x="302315" y="63851"/>
                </a:lnTo>
                <a:lnTo>
                  <a:pt x="302315" y="164078"/>
                </a:lnTo>
                <a:lnTo>
                  <a:pt x="332251" y="164078"/>
                </a:lnTo>
                <a:lnTo>
                  <a:pt x="332251" y="50469"/>
                </a:lnTo>
                <a:lnTo>
                  <a:pt x="329686" y="45747"/>
                </a:lnTo>
                <a:lnTo>
                  <a:pt x="325445" y="42982"/>
                </a:lnTo>
                <a:lnTo>
                  <a:pt x="30107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121" y="8326872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2129" y="8326877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2343" y="86725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743" y="0"/>
                </a:moveTo>
                <a:lnTo>
                  <a:pt x="131962" y="6421"/>
                </a:lnTo>
                <a:lnTo>
                  <a:pt x="89025" y="24541"/>
                </a:lnTo>
                <a:lnTo>
                  <a:pt x="52647" y="52648"/>
                </a:lnTo>
                <a:lnTo>
                  <a:pt x="24541" y="89028"/>
                </a:lnTo>
                <a:lnTo>
                  <a:pt x="6420" y="131968"/>
                </a:lnTo>
                <a:lnTo>
                  <a:pt x="0" y="179753"/>
                </a:lnTo>
                <a:lnTo>
                  <a:pt x="6420" y="227539"/>
                </a:lnTo>
                <a:lnTo>
                  <a:pt x="24541" y="270478"/>
                </a:lnTo>
                <a:lnTo>
                  <a:pt x="52647" y="306858"/>
                </a:lnTo>
                <a:lnTo>
                  <a:pt x="89025" y="334965"/>
                </a:lnTo>
                <a:lnTo>
                  <a:pt x="131962" y="353086"/>
                </a:lnTo>
                <a:lnTo>
                  <a:pt x="179743" y="359507"/>
                </a:lnTo>
                <a:lnTo>
                  <a:pt x="227532" y="353086"/>
                </a:lnTo>
                <a:lnTo>
                  <a:pt x="270472" y="334965"/>
                </a:lnTo>
                <a:lnTo>
                  <a:pt x="306851" y="306858"/>
                </a:lnTo>
                <a:lnTo>
                  <a:pt x="334957" y="270478"/>
                </a:lnTo>
                <a:lnTo>
                  <a:pt x="353076" y="227539"/>
                </a:lnTo>
                <a:lnTo>
                  <a:pt x="359496" y="179753"/>
                </a:lnTo>
                <a:lnTo>
                  <a:pt x="353076" y="131968"/>
                </a:lnTo>
                <a:lnTo>
                  <a:pt x="334957" y="89028"/>
                </a:lnTo>
                <a:lnTo>
                  <a:pt x="306851" y="52648"/>
                </a:lnTo>
                <a:lnTo>
                  <a:pt x="270472" y="24541"/>
                </a:lnTo>
                <a:lnTo>
                  <a:pt x="227532" y="6421"/>
                </a:lnTo>
                <a:lnTo>
                  <a:pt x="179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7374" y="8657617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194727" y="0"/>
                </a:moveTo>
                <a:lnTo>
                  <a:pt x="150130" y="5151"/>
                </a:lnTo>
                <a:lnTo>
                  <a:pt x="109163" y="19821"/>
                </a:lnTo>
                <a:lnTo>
                  <a:pt x="73004" y="42830"/>
                </a:lnTo>
                <a:lnTo>
                  <a:pt x="42831" y="73002"/>
                </a:lnTo>
                <a:lnTo>
                  <a:pt x="19821" y="109159"/>
                </a:lnTo>
                <a:lnTo>
                  <a:pt x="5151" y="150123"/>
                </a:lnTo>
                <a:lnTo>
                  <a:pt x="0" y="194716"/>
                </a:lnTo>
                <a:lnTo>
                  <a:pt x="5151" y="239312"/>
                </a:lnTo>
                <a:lnTo>
                  <a:pt x="19821" y="280278"/>
                </a:lnTo>
                <a:lnTo>
                  <a:pt x="42831" y="316434"/>
                </a:lnTo>
                <a:lnTo>
                  <a:pt x="73004" y="346605"/>
                </a:lnTo>
                <a:lnTo>
                  <a:pt x="109163" y="369613"/>
                </a:lnTo>
                <a:lnTo>
                  <a:pt x="150130" y="384282"/>
                </a:lnTo>
                <a:lnTo>
                  <a:pt x="194727" y="389433"/>
                </a:lnTo>
                <a:lnTo>
                  <a:pt x="239320" y="384282"/>
                </a:lnTo>
                <a:lnTo>
                  <a:pt x="280283" y="369613"/>
                </a:lnTo>
                <a:lnTo>
                  <a:pt x="296182" y="359496"/>
                </a:lnTo>
                <a:lnTo>
                  <a:pt x="194727" y="359496"/>
                </a:lnTo>
                <a:lnTo>
                  <a:pt x="150973" y="353601"/>
                </a:lnTo>
                <a:lnTo>
                  <a:pt x="111623" y="336968"/>
                </a:lnTo>
                <a:lnTo>
                  <a:pt x="78260" y="311181"/>
                </a:lnTo>
                <a:lnTo>
                  <a:pt x="52469" y="277822"/>
                </a:lnTo>
                <a:lnTo>
                  <a:pt x="35833" y="238473"/>
                </a:lnTo>
                <a:lnTo>
                  <a:pt x="29936" y="194716"/>
                </a:lnTo>
                <a:lnTo>
                  <a:pt x="35833" y="150963"/>
                </a:lnTo>
                <a:lnTo>
                  <a:pt x="52469" y="111615"/>
                </a:lnTo>
                <a:lnTo>
                  <a:pt x="78260" y="78255"/>
                </a:lnTo>
                <a:lnTo>
                  <a:pt x="111623" y="52466"/>
                </a:lnTo>
                <a:lnTo>
                  <a:pt x="150973" y="35832"/>
                </a:lnTo>
                <a:lnTo>
                  <a:pt x="194727" y="29936"/>
                </a:lnTo>
                <a:lnTo>
                  <a:pt x="296178" y="29936"/>
                </a:lnTo>
                <a:lnTo>
                  <a:pt x="280283" y="19821"/>
                </a:lnTo>
                <a:lnTo>
                  <a:pt x="239320" y="5151"/>
                </a:lnTo>
                <a:lnTo>
                  <a:pt x="194727" y="0"/>
                </a:lnTo>
                <a:close/>
              </a:path>
              <a:path w="389890" h="389890">
                <a:moveTo>
                  <a:pt x="296178" y="29936"/>
                </a:moveTo>
                <a:lnTo>
                  <a:pt x="194727" y="29936"/>
                </a:lnTo>
                <a:lnTo>
                  <a:pt x="238480" y="35832"/>
                </a:lnTo>
                <a:lnTo>
                  <a:pt x="277828" y="52466"/>
                </a:lnTo>
                <a:lnTo>
                  <a:pt x="311188" y="78255"/>
                </a:lnTo>
                <a:lnTo>
                  <a:pt x="336976" y="111615"/>
                </a:lnTo>
                <a:lnTo>
                  <a:pt x="353610" y="150963"/>
                </a:lnTo>
                <a:lnTo>
                  <a:pt x="359507" y="194716"/>
                </a:lnTo>
                <a:lnTo>
                  <a:pt x="353610" y="238473"/>
                </a:lnTo>
                <a:lnTo>
                  <a:pt x="336976" y="277822"/>
                </a:lnTo>
                <a:lnTo>
                  <a:pt x="311188" y="311181"/>
                </a:lnTo>
                <a:lnTo>
                  <a:pt x="277828" y="336968"/>
                </a:lnTo>
                <a:lnTo>
                  <a:pt x="238480" y="353601"/>
                </a:lnTo>
                <a:lnTo>
                  <a:pt x="194727" y="359496"/>
                </a:lnTo>
                <a:lnTo>
                  <a:pt x="296182" y="359496"/>
                </a:lnTo>
                <a:lnTo>
                  <a:pt x="346612" y="316434"/>
                </a:lnTo>
                <a:lnTo>
                  <a:pt x="369622" y="280278"/>
                </a:lnTo>
                <a:lnTo>
                  <a:pt x="384292" y="239312"/>
                </a:lnTo>
                <a:lnTo>
                  <a:pt x="389443" y="194716"/>
                </a:lnTo>
                <a:lnTo>
                  <a:pt x="384292" y="150123"/>
                </a:lnTo>
                <a:lnTo>
                  <a:pt x="369622" y="109159"/>
                </a:lnTo>
                <a:lnTo>
                  <a:pt x="346612" y="73002"/>
                </a:lnTo>
                <a:lnTo>
                  <a:pt x="316440" y="42830"/>
                </a:lnTo>
                <a:lnTo>
                  <a:pt x="29617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1475" y="8791708"/>
            <a:ext cx="121242" cy="121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2818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61" y="0"/>
                </a:moveTo>
                <a:lnTo>
                  <a:pt x="108306" y="8073"/>
                </a:lnTo>
                <a:lnTo>
                  <a:pt x="64834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12" y="700606"/>
                </a:lnTo>
                <a:lnTo>
                  <a:pt x="316712" y="158351"/>
                </a:lnTo>
                <a:lnTo>
                  <a:pt x="308639" y="108300"/>
                </a:lnTo>
                <a:lnTo>
                  <a:pt x="286159" y="64831"/>
                </a:lnTo>
                <a:lnTo>
                  <a:pt x="251880" y="30553"/>
                </a:lnTo>
                <a:lnTo>
                  <a:pt x="208412" y="8073"/>
                </a:lnTo>
                <a:lnTo>
                  <a:pt x="158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7858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281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52834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41612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1612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738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0749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1179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6222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0997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51" y="0"/>
                </a:moveTo>
                <a:lnTo>
                  <a:pt x="108300" y="8073"/>
                </a:lnTo>
                <a:lnTo>
                  <a:pt x="64831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6037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0993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71014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9790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979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891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8919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9348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4392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3186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129943" y="1750051"/>
                </a:moveTo>
                <a:lnTo>
                  <a:pt x="0" y="1750051"/>
                </a:lnTo>
                <a:lnTo>
                  <a:pt x="0" y="0"/>
                </a:lnTo>
                <a:lnTo>
                  <a:pt x="129943" y="0"/>
                </a:lnTo>
                <a:lnTo>
                  <a:pt x="129943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18224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68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73296"/>
                </a:lnTo>
                <a:lnTo>
                  <a:pt x="6701" y="1780008"/>
                </a:lnTo>
                <a:lnTo>
                  <a:pt x="153168" y="1780008"/>
                </a:lnTo>
                <a:lnTo>
                  <a:pt x="159879" y="1773296"/>
                </a:lnTo>
                <a:lnTo>
                  <a:pt x="159879" y="1750061"/>
                </a:lnTo>
                <a:lnTo>
                  <a:pt x="29946" y="1750061"/>
                </a:lnTo>
                <a:lnTo>
                  <a:pt x="29946" y="29946"/>
                </a:lnTo>
                <a:lnTo>
                  <a:pt x="159879" y="29946"/>
                </a:lnTo>
                <a:lnTo>
                  <a:pt x="159879" y="6711"/>
                </a:lnTo>
                <a:lnTo>
                  <a:pt x="153168" y="0"/>
                </a:lnTo>
                <a:close/>
              </a:path>
              <a:path w="160020" h="1780540">
                <a:moveTo>
                  <a:pt x="159879" y="29946"/>
                </a:moveTo>
                <a:lnTo>
                  <a:pt x="129943" y="29946"/>
                </a:lnTo>
                <a:lnTo>
                  <a:pt x="129943" y="1750061"/>
                </a:lnTo>
                <a:lnTo>
                  <a:pt x="159879" y="1750061"/>
                </a:lnTo>
                <a:lnTo>
                  <a:pt x="15987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8319" y="8326877"/>
            <a:ext cx="130175" cy="1381760"/>
          </a:xfrm>
          <a:custGeom>
            <a:avLst/>
            <a:gdLst/>
            <a:ahLst/>
            <a:cxnLst/>
            <a:rect l="l" t="t" r="r" b="b"/>
            <a:pathLst>
              <a:path w="130175" h="1381759">
                <a:moveTo>
                  <a:pt x="129943" y="1381685"/>
                </a:moveTo>
                <a:lnTo>
                  <a:pt x="0" y="1381685"/>
                </a:lnTo>
                <a:lnTo>
                  <a:pt x="0" y="0"/>
                </a:lnTo>
                <a:lnTo>
                  <a:pt x="129943" y="0"/>
                </a:lnTo>
                <a:lnTo>
                  <a:pt x="129943" y="1381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43346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89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04920"/>
                </a:lnTo>
                <a:lnTo>
                  <a:pt x="6711" y="1411632"/>
                </a:lnTo>
                <a:lnTo>
                  <a:pt x="153189" y="1411632"/>
                </a:lnTo>
                <a:lnTo>
                  <a:pt x="159890" y="1404920"/>
                </a:lnTo>
                <a:lnTo>
                  <a:pt x="159890" y="1381685"/>
                </a:lnTo>
                <a:lnTo>
                  <a:pt x="29946" y="1381685"/>
                </a:lnTo>
                <a:lnTo>
                  <a:pt x="29946" y="29936"/>
                </a:lnTo>
                <a:lnTo>
                  <a:pt x="159890" y="29936"/>
                </a:lnTo>
                <a:lnTo>
                  <a:pt x="159890" y="6701"/>
                </a:lnTo>
                <a:lnTo>
                  <a:pt x="153189" y="0"/>
                </a:lnTo>
                <a:close/>
              </a:path>
              <a:path w="160020" h="1412240">
                <a:moveTo>
                  <a:pt x="159890" y="29936"/>
                </a:moveTo>
                <a:lnTo>
                  <a:pt x="129954" y="29936"/>
                </a:lnTo>
                <a:lnTo>
                  <a:pt x="129954" y="1381685"/>
                </a:lnTo>
                <a:lnTo>
                  <a:pt x="159890" y="1381685"/>
                </a:lnTo>
                <a:lnTo>
                  <a:pt x="15989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74662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9693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466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4659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2581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02584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3445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3457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33014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18047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6483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1514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47" y="730543"/>
                </a:lnTo>
                <a:lnTo>
                  <a:pt x="346649" y="723841"/>
                </a:lnTo>
                <a:lnTo>
                  <a:pt x="346649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805" y="29936"/>
                </a:lnTo>
                <a:lnTo>
                  <a:pt x="260736" y="23698"/>
                </a:lnTo>
                <a:lnTo>
                  <a:pt x="219344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805" y="29936"/>
                </a:moveTo>
                <a:lnTo>
                  <a:pt x="173314" y="29936"/>
                </a:lnTo>
                <a:lnTo>
                  <a:pt x="218592" y="37258"/>
                </a:lnTo>
                <a:lnTo>
                  <a:pt x="257951" y="57638"/>
                </a:lnTo>
                <a:lnTo>
                  <a:pt x="289010" y="88695"/>
                </a:lnTo>
                <a:lnTo>
                  <a:pt x="309390" y="128050"/>
                </a:lnTo>
                <a:lnTo>
                  <a:pt x="316712" y="173324"/>
                </a:lnTo>
                <a:lnTo>
                  <a:pt x="316712" y="700606"/>
                </a:lnTo>
                <a:lnTo>
                  <a:pt x="346649" y="700606"/>
                </a:lnTo>
                <a:lnTo>
                  <a:pt x="346649" y="173324"/>
                </a:lnTo>
                <a:lnTo>
                  <a:pt x="340447" y="127302"/>
                </a:lnTo>
                <a:lnTo>
                  <a:pt x="322952" y="85914"/>
                </a:lnTo>
                <a:lnTo>
                  <a:pt x="295827" y="50824"/>
                </a:lnTo>
                <a:lnTo>
                  <a:pt x="268805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6487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6490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8440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4404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526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45277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14834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9867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055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0" y="1750051"/>
                </a:moveTo>
                <a:lnTo>
                  <a:pt x="129954" y="1750051"/>
                </a:lnTo>
                <a:lnTo>
                  <a:pt x="129954" y="0"/>
                </a:lnTo>
                <a:lnTo>
                  <a:pt x="0" y="0"/>
                </a:lnTo>
                <a:lnTo>
                  <a:pt x="0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66102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57" y="0"/>
                </a:moveTo>
                <a:lnTo>
                  <a:pt x="6690" y="0"/>
                </a:lnTo>
                <a:lnTo>
                  <a:pt x="0" y="6711"/>
                </a:lnTo>
                <a:lnTo>
                  <a:pt x="0" y="1773296"/>
                </a:lnTo>
                <a:lnTo>
                  <a:pt x="6690" y="1780008"/>
                </a:lnTo>
                <a:lnTo>
                  <a:pt x="153157" y="1780008"/>
                </a:lnTo>
                <a:lnTo>
                  <a:pt x="159869" y="1773296"/>
                </a:lnTo>
                <a:lnTo>
                  <a:pt x="159869" y="1750061"/>
                </a:lnTo>
                <a:lnTo>
                  <a:pt x="29936" y="1750061"/>
                </a:lnTo>
                <a:lnTo>
                  <a:pt x="29936" y="29946"/>
                </a:lnTo>
                <a:lnTo>
                  <a:pt x="159869" y="29946"/>
                </a:lnTo>
                <a:lnTo>
                  <a:pt x="159869" y="6711"/>
                </a:lnTo>
                <a:lnTo>
                  <a:pt x="153157" y="0"/>
                </a:lnTo>
                <a:close/>
              </a:path>
              <a:path w="160020" h="1780540">
                <a:moveTo>
                  <a:pt x="159869" y="29946"/>
                </a:moveTo>
                <a:lnTo>
                  <a:pt x="129933" y="29946"/>
                </a:lnTo>
                <a:lnTo>
                  <a:pt x="129933" y="1750061"/>
                </a:lnTo>
                <a:lnTo>
                  <a:pt x="159869" y="1750061"/>
                </a:lnTo>
                <a:lnTo>
                  <a:pt x="15986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0970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57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1404920"/>
                </a:lnTo>
                <a:lnTo>
                  <a:pt x="6701" y="1411632"/>
                </a:lnTo>
                <a:lnTo>
                  <a:pt x="153157" y="1411632"/>
                </a:lnTo>
                <a:lnTo>
                  <a:pt x="159869" y="1404920"/>
                </a:lnTo>
                <a:lnTo>
                  <a:pt x="159869" y="1381685"/>
                </a:lnTo>
                <a:lnTo>
                  <a:pt x="29936" y="1381685"/>
                </a:lnTo>
                <a:lnTo>
                  <a:pt x="29936" y="29936"/>
                </a:lnTo>
                <a:lnTo>
                  <a:pt x="159869" y="29936"/>
                </a:lnTo>
                <a:lnTo>
                  <a:pt x="159869" y="6701"/>
                </a:lnTo>
                <a:lnTo>
                  <a:pt x="153157" y="0"/>
                </a:lnTo>
                <a:close/>
              </a:path>
              <a:path w="160020" h="1412240">
                <a:moveTo>
                  <a:pt x="159869" y="29936"/>
                </a:moveTo>
                <a:lnTo>
                  <a:pt x="129933" y="29936"/>
                </a:lnTo>
                <a:lnTo>
                  <a:pt x="129933" y="1381685"/>
                </a:lnTo>
                <a:lnTo>
                  <a:pt x="159869" y="1381685"/>
                </a:lnTo>
                <a:lnTo>
                  <a:pt x="159869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3207" y="9508910"/>
            <a:ext cx="1898014" cy="850265"/>
          </a:xfrm>
          <a:custGeom>
            <a:avLst/>
            <a:gdLst/>
            <a:ahLst/>
            <a:cxnLst/>
            <a:rect l="l" t="t" r="r" b="b"/>
            <a:pathLst>
              <a:path w="1898015" h="850265">
                <a:moveTo>
                  <a:pt x="320848" y="0"/>
                </a:moveTo>
                <a:lnTo>
                  <a:pt x="268798" y="3386"/>
                </a:lnTo>
                <a:lnTo>
                  <a:pt x="219424" y="13192"/>
                </a:lnTo>
                <a:lnTo>
                  <a:pt x="173386" y="28884"/>
                </a:lnTo>
                <a:lnTo>
                  <a:pt x="131346" y="49931"/>
                </a:lnTo>
                <a:lnTo>
                  <a:pt x="93963" y="75800"/>
                </a:lnTo>
                <a:lnTo>
                  <a:pt x="61896" y="105958"/>
                </a:lnTo>
                <a:lnTo>
                  <a:pt x="35806" y="139875"/>
                </a:lnTo>
                <a:lnTo>
                  <a:pt x="16354" y="177017"/>
                </a:lnTo>
                <a:lnTo>
                  <a:pt x="4198" y="216853"/>
                </a:lnTo>
                <a:lnTo>
                  <a:pt x="0" y="258850"/>
                </a:lnTo>
                <a:lnTo>
                  <a:pt x="0" y="849890"/>
                </a:lnTo>
                <a:lnTo>
                  <a:pt x="133011" y="849890"/>
                </a:lnTo>
                <a:lnTo>
                  <a:pt x="133011" y="356910"/>
                </a:lnTo>
                <a:lnTo>
                  <a:pt x="138380" y="310236"/>
                </a:lnTo>
                <a:lnTo>
                  <a:pt x="153675" y="267392"/>
                </a:lnTo>
                <a:lnTo>
                  <a:pt x="177679" y="229599"/>
                </a:lnTo>
                <a:lnTo>
                  <a:pt x="209176" y="198079"/>
                </a:lnTo>
                <a:lnTo>
                  <a:pt x="246948" y="174053"/>
                </a:lnTo>
                <a:lnTo>
                  <a:pt x="289778" y="158742"/>
                </a:lnTo>
                <a:lnTo>
                  <a:pt x="336450" y="153367"/>
                </a:lnTo>
                <a:lnTo>
                  <a:pt x="612944" y="153367"/>
                </a:lnTo>
                <a:lnTo>
                  <a:pt x="600736" y="132258"/>
                </a:lnTo>
                <a:lnTo>
                  <a:pt x="574234" y="100087"/>
                </a:lnTo>
                <a:lnTo>
                  <a:pt x="542243" y="71531"/>
                </a:lnTo>
                <a:lnTo>
                  <a:pt x="505359" y="47077"/>
                </a:lnTo>
                <a:lnTo>
                  <a:pt x="464180" y="27210"/>
                </a:lnTo>
                <a:lnTo>
                  <a:pt x="419303" y="12417"/>
                </a:lnTo>
                <a:lnTo>
                  <a:pt x="371327" y="3185"/>
                </a:lnTo>
                <a:lnTo>
                  <a:pt x="320848" y="0"/>
                </a:lnTo>
                <a:close/>
              </a:path>
              <a:path w="1898015" h="850265">
                <a:moveTo>
                  <a:pt x="612944" y="153367"/>
                </a:moveTo>
                <a:lnTo>
                  <a:pt x="336450" y="153367"/>
                </a:lnTo>
                <a:lnTo>
                  <a:pt x="383078" y="158742"/>
                </a:lnTo>
                <a:lnTo>
                  <a:pt x="425891" y="174053"/>
                </a:lnTo>
                <a:lnTo>
                  <a:pt x="463663" y="198079"/>
                </a:lnTo>
                <a:lnTo>
                  <a:pt x="495172" y="229599"/>
                </a:lnTo>
                <a:lnTo>
                  <a:pt x="519193" y="267392"/>
                </a:lnTo>
                <a:lnTo>
                  <a:pt x="534503" y="310236"/>
                </a:lnTo>
                <a:lnTo>
                  <a:pt x="539878" y="356910"/>
                </a:lnTo>
                <a:lnTo>
                  <a:pt x="539878" y="849890"/>
                </a:lnTo>
                <a:lnTo>
                  <a:pt x="745369" y="849890"/>
                </a:lnTo>
                <a:lnTo>
                  <a:pt x="745369" y="356910"/>
                </a:lnTo>
                <a:lnTo>
                  <a:pt x="750744" y="310236"/>
                </a:lnTo>
                <a:lnTo>
                  <a:pt x="766054" y="267392"/>
                </a:lnTo>
                <a:lnTo>
                  <a:pt x="790079" y="229599"/>
                </a:lnTo>
                <a:lnTo>
                  <a:pt x="814177" y="205501"/>
                </a:lnTo>
                <a:lnTo>
                  <a:pt x="634881" y="205501"/>
                </a:lnTo>
                <a:lnTo>
                  <a:pt x="621151" y="167558"/>
                </a:lnTo>
                <a:lnTo>
                  <a:pt x="612944" y="153367"/>
                </a:lnTo>
                <a:close/>
              </a:path>
              <a:path w="1898015" h="850265">
                <a:moveTo>
                  <a:pt x="1241003" y="153367"/>
                </a:moveTo>
                <a:lnTo>
                  <a:pt x="948923" y="153367"/>
                </a:lnTo>
                <a:lnTo>
                  <a:pt x="995556" y="158742"/>
                </a:lnTo>
                <a:lnTo>
                  <a:pt x="1038371" y="174053"/>
                </a:lnTo>
                <a:lnTo>
                  <a:pt x="1076145" y="198079"/>
                </a:lnTo>
                <a:lnTo>
                  <a:pt x="1107655" y="229599"/>
                </a:lnTo>
                <a:lnTo>
                  <a:pt x="1131677" y="267392"/>
                </a:lnTo>
                <a:lnTo>
                  <a:pt x="1146987" y="310236"/>
                </a:lnTo>
                <a:lnTo>
                  <a:pt x="1152362" y="356910"/>
                </a:lnTo>
                <a:lnTo>
                  <a:pt x="1152362" y="849890"/>
                </a:lnTo>
                <a:lnTo>
                  <a:pt x="1357853" y="849890"/>
                </a:lnTo>
                <a:lnTo>
                  <a:pt x="1357853" y="356910"/>
                </a:lnTo>
                <a:lnTo>
                  <a:pt x="1363227" y="310236"/>
                </a:lnTo>
                <a:lnTo>
                  <a:pt x="1378536" y="267392"/>
                </a:lnTo>
                <a:lnTo>
                  <a:pt x="1402559" y="229599"/>
                </a:lnTo>
                <a:lnTo>
                  <a:pt x="1426656" y="205501"/>
                </a:lnTo>
                <a:lnTo>
                  <a:pt x="1262956" y="205501"/>
                </a:lnTo>
                <a:lnTo>
                  <a:pt x="1249216" y="167558"/>
                </a:lnTo>
                <a:lnTo>
                  <a:pt x="1241003" y="153367"/>
                </a:lnTo>
                <a:close/>
              </a:path>
              <a:path w="1898015" h="850265">
                <a:moveTo>
                  <a:pt x="1869087" y="153367"/>
                </a:moveTo>
                <a:lnTo>
                  <a:pt x="1561397" y="153367"/>
                </a:lnTo>
                <a:lnTo>
                  <a:pt x="1608028" y="158742"/>
                </a:lnTo>
                <a:lnTo>
                  <a:pt x="1650840" y="174053"/>
                </a:lnTo>
                <a:lnTo>
                  <a:pt x="1688610" y="198079"/>
                </a:lnTo>
                <a:lnTo>
                  <a:pt x="1720116" y="229599"/>
                </a:lnTo>
                <a:lnTo>
                  <a:pt x="1744133" y="267392"/>
                </a:lnTo>
                <a:lnTo>
                  <a:pt x="1759441" y="310236"/>
                </a:lnTo>
                <a:lnTo>
                  <a:pt x="1764815" y="356910"/>
                </a:lnTo>
                <a:lnTo>
                  <a:pt x="1764815" y="849890"/>
                </a:lnTo>
                <a:lnTo>
                  <a:pt x="1897847" y="849890"/>
                </a:lnTo>
                <a:lnTo>
                  <a:pt x="1897847" y="258850"/>
                </a:lnTo>
                <a:lnTo>
                  <a:pt x="1893646" y="216853"/>
                </a:lnTo>
                <a:lnTo>
                  <a:pt x="1881481" y="177017"/>
                </a:lnTo>
                <a:lnTo>
                  <a:pt x="1869087" y="153367"/>
                </a:lnTo>
                <a:close/>
              </a:path>
              <a:path w="1898015" h="850265">
                <a:moveTo>
                  <a:pt x="948923" y="0"/>
                </a:moveTo>
                <a:lnTo>
                  <a:pt x="898441" y="3185"/>
                </a:lnTo>
                <a:lnTo>
                  <a:pt x="850455" y="12417"/>
                </a:lnTo>
                <a:lnTo>
                  <a:pt x="805566" y="27210"/>
                </a:lnTo>
                <a:lnTo>
                  <a:pt x="764374" y="47077"/>
                </a:lnTo>
                <a:lnTo>
                  <a:pt x="727480" y="71531"/>
                </a:lnTo>
                <a:lnTo>
                  <a:pt x="695483" y="100087"/>
                </a:lnTo>
                <a:lnTo>
                  <a:pt x="668984" y="132258"/>
                </a:lnTo>
                <a:lnTo>
                  <a:pt x="648583" y="167558"/>
                </a:lnTo>
                <a:lnTo>
                  <a:pt x="634881" y="205501"/>
                </a:lnTo>
                <a:lnTo>
                  <a:pt x="814177" y="205501"/>
                </a:lnTo>
                <a:lnTo>
                  <a:pt x="821599" y="198079"/>
                </a:lnTo>
                <a:lnTo>
                  <a:pt x="859394" y="174053"/>
                </a:lnTo>
                <a:lnTo>
                  <a:pt x="902242" y="158742"/>
                </a:lnTo>
                <a:lnTo>
                  <a:pt x="948923" y="153367"/>
                </a:lnTo>
                <a:lnTo>
                  <a:pt x="1241003" y="153367"/>
                </a:lnTo>
                <a:lnTo>
                  <a:pt x="1228787" y="132258"/>
                </a:lnTo>
                <a:lnTo>
                  <a:pt x="1202270" y="100087"/>
                </a:lnTo>
                <a:lnTo>
                  <a:pt x="1170264" y="71531"/>
                </a:lnTo>
                <a:lnTo>
                  <a:pt x="1133371" y="47077"/>
                </a:lnTo>
                <a:lnTo>
                  <a:pt x="1092190" y="27210"/>
                </a:lnTo>
                <a:lnTo>
                  <a:pt x="1047321" y="12417"/>
                </a:lnTo>
                <a:lnTo>
                  <a:pt x="999366" y="3185"/>
                </a:lnTo>
                <a:lnTo>
                  <a:pt x="948923" y="0"/>
                </a:lnTo>
                <a:close/>
              </a:path>
              <a:path w="1898015" h="850265">
                <a:moveTo>
                  <a:pt x="1576988" y="0"/>
                </a:moveTo>
                <a:lnTo>
                  <a:pt x="1526509" y="3185"/>
                </a:lnTo>
                <a:lnTo>
                  <a:pt x="1478525" y="12417"/>
                </a:lnTo>
                <a:lnTo>
                  <a:pt x="1433638" y="27210"/>
                </a:lnTo>
                <a:lnTo>
                  <a:pt x="1392448" y="47077"/>
                </a:lnTo>
                <a:lnTo>
                  <a:pt x="1355554" y="71531"/>
                </a:lnTo>
                <a:lnTo>
                  <a:pt x="1323558" y="100087"/>
                </a:lnTo>
                <a:lnTo>
                  <a:pt x="1297059" y="132258"/>
                </a:lnTo>
                <a:lnTo>
                  <a:pt x="1276658" y="167558"/>
                </a:lnTo>
                <a:lnTo>
                  <a:pt x="1262956" y="205501"/>
                </a:lnTo>
                <a:lnTo>
                  <a:pt x="1426656" y="205501"/>
                </a:lnTo>
                <a:lnTo>
                  <a:pt x="1434077" y="198079"/>
                </a:lnTo>
                <a:lnTo>
                  <a:pt x="1471869" y="174053"/>
                </a:lnTo>
                <a:lnTo>
                  <a:pt x="1514716" y="158742"/>
                </a:lnTo>
                <a:lnTo>
                  <a:pt x="1561397" y="153367"/>
                </a:lnTo>
                <a:lnTo>
                  <a:pt x="1869087" y="153367"/>
                </a:lnTo>
                <a:lnTo>
                  <a:pt x="1862017" y="139875"/>
                </a:lnTo>
                <a:lnTo>
                  <a:pt x="1835914" y="105958"/>
                </a:lnTo>
                <a:lnTo>
                  <a:pt x="1803836" y="75800"/>
                </a:lnTo>
                <a:lnTo>
                  <a:pt x="1766444" y="49931"/>
                </a:lnTo>
                <a:lnTo>
                  <a:pt x="1724401" y="28884"/>
                </a:lnTo>
                <a:lnTo>
                  <a:pt x="1678370" y="13192"/>
                </a:lnTo>
                <a:lnTo>
                  <a:pt x="1629011" y="3386"/>
                </a:lnTo>
                <a:lnTo>
                  <a:pt x="1576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08238" y="9493935"/>
            <a:ext cx="1927860" cy="880110"/>
          </a:xfrm>
          <a:custGeom>
            <a:avLst/>
            <a:gdLst/>
            <a:ahLst/>
            <a:cxnLst/>
            <a:rect l="l" t="t" r="r" b="b"/>
            <a:pathLst>
              <a:path w="1927859" h="880109">
                <a:moveTo>
                  <a:pt x="335822" y="0"/>
                </a:moveTo>
                <a:lnTo>
                  <a:pt x="281421" y="3590"/>
                </a:lnTo>
                <a:lnTo>
                  <a:pt x="229788" y="13982"/>
                </a:lnTo>
                <a:lnTo>
                  <a:pt x="181621" y="30608"/>
                </a:lnTo>
                <a:lnTo>
                  <a:pt x="137616" y="52900"/>
                </a:lnTo>
                <a:lnTo>
                  <a:pt x="98469" y="80290"/>
                </a:lnTo>
                <a:lnTo>
                  <a:pt x="64878" y="112210"/>
                </a:lnTo>
                <a:lnTo>
                  <a:pt x="37539" y="148091"/>
                </a:lnTo>
                <a:lnTo>
                  <a:pt x="17148" y="187366"/>
                </a:lnTo>
                <a:lnTo>
                  <a:pt x="4403" y="229466"/>
                </a:lnTo>
                <a:lnTo>
                  <a:pt x="0" y="273824"/>
                </a:lnTo>
                <a:lnTo>
                  <a:pt x="0" y="873135"/>
                </a:lnTo>
                <a:lnTo>
                  <a:pt x="6701" y="879837"/>
                </a:lnTo>
                <a:lnTo>
                  <a:pt x="156246" y="879837"/>
                </a:lnTo>
                <a:lnTo>
                  <a:pt x="162958" y="873135"/>
                </a:lnTo>
                <a:lnTo>
                  <a:pt x="162958" y="849900"/>
                </a:lnTo>
                <a:lnTo>
                  <a:pt x="29936" y="849900"/>
                </a:lnTo>
                <a:lnTo>
                  <a:pt x="29936" y="273824"/>
                </a:lnTo>
                <a:lnTo>
                  <a:pt x="34873" y="230042"/>
                </a:lnTo>
                <a:lnTo>
                  <a:pt x="49104" y="188811"/>
                </a:lnTo>
                <a:lnTo>
                  <a:pt x="71758" y="150826"/>
                </a:lnTo>
                <a:lnTo>
                  <a:pt x="101966" y="116779"/>
                </a:lnTo>
                <a:lnTo>
                  <a:pt x="138855" y="87367"/>
                </a:lnTo>
                <a:lnTo>
                  <a:pt x="181556" y="63282"/>
                </a:lnTo>
                <a:lnTo>
                  <a:pt x="229198" y="45219"/>
                </a:lnTo>
                <a:lnTo>
                  <a:pt x="280910" y="33872"/>
                </a:lnTo>
                <a:lnTo>
                  <a:pt x="335822" y="29936"/>
                </a:lnTo>
                <a:lnTo>
                  <a:pt x="487256" y="29936"/>
                </a:lnTo>
                <a:lnTo>
                  <a:pt x="483963" y="28349"/>
                </a:lnTo>
                <a:lnTo>
                  <a:pt x="437213" y="12912"/>
                </a:lnTo>
                <a:lnTo>
                  <a:pt x="387596" y="3306"/>
                </a:lnTo>
                <a:lnTo>
                  <a:pt x="335822" y="0"/>
                </a:lnTo>
                <a:close/>
              </a:path>
              <a:path w="1927859" h="880109">
                <a:moveTo>
                  <a:pt x="459460" y="183324"/>
                </a:moveTo>
                <a:lnTo>
                  <a:pt x="351413" y="183324"/>
                </a:lnTo>
                <a:lnTo>
                  <a:pt x="401454" y="190072"/>
                </a:lnTo>
                <a:lnTo>
                  <a:pt x="446458" y="209109"/>
                </a:lnTo>
                <a:lnTo>
                  <a:pt x="484613" y="238622"/>
                </a:lnTo>
                <a:lnTo>
                  <a:pt x="514109" y="276799"/>
                </a:lnTo>
                <a:lnTo>
                  <a:pt x="533138" y="321852"/>
                </a:lnTo>
                <a:lnTo>
                  <a:pt x="539878" y="371894"/>
                </a:lnTo>
                <a:lnTo>
                  <a:pt x="539878" y="873135"/>
                </a:lnTo>
                <a:lnTo>
                  <a:pt x="546590" y="879837"/>
                </a:lnTo>
                <a:lnTo>
                  <a:pt x="768615" y="879837"/>
                </a:lnTo>
                <a:lnTo>
                  <a:pt x="775316" y="873135"/>
                </a:lnTo>
                <a:lnTo>
                  <a:pt x="775316" y="849900"/>
                </a:lnTo>
                <a:lnTo>
                  <a:pt x="569815" y="849900"/>
                </a:lnTo>
                <a:lnTo>
                  <a:pt x="569815" y="371894"/>
                </a:lnTo>
                <a:lnTo>
                  <a:pt x="564027" y="321827"/>
                </a:lnTo>
                <a:lnTo>
                  <a:pt x="547582" y="275883"/>
                </a:lnTo>
                <a:lnTo>
                  <a:pt x="521773" y="235309"/>
                </a:lnTo>
                <a:lnTo>
                  <a:pt x="487930" y="201451"/>
                </a:lnTo>
                <a:lnTo>
                  <a:pt x="459460" y="183324"/>
                </a:lnTo>
                <a:close/>
              </a:path>
              <a:path w="1927859" h="880109">
                <a:moveTo>
                  <a:pt x="1071939" y="183324"/>
                </a:moveTo>
                <a:lnTo>
                  <a:pt x="963897" y="183324"/>
                </a:lnTo>
                <a:lnTo>
                  <a:pt x="1013934" y="190072"/>
                </a:lnTo>
                <a:lnTo>
                  <a:pt x="1058934" y="209109"/>
                </a:lnTo>
                <a:lnTo>
                  <a:pt x="1097088" y="238622"/>
                </a:lnTo>
                <a:lnTo>
                  <a:pt x="1126583" y="276799"/>
                </a:lnTo>
                <a:lnTo>
                  <a:pt x="1145611" y="321852"/>
                </a:lnTo>
                <a:lnTo>
                  <a:pt x="1152352" y="371894"/>
                </a:lnTo>
                <a:lnTo>
                  <a:pt x="1152352" y="873135"/>
                </a:lnTo>
                <a:lnTo>
                  <a:pt x="1159064" y="879837"/>
                </a:lnTo>
                <a:lnTo>
                  <a:pt x="1381088" y="879837"/>
                </a:lnTo>
                <a:lnTo>
                  <a:pt x="1387790" y="873135"/>
                </a:lnTo>
                <a:lnTo>
                  <a:pt x="1387790" y="849900"/>
                </a:lnTo>
                <a:lnTo>
                  <a:pt x="1182299" y="849900"/>
                </a:lnTo>
                <a:lnTo>
                  <a:pt x="1182299" y="371894"/>
                </a:lnTo>
                <a:lnTo>
                  <a:pt x="1176511" y="321827"/>
                </a:lnTo>
                <a:lnTo>
                  <a:pt x="1160064" y="275883"/>
                </a:lnTo>
                <a:lnTo>
                  <a:pt x="1134254" y="235309"/>
                </a:lnTo>
                <a:lnTo>
                  <a:pt x="1100410" y="201451"/>
                </a:lnTo>
                <a:lnTo>
                  <a:pt x="1071939" y="183324"/>
                </a:lnTo>
                <a:close/>
              </a:path>
              <a:path w="1927859" h="880109">
                <a:moveTo>
                  <a:pt x="1684415" y="183324"/>
                </a:moveTo>
                <a:lnTo>
                  <a:pt x="1576370" y="183324"/>
                </a:lnTo>
                <a:lnTo>
                  <a:pt x="1626411" y="190072"/>
                </a:lnTo>
                <a:lnTo>
                  <a:pt x="1671413" y="209109"/>
                </a:lnTo>
                <a:lnTo>
                  <a:pt x="1709565" y="238622"/>
                </a:lnTo>
                <a:lnTo>
                  <a:pt x="1739058" y="276799"/>
                </a:lnTo>
                <a:lnTo>
                  <a:pt x="1758085" y="321852"/>
                </a:lnTo>
                <a:lnTo>
                  <a:pt x="1764825" y="371894"/>
                </a:lnTo>
                <a:lnTo>
                  <a:pt x="1764825" y="873135"/>
                </a:lnTo>
                <a:lnTo>
                  <a:pt x="1771527" y="879837"/>
                </a:lnTo>
                <a:lnTo>
                  <a:pt x="1921082" y="879837"/>
                </a:lnTo>
                <a:lnTo>
                  <a:pt x="1927784" y="873135"/>
                </a:lnTo>
                <a:lnTo>
                  <a:pt x="1927784" y="849900"/>
                </a:lnTo>
                <a:lnTo>
                  <a:pt x="1794762" y="849900"/>
                </a:lnTo>
                <a:lnTo>
                  <a:pt x="1794762" y="371894"/>
                </a:lnTo>
                <a:lnTo>
                  <a:pt x="1788975" y="321827"/>
                </a:lnTo>
                <a:lnTo>
                  <a:pt x="1772531" y="275883"/>
                </a:lnTo>
                <a:lnTo>
                  <a:pt x="1746724" y="235309"/>
                </a:lnTo>
                <a:lnTo>
                  <a:pt x="1712884" y="201451"/>
                </a:lnTo>
                <a:lnTo>
                  <a:pt x="1684415" y="183324"/>
                </a:lnTo>
                <a:close/>
              </a:path>
              <a:path w="1927859" h="880109">
                <a:moveTo>
                  <a:pt x="351413" y="153387"/>
                </a:moveTo>
                <a:lnTo>
                  <a:pt x="301400" y="159168"/>
                </a:lnTo>
                <a:lnTo>
                  <a:pt x="255455" y="175630"/>
                </a:lnTo>
                <a:lnTo>
                  <a:pt x="214900" y="201451"/>
                </a:lnTo>
                <a:lnTo>
                  <a:pt x="181056" y="235309"/>
                </a:lnTo>
                <a:lnTo>
                  <a:pt x="155246" y="275883"/>
                </a:lnTo>
                <a:lnTo>
                  <a:pt x="138790" y="321852"/>
                </a:lnTo>
                <a:lnTo>
                  <a:pt x="133011" y="371894"/>
                </a:lnTo>
                <a:lnTo>
                  <a:pt x="133011" y="849900"/>
                </a:lnTo>
                <a:lnTo>
                  <a:pt x="162958" y="849900"/>
                </a:lnTo>
                <a:lnTo>
                  <a:pt x="162958" y="371894"/>
                </a:lnTo>
                <a:lnTo>
                  <a:pt x="169701" y="321827"/>
                </a:lnTo>
                <a:lnTo>
                  <a:pt x="188725" y="276799"/>
                </a:lnTo>
                <a:lnTo>
                  <a:pt x="218218" y="238622"/>
                </a:lnTo>
                <a:lnTo>
                  <a:pt x="256371" y="209109"/>
                </a:lnTo>
                <a:lnTo>
                  <a:pt x="301372" y="190072"/>
                </a:lnTo>
                <a:lnTo>
                  <a:pt x="351413" y="183324"/>
                </a:lnTo>
                <a:lnTo>
                  <a:pt x="459460" y="183324"/>
                </a:lnTo>
                <a:lnTo>
                  <a:pt x="447375" y="175630"/>
                </a:lnTo>
                <a:lnTo>
                  <a:pt x="401429" y="159168"/>
                </a:lnTo>
                <a:lnTo>
                  <a:pt x="351413" y="153387"/>
                </a:lnTo>
                <a:close/>
              </a:path>
              <a:path w="1927859" h="880109">
                <a:moveTo>
                  <a:pt x="963897" y="153387"/>
                </a:moveTo>
                <a:lnTo>
                  <a:pt x="913851" y="159168"/>
                </a:lnTo>
                <a:lnTo>
                  <a:pt x="867879" y="175630"/>
                </a:lnTo>
                <a:lnTo>
                  <a:pt x="827303" y="201451"/>
                </a:lnTo>
                <a:lnTo>
                  <a:pt x="793444" y="235309"/>
                </a:lnTo>
                <a:lnTo>
                  <a:pt x="767623" y="275883"/>
                </a:lnTo>
                <a:lnTo>
                  <a:pt x="751161" y="321852"/>
                </a:lnTo>
                <a:lnTo>
                  <a:pt x="745380" y="371894"/>
                </a:lnTo>
                <a:lnTo>
                  <a:pt x="745380" y="849900"/>
                </a:lnTo>
                <a:lnTo>
                  <a:pt x="775316" y="849900"/>
                </a:lnTo>
                <a:lnTo>
                  <a:pt x="775316" y="371894"/>
                </a:lnTo>
                <a:lnTo>
                  <a:pt x="782064" y="321827"/>
                </a:lnTo>
                <a:lnTo>
                  <a:pt x="801099" y="276799"/>
                </a:lnTo>
                <a:lnTo>
                  <a:pt x="830612" y="238622"/>
                </a:lnTo>
                <a:lnTo>
                  <a:pt x="868789" y="209109"/>
                </a:lnTo>
                <a:lnTo>
                  <a:pt x="913822" y="190072"/>
                </a:lnTo>
                <a:lnTo>
                  <a:pt x="963897" y="183324"/>
                </a:lnTo>
                <a:lnTo>
                  <a:pt x="1071939" y="183324"/>
                </a:lnTo>
                <a:lnTo>
                  <a:pt x="1059855" y="175630"/>
                </a:lnTo>
                <a:lnTo>
                  <a:pt x="1013910" y="159168"/>
                </a:lnTo>
                <a:lnTo>
                  <a:pt x="963897" y="153387"/>
                </a:lnTo>
                <a:close/>
              </a:path>
              <a:path w="1927859" h="880109">
                <a:moveTo>
                  <a:pt x="1576370" y="153387"/>
                </a:moveTo>
                <a:lnTo>
                  <a:pt x="1526328" y="159168"/>
                </a:lnTo>
                <a:lnTo>
                  <a:pt x="1480357" y="175630"/>
                </a:lnTo>
                <a:lnTo>
                  <a:pt x="1439781" y="201451"/>
                </a:lnTo>
                <a:lnTo>
                  <a:pt x="1405921" y="235309"/>
                </a:lnTo>
                <a:lnTo>
                  <a:pt x="1380098" y="275883"/>
                </a:lnTo>
                <a:lnTo>
                  <a:pt x="1363635" y="321852"/>
                </a:lnTo>
                <a:lnTo>
                  <a:pt x="1357853" y="371894"/>
                </a:lnTo>
                <a:lnTo>
                  <a:pt x="1357853" y="849900"/>
                </a:lnTo>
                <a:lnTo>
                  <a:pt x="1387790" y="849900"/>
                </a:lnTo>
                <a:lnTo>
                  <a:pt x="1387790" y="371894"/>
                </a:lnTo>
                <a:lnTo>
                  <a:pt x="1394537" y="321827"/>
                </a:lnTo>
                <a:lnTo>
                  <a:pt x="1413573" y="276799"/>
                </a:lnTo>
                <a:lnTo>
                  <a:pt x="1443085" y="238622"/>
                </a:lnTo>
                <a:lnTo>
                  <a:pt x="1481263" y="209109"/>
                </a:lnTo>
                <a:lnTo>
                  <a:pt x="1526295" y="190072"/>
                </a:lnTo>
                <a:lnTo>
                  <a:pt x="1576370" y="183324"/>
                </a:lnTo>
                <a:lnTo>
                  <a:pt x="1684415" y="183324"/>
                </a:lnTo>
                <a:lnTo>
                  <a:pt x="1672331" y="175630"/>
                </a:lnTo>
                <a:lnTo>
                  <a:pt x="1626386" y="159168"/>
                </a:lnTo>
                <a:lnTo>
                  <a:pt x="1576370" y="153387"/>
                </a:lnTo>
                <a:close/>
              </a:path>
              <a:path w="1927859" h="880109">
                <a:moveTo>
                  <a:pt x="1744209" y="29936"/>
                </a:moveTo>
                <a:lnTo>
                  <a:pt x="1591961" y="29936"/>
                </a:lnTo>
                <a:lnTo>
                  <a:pt x="1646871" y="33872"/>
                </a:lnTo>
                <a:lnTo>
                  <a:pt x="1698581" y="45219"/>
                </a:lnTo>
                <a:lnTo>
                  <a:pt x="1746223" y="63282"/>
                </a:lnTo>
                <a:lnTo>
                  <a:pt x="1788924" y="87367"/>
                </a:lnTo>
                <a:lnTo>
                  <a:pt x="1825814" y="116779"/>
                </a:lnTo>
                <a:lnTo>
                  <a:pt x="1856022" y="150826"/>
                </a:lnTo>
                <a:lnTo>
                  <a:pt x="1878678" y="188811"/>
                </a:lnTo>
                <a:lnTo>
                  <a:pt x="1892910" y="230042"/>
                </a:lnTo>
                <a:lnTo>
                  <a:pt x="1897847" y="273824"/>
                </a:lnTo>
                <a:lnTo>
                  <a:pt x="1897847" y="849900"/>
                </a:lnTo>
                <a:lnTo>
                  <a:pt x="1927784" y="849900"/>
                </a:lnTo>
                <a:lnTo>
                  <a:pt x="1927784" y="273824"/>
                </a:lnTo>
                <a:lnTo>
                  <a:pt x="1923380" y="229466"/>
                </a:lnTo>
                <a:lnTo>
                  <a:pt x="1910634" y="187366"/>
                </a:lnTo>
                <a:lnTo>
                  <a:pt x="1890243" y="148091"/>
                </a:lnTo>
                <a:lnTo>
                  <a:pt x="1862902" y="112210"/>
                </a:lnTo>
                <a:lnTo>
                  <a:pt x="1829310" y="80290"/>
                </a:lnTo>
                <a:lnTo>
                  <a:pt x="1790163" y="52900"/>
                </a:lnTo>
                <a:lnTo>
                  <a:pt x="1746158" y="30608"/>
                </a:lnTo>
                <a:lnTo>
                  <a:pt x="1744209" y="29936"/>
                </a:lnTo>
                <a:close/>
              </a:path>
              <a:path w="1927859" h="880109">
                <a:moveTo>
                  <a:pt x="487256" y="29936"/>
                </a:moveTo>
                <a:lnTo>
                  <a:pt x="335822" y="29936"/>
                </a:lnTo>
                <a:lnTo>
                  <a:pt x="388898" y="33667"/>
                </a:lnTo>
                <a:lnTo>
                  <a:pt x="439346" y="44465"/>
                </a:lnTo>
                <a:lnTo>
                  <a:pt x="486247" y="61732"/>
                </a:lnTo>
                <a:lnTo>
                  <a:pt x="528681" y="84874"/>
                </a:lnTo>
                <a:lnTo>
                  <a:pt x="565731" y="113294"/>
                </a:lnTo>
                <a:lnTo>
                  <a:pt x="596477" y="146396"/>
                </a:lnTo>
                <a:lnTo>
                  <a:pt x="620000" y="183585"/>
                </a:lnTo>
                <a:lnTo>
                  <a:pt x="635383" y="224265"/>
                </a:lnTo>
                <a:lnTo>
                  <a:pt x="637090" y="230851"/>
                </a:lnTo>
                <a:lnTo>
                  <a:pt x="643058" y="235448"/>
                </a:lnTo>
                <a:lnTo>
                  <a:pt x="656681" y="235448"/>
                </a:lnTo>
                <a:lnTo>
                  <a:pt x="662639" y="230851"/>
                </a:lnTo>
                <a:lnTo>
                  <a:pt x="664346" y="224244"/>
                </a:lnTo>
                <a:lnTo>
                  <a:pt x="679687" y="183568"/>
                </a:lnTo>
                <a:lnTo>
                  <a:pt x="684082" y="176612"/>
                </a:lnTo>
                <a:lnTo>
                  <a:pt x="649844" y="176612"/>
                </a:lnTo>
                <a:lnTo>
                  <a:pt x="628084" y="139044"/>
                </a:lnTo>
                <a:lnTo>
                  <a:pt x="599906" y="104966"/>
                </a:lnTo>
                <a:lnTo>
                  <a:pt x="566020" y="74845"/>
                </a:lnTo>
                <a:lnTo>
                  <a:pt x="527135" y="49150"/>
                </a:lnTo>
                <a:lnTo>
                  <a:pt x="487256" y="29936"/>
                </a:lnTo>
                <a:close/>
              </a:path>
              <a:path w="1927859" h="880109">
                <a:moveTo>
                  <a:pt x="1115321" y="29936"/>
                </a:moveTo>
                <a:lnTo>
                  <a:pt x="963897" y="29936"/>
                </a:lnTo>
                <a:lnTo>
                  <a:pt x="1016970" y="33667"/>
                </a:lnTo>
                <a:lnTo>
                  <a:pt x="1067414" y="44465"/>
                </a:lnTo>
                <a:lnTo>
                  <a:pt x="1114312" y="61732"/>
                </a:lnTo>
                <a:lnTo>
                  <a:pt x="1156744" y="84874"/>
                </a:lnTo>
                <a:lnTo>
                  <a:pt x="1193794" y="113294"/>
                </a:lnTo>
                <a:lnTo>
                  <a:pt x="1224541" y="146396"/>
                </a:lnTo>
                <a:lnTo>
                  <a:pt x="1248069" y="183585"/>
                </a:lnTo>
                <a:lnTo>
                  <a:pt x="1263458" y="224265"/>
                </a:lnTo>
                <a:lnTo>
                  <a:pt x="1265165" y="230851"/>
                </a:lnTo>
                <a:lnTo>
                  <a:pt x="1271113" y="235448"/>
                </a:lnTo>
                <a:lnTo>
                  <a:pt x="1284746" y="235448"/>
                </a:lnTo>
                <a:lnTo>
                  <a:pt x="1290704" y="230851"/>
                </a:lnTo>
                <a:lnTo>
                  <a:pt x="1292421" y="224244"/>
                </a:lnTo>
                <a:lnTo>
                  <a:pt x="1307762" y="183568"/>
                </a:lnTo>
                <a:lnTo>
                  <a:pt x="1312156" y="176612"/>
                </a:lnTo>
                <a:lnTo>
                  <a:pt x="1277919" y="176612"/>
                </a:lnTo>
                <a:lnTo>
                  <a:pt x="1256153" y="139044"/>
                </a:lnTo>
                <a:lnTo>
                  <a:pt x="1227971" y="104966"/>
                </a:lnTo>
                <a:lnTo>
                  <a:pt x="1194083" y="74845"/>
                </a:lnTo>
                <a:lnTo>
                  <a:pt x="1155199" y="49150"/>
                </a:lnTo>
                <a:lnTo>
                  <a:pt x="1115321" y="29936"/>
                </a:lnTo>
                <a:close/>
              </a:path>
              <a:path w="1927859" h="880109">
                <a:moveTo>
                  <a:pt x="963897" y="0"/>
                </a:moveTo>
                <a:lnTo>
                  <a:pt x="912088" y="3306"/>
                </a:lnTo>
                <a:lnTo>
                  <a:pt x="862444" y="12912"/>
                </a:lnTo>
                <a:lnTo>
                  <a:pt x="815677" y="28349"/>
                </a:lnTo>
                <a:lnTo>
                  <a:pt x="772497" y="49150"/>
                </a:lnTo>
                <a:lnTo>
                  <a:pt x="733613" y="74845"/>
                </a:lnTo>
                <a:lnTo>
                  <a:pt x="699736" y="104966"/>
                </a:lnTo>
                <a:lnTo>
                  <a:pt x="671576" y="139044"/>
                </a:lnTo>
                <a:lnTo>
                  <a:pt x="649844" y="176612"/>
                </a:lnTo>
                <a:lnTo>
                  <a:pt x="684082" y="176612"/>
                </a:lnTo>
                <a:lnTo>
                  <a:pt x="703182" y="146383"/>
                </a:lnTo>
                <a:lnTo>
                  <a:pt x="733910" y="113284"/>
                </a:lnTo>
                <a:lnTo>
                  <a:pt x="770952" y="84867"/>
                </a:lnTo>
                <a:lnTo>
                  <a:pt x="813391" y="61728"/>
                </a:lnTo>
                <a:lnTo>
                  <a:pt x="860308" y="44463"/>
                </a:lnTo>
                <a:lnTo>
                  <a:pt x="910782" y="33667"/>
                </a:lnTo>
                <a:lnTo>
                  <a:pt x="963897" y="29936"/>
                </a:lnTo>
                <a:lnTo>
                  <a:pt x="1115321" y="29936"/>
                </a:lnTo>
                <a:lnTo>
                  <a:pt x="1112028" y="28349"/>
                </a:lnTo>
                <a:lnTo>
                  <a:pt x="1065281" y="12912"/>
                </a:lnTo>
                <a:lnTo>
                  <a:pt x="1015667" y="3306"/>
                </a:lnTo>
                <a:lnTo>
                  <a:pt x="963897" y="0"/>
                </a:lnTo>
                <a:close/>
              </a:path>
              <a:path w="1927859" h="880109">
                <a:moveTo>
                  <a:pt x="1591961" y="0"/>
                </a:moveTo>
                <a:lnTo>
                  <a:pt x="1540153" y="3306"/>
                </a:lnTo>
                <a:lnTo>
                  <a:pt x="1490511" y="12912"/>
                </a:lnTo>
                <a:lnTo>
                  <a:pt x="1443745" y="28349"/>
                </a:lnTo>
                <a:lnTo>
                  <a:pt x="1400567" y="49150"/>
                </a:lnTo>
                <a:lnTo>
                  <a:pt x="1361685" y="74845"/>
                </a:lnTo>
                <a:lnTo>
                  <a:pt x="1327810" y="104966"/>
                </a:lnTo>
                <a:lnTo>
                  <a:pt x="1299651" y="139044"/>
                </a:lnTo>
                <a:lnTo>
                  <a:pt x="1277919" y="176612"/>
                </a:lnTo>
                <a:lnTo>
                  <a:pt x="1312156" y="176612"/>
                </a:lnTo>
                <a:lnTo>
                  <a:pt x="1331254" y="146383"/>
                </a:lnTo>
                <a:lnTo>
                  <a:pt x="1361979" y="113284"/>
                </a:lnTo>
                <a:lnTo>
                  <a:pt x="1399018" y="84867"/>
                </a:lnTo>
                <a:lnTo>
                  <a:pt x="1441455" y="61728"/>
                </a:lnTo>
                <a:lnTo>
                  <a:pt x="1488370" y="44463"/>
                </a:lnTo>
                <a:lnTo>
                  <a:pt x="1538845" y="33667"/>
                </a:lnTo>
                <a:lnTo>
                  <a:pt x="1591961" y="29936"/>
                </a:lnTo>
                <a:lnTo>
                  <a:pt x="1744209" y="29936"/>
                </a:lnTo>
                <a:lnTo>
                  <a:pt x="1697991" y="13982"/>
                </a:lnTo>
                <a:lnTo>
                  <a:pt x="1646360" y="3590"/>
                </a:lnTo>
                <a:lnTo>
                  <a:pt x="15919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84222" y="9066375"/>
            <a:ext cx="2552700" cy="1699260"/>
          </a:xfrm>
          <a:custGeom>
            <a:avLst/>
            <a:gdLst/>
            <a:ahLst/>
            <a:cxnLst/>
            <a:rect l="l" t="t" r="r" b="b"/>
            <a:pathLst>
              <a:path w="2552700" h="1699259">
                <a:moveTo>
                  <a:pt x="2535912" y="0"/>
                </a:moveTo>
                <a:lnTo>
                  <a:pt x="0" y="1673949"/>
                </a:lnTo>
                <a:lnTo>
                  <a:pt x="16491" y="1698943"/>
                </a:lnTo>
                <a:lnTo>
                  <a:pt x="2552403" y="24994"/>
                </a:lnTo>
                <a:lnTo>
                  <a:pt x="25359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87390" y="9177047"/>
            <a:ext cx="2044064" cy="1583690"/>
          </a:xfrm>
          <a:custGeom>
            <a:avLst/>
            <a:gdLst/>
            <a:ahLst/>
            <a:cxnLst/>
            <a:rect l="l" t="t" r="r" b="b"/>
            <a:pathLst>
              <a:path w="2044065" h="1583690">
                <a:moveTo>
                  <a:pt x="2043874" y="0"/>
                </a:moveTo>
                <a:lnTo>
                  <a:pt x="0" y="1583103"/>
                </a:lnTo>
                <a:lnTo>
                  <a:pt x="1724201" y="257524"/>
                </a:lnTo>
                <a:lnTo>
                  <a:pt x="2043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78299" y="9169138"/>
            <a:ext cx="2068195" cy="1603375"/>
          </a:xfrm>
          <a:custGeom>
            <a:avLst/>
            <a:gdLst/>
            <a:ahLst/>
            <a:cxnLst/>
            <a:rect l="l" t="t" r="r" b="b"/>
            <a:pathLst>
              <a:path w="2068195" h="1603375">
                <a:moveTo>
                  <a:pt x="2040461" y="0"/>
                </a:moveTo>
                <a:lnTo>
                  <a:pt x="2006463" y="29958"/>
                </a:lnTo>
                <a:lnTo>
                  <a:pt x="1972050" y="58039"/>
                </a:lnTo>
                <a:lnTo>
                  <a:pt x="1927138" y="94010"/>
                </a:lnTo>
                <a:lnTo>
                  <a:pt x="1699290" y="272936"/>
                </a:lnTo>
                <a:lnTo>
                  <a:pt x="0" y="1579124"/>
                </a:lnTo>
                <a:lnTo>
                  <a:pt x="18166" y="1602925"/>
                </a:lnTo>
                <a:lnTo>
                  <a:pt x="1679881" y="326027"/>
                </a:lnTo>
                <a:lnTo>
                  <a:pt x="1930395" y="129695"/>
                </a:lnTo>
                <a:lnTo>
                  <a:pt x="1988187" y="83434"/>
                </a:lnTo>
                <a:lnTo>
                  <a:pt x="2026955" y="51552"/>
                </a:lnTo>
                <a:lnTo>
                  <a:pt x="2062647" y="19041"/>
                </a:lnTo>
                <a:lnTo>
                  <a:pt x="2067937" y="8397"/>
                </a:lnTo>
                <a:lnTo>
                  <a:pt x="2038021" y="7444"/>
                </a:lnTo>
                <a:lnTo>
                  <a:pt x="2038157" y="2879"/>
                </a:lnTo>
                <a:lnTo>
                  <a:pt x="20404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32961" y="9313180"/>
            <a:ext cx="1595755" cy="1446530"/>
          </a:xfrm>
          <a:custGeom>
            <a:avLst/>
            <a:gdLst/>
            <a:ahLst/>
            <a:cxnLst/>
            <a:rect l="l" t="t" r="r" b="b"/>
            <a:pathLst>
              <a:path w="1595754" h="1446529">
                <a:moveTo>
                  <a:pt x="1575061" y="0"/>
                </a:moveTo>
                <a:lnTo>
                  <a:pt x="0" y="1423789"/>
                </a:lnTo>
                <a:lnTo>
                  <a:pt x="20083" y="1445997"/>
                </a:lnTo>
                <a:lnTo>
                  <a:pt x="1595134" y="22208"/>
                </a:lnTo>
                <a:lnTo>
                  <a:pt x="15750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2918" y="9135743"/>
            <a:ext cx="587375" cy="1617345"/>
          </a:xfrm>
          <a:custGeom>
            <a:avLst/>
            <a:gdLst/>
            <a:ahLst/>
            <a:cxnLst/>
            <a:rect l="l" t="t" r="r" b="b"/>
            <a:pathLst>
              <a:path w="587375" h="1617345">
                <a:moveTo>
                  <a:pt x="0" y="0"/>
                </a:moveTo>
                <a:lnTo>
                  <a:pt x="92585" y="257937"/>
                </a:lnTo>
                <a:lnTo>
                  <a:pt x="587092" y="16170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38149" y="9132042"/>
            <a:ext cx="615950" cy="1626235"/>
          </a:xfrm>
          <a:custGeom>
            <a:avLst/>
            <a:gdLst/>
            <a:ahLst/>
            <a:cxnLst/>
            <a:rect l="l" t="t" r="r" b="b"/>
            <a:pathLst>
              <a:path w="615950" h="1626234">
                <a:moveTo>
                  <a:pt x="29255" y="0"/>
                </a:moveTo>
                <a:lnTo>
                  <a:pt x="14763" y="3696"/>
                </a:lnTo>
                <a:lnTo>
                  <a:pt x="0" y="6094"/>
                </a:lnTo>
                <a:lnTo>
                  <a:pt x="1220" y="10040"/>
                </a:lnTo>
                <a:lnTo>
                  <a:pt x="16600" y="53830"/>
                </a:lnTo>
                <a:lnTo>
                  <a:pt x="35638" y="106971"/>
                </a:lnTo>
                <a:lnTo>
                  <a:pt x="60790" y="176772"/>
                </a:lnTo>
                <a:lnTo>
                  <a:pt x="126304" y="357788"/>
                </a:lnTo>
                <a:lnTo>
                  <a:pt x="587804" y="1625908"/>
                </a:lnTo>
                <a:lnTo>
                  <a:pt x="615928" y="1615657"/>
                </a:lnTo>
                <a:lnTo>
                  <a:pt x="151880" y="340535"/>
                </a:lnTo>
                <a:lnTo>
                  <a:pt x="76315" y="131841"/>
                </a:lnTo>
                <a:lnTo>
                  <a:pt x="54894" y="72392"/>
                </a:lnTo>
                <a:lnTo>
                  <a:pt x="39516" y="29444"/>
                </a:lnTo>
                <a:lnTo>
                  <a:pt x="30856" y="4843"/>
                </a:lnTo>
                <a:lnTo>
                  <a:pt x="29255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77495" y="10737850"/>
            <a:ext cx="3277870" cy="185420"/>
          </a:xfrm>
          <a:custGeom>
            <a:avLst/>
            <a:gdLst/>
            <a:ahLst/>
            <a:cxnLst/>
            <a:rect l="l" t="t" r="r" b="b"/>
            <a:pathLst>
              <a:path w="3277870" h="185420">
                <a:moveTo>
                  <a:pt x="3270790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8570"/>
                </a:lnTo>
                <a:lnTo>
                  <a:pt x="6701" y="185271"/>
                </a:lnTo>
                <a:lnTo>
                  <a:pt x="3270790" y="185271"/>
                </a:lnTo>
                <a:lnTo>
                  <a:pt x="3277491" y="178570"/>
                </a:lnTo>
                <a:lnTo>
                  <a:pt x="3277491" y="155335"/>
                </a:lnTo>
                <a:lnTo>
                  <a:pt x="29946" y="155335"/>
                </a:lnTo>
                <a:lnTo>
                  <a:pt x="29946" y="29946"/>
                </a:lnTo>
                <a:lnTo>
                  <a:pt x="3277491" y="29946"/>
                </a:lnTo>
                <a:lnTo>
                  <a:pt x="3277491" y="6711"/>
                </a:lnTo>
                <a:lnTo>
                  <a:pt x="3270790" y="0"/>
                </a:lnTo>
                <a:close/>
              </a:path>
              <a:path w="3277870" h="185420">
                <a:moveTo>
                  <a:pt x="3277491" y="29946"/>
                </a:moveTo>
                <a:lnTo>
                  <a:pt x="3247555" y="29946"/>
                </a:lnTo>
                <a:lnTo>
                  <a:pt x="3247555" y="155335"/>
                </a:lnTo>
                <a:lnTo>
                  <a:pt x="3277491" y="155335"/>
                </a:lnTo>
                <a:lnTo>
                  <a:pt x="3277491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623854" y="11034976"/>
            <a:ext cx="367030" cy="243840"/>
          </a:xfrm>
          <a:custGeom>
            <a:avLst/>
            <a:gdLst/>
            <a:ahLst/>
            <a:cxnLst/>
            <a:rect l="l" t="t" r="r" b="b"/>
            <a:pathLst>
              <a:path w="367029" h="243840">
                <a:moveTo>
                  <a:pt x="300964" y="0"/>
                </a:moveTo>
                <a:lnTo>
                  <a:pt x="281980" y="2094"/>
                </a:lnTo>
                <a:lnTo>
                  <a:pt x="20261" y="69897"/>
                </a:lnTo>
                <a:lnTo>
                  <a:pt x="0" y="75579"/>
                </a:lnTo>
                <a:lnTo>
                  <a:pt x="197124" y="243616"/>
                </a:lnTo>
                <a:lnTo>
                  <a:pt x="342816" y="119421"/>
                </a:lnTo>
                <a:lnTo>
                  <a:pt x="359418" y="98293"/>
                </a:lnTo>
                <a:lnTo>
                  <a:pt x="366412" y="73306"/>
                </a:lnTo>
                <a:lnTo>
                  <a:pt x="363552" y="47516"/>
                </a:lnTo>
                <a:lnTo>
                  <a:pt x="350586" y="23979"/>
                </a:lnTo>
                <a:lnTo>
                  <a:pt x="336326" y="11284"/>
                </a:lnTo>
                <a:lnTo>
                  <a:pt x="319432" y="3177"/>
                </a:lnTo>
                <a:lnTo>
                  <a:pt x="300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08132" y="11020056"/>
            <a:ext cx="397510" cy="273685"/>
          </a:xfrm>
          <a:custGeom>
            <a:avLst/>
            <a:gdLst/>
            <a:ahLst/>
            <a:cxnLst/>
            <a:rect l="l" t="t" r="r" b="b"/>
            <a:pathLst>
              <a:path w="397509" h="273684">
                <a:moveTo>
                  <a:pt x="317100" y="0"/>
                </a:moveTo>
                <a:lnTo>
                  <a:pt x="28428" y="71360"/>
                </a:lnTo>
                <a:lnTo>
                  <a:pt x="0" y="92951"/>
                </a:lnTo>
                <a:lnTo>
                  <a:pt x="1905" y="98385"/>
                </a:lnTo>
                <a:lnTo>
                  <a:pt x="205941" y="272306"/>
                </a:lnTo>
                <a:lnTo>
                  <a:pt x="209386" y="273500"/>
                </a:lnTo>
                <a:lnTo>
                  <a:pt x="216307" y="273500"/>
                </a:lnTo>
                <a:lnTo>
                  <a:pt x="219752" y="272306"/>
                </a:lnTo>
                <a:lnTo>
                  <a:pt x="259009" y="238862"/>
                </a:lnTo>
                <a:lnTo>
                  <a:pt x="212841" y="238862"/>
                </a:lnTo>
                <a:lnTo>
                  <a:pt x="46888" y="97390"/>
                </a:lnTo>
                <a:lnTo>
                  <a:pt x="301425" y="31497"/>
                </a:lnTo>
                <a:lnTo>
                  <a:pt x="316169" y="29911"/>
                </a:lnTo>
                <a:lnTo>
                  <a:pt x="378103" y="29911"/>
                </a:lnTo>
                <a:lnTo>
                  <a:pt x="377737" y="29246"/>
                </a:lnTo>
                <a:lnTo>
                  <a:pt x="360362" y="13820"/>
                </a:lnTo>
                <a:lnTo>
                  <a:pt x="339685" y="3922"/>
                </a:lnTo>
                <a:lnTo>
                  <a:pt x="317100" y="0"/>
                </a:lnTo>
                <a:close/>
              </a:path>
              <a:path w="397509" h="273684">
                <a:moveTo>
                  <a:pt x="378103" y="29911"/>
                </a:moveTo>
                <a:lnTo>
                  <a:pt x="316169" y="29911"/>
                </a:lnTo>
                <a:lnTo>
                  <a:pt x="330589" y="32414"/>
                </a:lnTo>
                <a:lnTo>
                  <a:pt x="343788" y="38728"/>
                </a:lnTo>
                <a:lnTo>
                  <a:pt x="354868" y="48575"/>
                </a:lnTo>
                <a:lnTo>
                  <a:pt x="364949" y="66899"/>
                </a:lnTo>
                <a:lnTo>
                  <a:pt x="367173" y="87011"/>
                </a:lnTo>
                <a:lnTo>
                  <a:pt x="361734" y="106499"/>
                </a:lnTo>
                <a:lnTo>
                  <a:pt x="348827" y="122950"/>
                </a:lnTo>
                <a:lnTo>
                  <a:pt x="212841" y="238862"/>
                </a:lnTo>
                <a:lnTo>
                  <a:pt x="259009" y="238862"/>
                </a:lnTo>
                <a:lnTo>
                  <a:pt x="368240" y="145734"/>
                </a:lnTo>
                <a:lnTo>
                  <a:pt x="388465" y="119966"/>
                </a:lnTo>
                <a:lnTo>
                  <a:pt x="396995" y="89441"/>
                </a:lnTo>
                <a:lnTo>
                  <a:pt x="393522" y="57941"/>
                </a:lnTo>
                <a:lnTo>
                  <a:pt x="378103" y="29911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8187" y="10119262"/>
            <a:ext cx="3252470" cy="1174750"/>
          </a:xfrm>
          <a:custGeom>
            <a:avLst/>
            <a:gdLst/>
            <a:ahLst/>
            <a:cxnLst/>
            <a:rect l="l" t="t" r="r" b="b"/>
            <a:pathLst>
              <a:path w="3252470" h="1174750">
                <a:moveTo>
                  <a:pt x="1425190" y="0"/>
                </a:moveTo>
                <a:lnTo>
                  <a:pt x="1354036" y="2197"/>
                </a:lnTo>
                <a:lnTo>
                  <a:pt x="1284606" y="8281"/>
                </a:lnTo>
                <a:lnTo>
                  <a:pt x="1216909" y="18066"/>
                </a:lnTo>
                <a:lnTo>
                  <a:pt x="1150951" y="31363"/>
                </a:lnTo>
                <a:lnTo>
                  <a:pt x="1086742" y="47984"/>
                </a:lnTo>
                <a:lnTo>
                  <a:pt x="1024288" y="67743"/>
                </a:lnTo>
                <a:lnTo>
                  <a:pt x="963598" y="90452"/>
                </a:lnTo>
                <a:lnTo>
                  <a:pt x="904679" y="115922"/>
                </a:lnTo>
                <a:lnTo>
                  <a:pt x="847538" y="143968"/>
                </a:lnTo>
                <a:lnTo>
                  <a:pt x="792185" y="174400"/>
                </a:lnTo>
                <a:lnTo>
                  <a:pt x="719345" y="219568"/>
                </a:lnTo>
                <a:lnTo>
                  <a:pt x="674871" y="250145"/>
                </a:lnTo>
                <a:lnTo>
                  <a:pt x="631763" y="282060"/>
                </a:lnTo>
                <a:lnTo>
                  <a:pt x="590026" y="315192"/>
                </a:lnTo>
                <a:lnTo>
                  <a:pt x="549665" y="349418"/>
                </a:lnTo>
                <a:lnTo>
                  <a:pt x="510684" y="384616"/>
                </a:lnTo>
                <a:lnTo>
                  <a:pt x="473088" y="420663"/>
                </a:lnTo>
                <a:lnTo>
                  <a:pt x="436882" y="457436"/>
                </a:lnTo>
                <a:lnTo>
                  <a:pt x="402070" y="494815"/>
                </a:lnTo>
                <a:lnTo>
                  <a:pt x="368657" y="532675"/>
                </a:lnTo>
                <a:lnTo>
                  <a:pt x="336648" y="570896"/>
                </a:lnTo>
                <a:lnTo>
                  <a:pt x="306048" y="609353"/>
                </a:lnTo>
                <a:lnTo>
                  <a:pt x="276860" y="647926"/>
                </a:lnTo>
                <a:lnTo>
                  <a:pt x="236366" y="704052"/>
                </a:lnTo>
                <a:lnTo>
                  <a:pt x="198985" y="758264"/>
                </a:lnTo>
                <a:lnTo>
                  <a:pt x="164733" y="810470"/>
                </a:lnTo>
                <a:lnTo>
                  <a:pt x="133628" y="860572"/>
                </a:lnTo>
                <a:lnTo>
                  <a:pt x="105685" y="908478"/>
                </a:lnTo>
                <a:lnTo>
                  <a:pt x="80921" y="954091"/>
                </a:lnTo>
                <a:lnTo>
                  <a:pt x="59352" y="997316"/>
                </a:lnTo>
                <a:lnTo>
                  <a:pt x="40994" y="1038060"/>
                </a:lnTo>
                <a:lnTo>
                  <a:pt x="25863" y="1076227"/>
                </a:lnTo>
                <a:lnTo>
                  <a:pt x="5350" y="1144451"/>
                </a:lnTo>
                <a:lnTo>
                  <a:pt x="0" y="1174318"/>
                </a:lnTo>
                <a:lnTo>
                  <a:pt x="1805473" y="1174318"/>
                </a:lnTo>
                <a:lnTo>
                  <a:pt x="1805473" y="1104435"/>
                </a:lnTo>
                <a:lnTo>
                  <a:pt x="2236884" y="639109"/>
                </a:lnTo>
                <a:lnTo>
                  <a:pt x="2783511" y="639109"/>
                </a:lnTo>
                <a:lnTo>
                  <a:pt x="2742836" y="602930"/>
                </a:lnTo>
                <a:lnTo>
                  <a:pt x="2694188" y="561050"/>
                </a:lnTo>
                <a:lnTo>
                  <a:pt x="2645941" y="520892"/>
                </a:lnTo>
                <a:lnTo>
                  <a:pt x="2598095" y="482432"/>
                </a:lnTo>
                <a:lnTo>
                  <a:pt x="2550651" y="445648"/>
                </a:lnTo>
                <a:lnTo>
                  <a:pt x="2503610" y="410515"/>
                </a:lnTo>
                <a:lnTo>
                  <a:pt x="2456973" y="377010"/>
                </a:lnTo>
                <a:lnTo>
                  <a:pt x="2410741" y="345111"/>
                </a:lnTo>
                <a:lnTo>
                  <a:pt x="2364915" y="314792"/>
                </a:lnTo>
                <a:lnTo>
                  <a:pt x="2319496" y="286032"/>
                </a:lnTo>
                <a:lnTo>
                  <a:pt x="2274484" y="258805"/>
                </a:lnTo>
                <a:lnTo>
                  <a:pt x="2229882" y="233090"/>
                </a:lnTo>
                <a:lnTo>
                  <a:pt x="2185690" y="208863"/>
                </a:lnTo>
                <a:lnTo>
                  <a:pt x="2141908" y="186099"/>
                </a:lnTo>
                <a:lnTo>
                  <a:pt x="2098538" y="164777"/>
                </a:lnTo>
                <a:lnTo>
                  <a:pt x="2055581" y="144871"/>
                </a:lnTo>
                <a:lnTo>
                  <a:pt x="2013037" y="126359"/>
                </a:lnTo>
                <a:lnTo>
                  <a:pt x="1970909" y="109218"/>
                </a:lnTo>
                <a:lnTo>
                  <a:pt x="1929195" y="93424"/>
                </a:lnTo>
                <a:lnTo>
                  <a:pt x="1887899" y="78953"/>
                </a:lnTo>
                <a:lnTo>
                  <a:pt x="1847020" y="65782"/>
                </a:lnTo>
                <a:lnTo>
                  <a:pt x="1806560" y="53888"/>
                </a:lnTo>
                <a:lnTo>
                  <a:pt x="1766519" y="43246"/>
                </a:lnTo>
                <a:lnTo>
                  <a:pt x="1726899" y="33835"/>
                </a:lnTo>
                <a:lnTo>
                  <a:pt x="1687700" y="25630"/>
                </a:lnTo>
                <a:lnTo>
                  <a:pt x="1648923" y="18607"/>
                </a:lnTo>
                <a:lnTo>
                  <a:pt x="1610570" y="12744"/>
                </a:lnTo>
                <a:lnTo>
                  <a:pt x="1572641" y="8017"/>
                </a:lnTo>
                <a:lnTo>
                  <a:pt x="1498061" y="1877"/>
                </a:lnTo>
                <a:lnTo>
                  <a:pt x="1461411" y="417"/>
                </a:lnTo>
                <a:lnTo>
                  <a:pt x="1425190" y="0"/>
                </a:lnTo>
                <a:close/>
              </a:path>
              <a:path w="3252470" h="1174750">
                <a:moveTo>
                  <a:pt x="2783511" y="639109"/>
                </a:moveTo>
                <a:lnTo>
                  <a:pt x="2236884" y="639109"/>
                </a:lnTo>
                <a:lnTo>
                  <a:pt x="3247220" y="1126728"/>
                </a:lnTo>
                <a:lnTo>
                  <a:pt x="3249545" y="1127901"/>
                </a:lnTo>
                <a:lnTo>
                  <a:pt x="3251681" y="1126047"/>
                </a:lnTo>
                <a:lnTo>
                  <a:pt x="3251785" y="1124016"/>
                </a:lnTo>
                <a:lnTo>
                  <a:pt x="3251984" y="1123252"/>
                </a:lnTo>
                <a:lnTo>
                  <a:pt x="3198509" y="1061208"/>
                </a:lnTo>
                <a:lnTo>
                  <a:pt x="3146304" y="1002775"/>
                </a:lnTo>
                <a:lnTo>
                  <a:pt x="3094490" y="946275"/>
                </a:lnTo>
                <a:lnTo>
                  <a:pt x="3043069" y="891685"/>
                </a:lnTo>
                <a:lnTo>
                  <a:pt x="2992041" y="838981"/>
                </a:lnTo>
                <a:lnTo>
                  <a:pt x="2941407" y="788139"/>
                </a:lnTo>
                <a:lnTo>
                  <a:pt x="2891169" y="739136"/>
                </a:lnTo>
                <a:lnTo>
                  <a:pt x="2841327" y="691950"/>
                </a:lnTo>
                <a:lnTo>
                  <a:pt x="2791882" y="646555"/>
                </a:lnTo>
                <a:lnTo>
                  <a:pt x="2783511" y="639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2796" y="10103719"/>
            <a:ext cx="3282950" cy="1205230"/>
          </a:xfrm>
          <a:custGeom>
            <a:avLst/>
            <a:gdLst/>
            <a:ahLst/>
            <a:cxnLst/>
            <a:rect l="l" t="t" r="r" b="b"/>
            <a:pathLst>
              <a:path w="3282950" h="1205229">
                <a:moveTo>
                  <a:pt x="1428575" y="0"/>
                </a:moveTo>
                <a:lnTo>
                  <a:pt x="1358978" y="2810"/>
                </a:lnTo>
                <a:lnTo>
                  <a:pt x="1291354" y="9264"/>
                </a:lnTo>
                <a:lnTo>
                  <a:pt x="1225711" y="19132"/>
                </a:lnTo>
                <a:lnTo>
                  <a:pt x="1162056" y="32181"/>
                </a:lnTo>
                <a:lnTo>
                  <a:pt x="1100398" y="48181"/>
                </a:lnTo>
                <a:lnTo>
                  <a:pt x="1040743" y="66900"/>
                </a:lnTo>
                <a:lnTo>
                  <a:pt x="983099" y="88108"/>
                </a:lnTo>
                <a:lnTo>
                  <a:pt x="927473" y="111574"/>
                </a:lnTo>
                <a:lnTo>
                  <a:pt x="873873" y="137066"/>
                </a:lnTo>
                <a:lnTo>
                  <a:pt x="822307" y="164354"/>
                </a:lnTo>
                <a:lnTo>
                  <a:pt x="772782" y="193205"/>
                </a:lnTo>
                <a:lnTo>
                  <a:pt x="731245" y="219506"/>
                </a:lnTo>
                <a:lnTo>
                  <a:pt x="690131" y="247510"/>
                </a:lnTo>
                <a:lnTo>
                  <a:pt x="649491" y="277173"/>
                </a:lnTo>
                <a:lnTo>
                  <a:pt x="609375" y="308445"/>
                </a:lnTo>
                <a:lnTo>
                  <a:pt x="569834" y="341282"/>
                </a:lnTo>
                <a:lnTo>
                  <a:pt x="530917" y="375634"/>
                </a:lnTo>
                <a:lnTo>
                  <a:pt x="492676" y="411456"/>
                </a:lnTo>
                <a:lnTo>
                  <a:pt x="455159" y="448700"/>
                </a:lnTo>
                <a:lnTo>
                  <a:pt x="418418" y="487319"/>
                </a:lnTo>
                <a:lnTo>
                  <a:pt x="382502" y="527266"/>
                </a:lnTo>
                <a:lnTo>
                  <a:pt x="347463" y="568494"/>
                </a:lnTo>
                <a:lnTo>
                  <a:pt x="313349" y="610956"/>
                </a:lnTo>
                <a:lnTo>
                  <a:pt x="280211" y="654605"/>
                </a:lnTo>
                <a:lnTo>
                  <a:pt x="240431" y="709709"/>
                </a:lnTo>
                <a:lnTo>
                  <a:pt x="203434" y="763278"/>
                </a:lnTo>
                <a:lnTo>
                  <a:pt x="169285" y="815191"/>
                </a:lnTo>
                <a:lnTo>
                  <a:pt x="138046" y="865328"/>
                </a:lnTo>
                <a:lnTo>
                  <a:pt x="109781" y="913567"/>
                </a:lnTo>
                <a:lnTo>
                  <a:pt x="84555" y="959787"/>
                </a:lnTo>
                <a:lnTo>
                  <a:pt x="62429" y="1003867"/>
                </a:lnTo>
                <a:lnTo>
                  <a:pt x="43470" y="1045686"/>
                </a:lnTo>
                <a:lnTo>
                  <a:pt x="27739" y="1085122"/>
                </a:lnTo>
                <a:lnTo>
                  <a:pt x="15300" y="1122056"/>
                </a:lnTo>
                <a:lnTo>
                  <a:pt x="554" y="1187929"/>
                </a:lnTo>
                <a:lnTo>
                  <a:pt x="0" y="1192201"/>
                </a:lnTo>
                <a:lnTo>
                  <a:pt x="1298" y="1196505"/>
                </a:lnTo>
                <a:lnTo>
                  <a:pt x="6984" y="1202976"/>
                </a:lnTo>
                <a:lnTo>
                  <a:pt x="11088" y="1204829"/>
                </a:lnTo>
                <a:lnTo>
                  <a:pt x="2092637" y="1204829"/>
                </a:lnTo>
                <a:lnTo>
                  <a:pt x="2099328" y="1198128"/>
                </a:lnTo>
                <a:lnTo>
                  <a:pt x="2099328" y="1181594"/>
                </a:lnTo>
                <a:lnTo>
                  <a:pt x="2092637" y="1174893"/>
                </a:lnTo>
                <a:lnTo>
                  <a:pt x="32941" y="1174893"/>
                </a:lnTo>
                <a:lnTo>
                  <a:pt x="40742" y="1141533"/>
                </a:lnTo>
                <a:lnTo>
                  <a:pt x="66912" y="1066715"/>
                </a:lnTo>
                <a:lnTo>
                  <a:pt x="85235" y="1025225"/>
                </a:lnTo>
                <a:lnTo>
                  <a:pt x="106942" y="981240"/>
                </a:lnTo>
                <a:lnTo>
                  <a:pt x="131961" y="934893"/>
                </a:lnTo>
                <a:lnTo>
                  <a:pt x="160224" y="886315"/>
                </a:lnTo>
                <a:lnTo>
                  <a:pt x="191659" y="835640"/>
                </a:lnTo>
                <a:lnTo>
                  <a:pt x="226198" y="783000"/>
                </a:lnTo>
                <a:lnTo>
                  <a:pt x="263770" y="728527"/>
                </a:lnTo>
                <a:lnTo>
                  <a:pt x="304304" y="672353"/>
                </a:lnTo>
                <a:lnTo>
                  <a:pt x="336906" y="629419"/>
                </a:lnTo>
                <a:lnTo>
                  <a:pt x="370461" y="587654"/>
                </a:lnTo>
                <a:lnTo>
                  <a:pt x="404920" y="547107"/>
                </a:lnTo>
                <a:lnTo>
                  <a:pt x="440233" y="507823"/>
                </a:lnTo>
                <a:lnTo>
                  <a:pt x="476351" y="469848"/>
                </a:lnTo>
                <a:lnTo>
                  <a:pt x="513225" y="433230"/>
                </a:lnTo>
                <a:lnTo>
                  <a:pt x="550805" y="398014"/>
                </a:lnTo>
                <a:lnTo>
                  <a:pt x="589042" y="364247"/>
                </a:lnTo>
                <a:lnTo>
                  <a:pt x="627887" y="331976"/>
                </a:lnTo>
                <a:lnTo>
                  <a:pt x="667289" y="301246"/>
                </a:lnTo>
                <a:lnTo>
                  <a:pt x="707201" y="272106"/>
                </a:lnTo>
                <a:lnTo>
                  <a:pt x="747572" y="244600"/>
                </a:lnTo>
                <a:lnTo>
                  <a:pt x="788352" y="218775"/>
                </a:lnTo>
                <a:lnTo>
                  <a:pt x="837987" y="189896"/>
                </a:lnTo>
                <a:lnTo>
                  <a:pt x="889723" y="162637"/>
                </a:lnTo>
                <a:lnTo>
                  <a:pt x="943551" y="137241"/>
                </a:lnTo>
                <a:lnTo>
                  <a:pt x="999466" y="113950"/>
                </a:lnTo>
                <a:lnTo>
                  <a:pt x="1057462" y="93007"/>
                </a:lnTo>
                <a:lnTo>
                  <a:pt x="1117530" y="74656"/>
                </a:lnTo>
                <a:lnTo>
                  <a:pt x="1179665" y="59138"/>
                </a:lnTo>
                <a:lnTo>
                  <a:pt x="1243859" y="46696"/>
                </a:lnTo>
                <a:lnTo>
                  <a:pt x="1310106" y="37574"/>
                </a:lnTo>
                <a:lnTo>
                  <a:pt x="1378398" y="32013"/>
                </a:lnTo>
                <a:lnTo>
                  <a:pt x="1448730" y="30257"/>
                </a:lnTo>
                <a:lnTo>
                  <a:pt x="1728506" y="30257"/>
                </a:lnTo>
                <a:lnTo>
                  <a:pt x="1726550" y="29819"/>
                </a:lnTo>
                <a:lnTo>
                  <a:pt x="1687599" y="22196"/>
                </a:lnTo>
                <a:lnTo>
                  <a:pt x="1649134" y="15743"/>
                </a:lnTo>
                <a:lnTo>
                  <a:pt x="1611154" y="10432"/>
                </a:lnTo>
                <a:lnTo>
                  <a:pt x="1536655" y="3122"/>
                </a:lnTo>
                <a:lnTo>
                  <a:pt x="1464112" y="33"/>
                </a:lnTo>
                <a:lnTo>
                  <a:pt x="1428575" y="0"/>
                </a:lnTo>
                <a:close/>
              </a:path>
              <a:path w="3282950" h="1205229">
                <a:moveTo>
                  <a:pt x="2252810" y="638302"/>
                </a:moveTo>
                <a:lnTo>
                  <a:pt x="2245743" y="639674"/>
                </a:lnTo>
                <a:lnTo>
                  <a:pt x="1807327" y="1112581"/>
                </a:lnTo>
                <a:lnTo>
                  <a:pt x="1805892" y="1116214"/>
                </a:lnTo>
                <a:lnTo>
                  <a:pt x="1805892" y="1174893"/>
                </a:lnTo>
                <a:lnTo>
                  <a:pt x="1835839" y="1174893"/>
                </a:lnTo>
                <a:lnTo>
                  <a:pt x="1835839" y="1125847"/>
                </a:lnTo>
                <a:lnTo>
                  <a:pt x="2255732" y="672940"/>
                </a:lnTo>
                <a:lnTo>
                  <a:pt x="2324583" y="672940"/>
                </a:lnTo>
                <a:lnTo>
                  <a:pt x="2252810" y="638302"/>
                </a:lnTo>
                <a:close/>
              </a:path>
              <a:path w="3282950" h="1205229">
                <a:moveTo>
                  <a:pt x="2324583" y="672940"/>
                </a:moveTo>
                <a:lnTo>
                  <a:pt x="2255732" y="672940"/>
                </a:lnTo>
                <a:lnTo>
                  <a:pt x="3255911" y="1155647"/>
                </a:lnTo>
                <a:lnTo>
                  <a:pt x="3261419" y="1158412"/>
                </a:lnTo>
                <a:lnTo>
                  <a:pt x="3267858" y="1158223"/>
                </a:lnTo>
                <a:lnTo>
                  <a:pt x="3278088" y="1152234"/>
                </a:lnTo>
                <a:lnTo>
                  <a:pt x="3281366" y="1147229"/>
                </a:lnTo>
                <a:lnTo>
                  <a:pt x="3282025" y="1141533"/>
                </a:lnTo>
                <a:lnTo>
                  <a:pt x="3282695" y="1136957"/>
                </a:lnTo>
                <a:lnTo>
                  <a:pt x="3281470" y="1132193"/>
                </a:lnTo>
                <a:lnTo>
                  <a:pt x="3278940" y="1128790"/>
                </a:lnTo>
                <a:lnTo>
                  <a:pt x="3269136" y="1128790"/>
                </a:lnTo>
                <a:lnTo>
                  <a:pt x="3268842" y="1128653"/>
                </a:lnTo>
                <a:lnTo>
                  <a:pt x="3278838" y="1128653"/>
                </a:lnTo>
                <a:lnTo>
                  <a:pt x="3278099" y="1127659"/>
                </a:lnTo>
                <a:lnTo>
                  <a:pt x="3257601" y="1104131"/>
                </a:lnTo>
                <a:lnTo>
                  <a:pt x="3218048" y="1104131"/>
                </a:lnTo>
                <a:lnTo>
                  <a:pt x="2324583" y="672940"/>
                </a:lnTo>
                <a:close/>
              </a:path>
              <a:path w="3282950" h="1205229">
                <a:moveTo>
                  <a:pt x="3278838" y="1128653"/>
                </a:moveTo>
                <a:lnTo>
                  <a:pt x="3268842" y="1128653"/>
                </a:lnTo>
                <a:lnTo>
                  <a:pt x="3269136" y="1128790"/>
                </a:lnTo>
                <a:lnTo>
                  <a:pt x="3278940" y="1128790"/>
                </a:lnTo>
                <a:lnTo>
                  <a:pt x="3278838" y="1128653"/>
                </a:lnTo>
                <a:close/>
              </a:path>
              <a:path w="3282950" h="1205229">
                <a:moveTo>
                  <a:pt x="1728506" y="30257"/>
                </a:moveTo>
                <a:lnTo>
                  <a:pt x="1448730" y="30257"/>
                </a:lnTo>
                <a:lnTo>
                  <a:pt x="1484659" y="30881"/>
                </a:lnTo>
                <a:lnTo>
                  <a:pt x="1521095" y="32548"/>
                </a:lnTo>
                <a:lnTo>
                  <a:pt x="1595484" y="39129"/>
                </a:lnTo>
                <a:lnTo>
                  <a:pt x="1633437" y="44104"/>
                </a:lnTo>
                <a:lnTo>
                  <a:pt x="1671893" y="50243"/>
                </a:lnTo>
                <a:lnTo>
                  <a:pt x="1710852" y="57576"/>
                </a:lnTo>
                <a:lnTo>
                  <a:pt x="1750314" y="66132"/>
                </a:lnTo>
                <a:lnTo>
                  <a:pt x="1790276" y="75944"/>
                </a:lnTo>
                <a:lnTo>
                  <a:pt x="1830739" y="87040"/>
                </a:lnTo>
                <a:lnTo>
                  <a:pt x="1871702" y="99451"/>
                </a:lnTo>
                <a:lnTo>
                  <a:pt x="1913163" y="113208"/>
                </a:lnTo>
                <a:lnTo>
                  <a:pt x="1955123" y="128341"/>
                </a:lnTo>
                <a:lnTo>
                  <a:pt x="1997579" y="144880"/>
                </a:lnTo>
                <a:lnTo>
                  <a:pt x="2040532" y="162856"/>
                </a:lnTo>
                <a:lnTo>
                  <a:pt x="2083980" y="182298"/>
                </a:lnTo>
                <a:lnTo>
                  <a:pt x="2127922" y="203238"/>
                </a:lnTo>
                <a:lnTo>
                  <a:pt x="2172358" y="225706"/>
                </a:lnTo>
                <a:lnTo>
                  <a:pt x="2217287" y="249731"/>
                </a:lnTo>
                <a:lnTo>
                  <a:pt x="2262708" y="275345"/>
                </a:lnTo>
                <a:lnTo>
                  <a:pt x="2308620" y="302577"/>
                </a:lnTo>
                <a:lnTo>
                  <a:pt x="2355022" y="331458"/>
                </a:lnTo>
                <a:lnTo>
                  <a:pt x="2401914" y="362019"/>
                </a:lnTo>
                <a:lnTo>
                  <a:pt x="2449294" y="394289"/>
                </a:lnTo>
                <a:lnTo>
                  <a:pt x="2497162" y="428299"/>
                </a:lnTo>
                <a:lnTo>
                  <a:pt x="2545517" y="464080"/>
                </a:lnTo>
                <a:lnTo>
                  <a:pt x="2594358" y="501661"/>
                </a:lnTo>
                <a:lnTo>
                  <a:pt x="2643684" y="541073"/>
                </a:lnTo>
                <a:lnTo>
                  <a:pt x="2693494" y="582347"/>
                </a:lnTo>
                <a:lnTo>
                  <a:pt x="2743788" y="625512"/>
                </a:lnTo>
                <a:lnTo>
                  <a:pt x="2794564" y="670599"/>
                </a:lnTo>
                <a:lnTo>
                  <a:pt x="2845823" y="717639"/>
                </a:lnTo>
                <a:lnTo>
                  <a:pt x="2897562" y="766661"/>
                </a:lnTo>
                <a:lnTo>
                  <a:pt x="2949781" y="817696"/>
                </a:lnTo>
                <a:lnTo>
                  <a:pt x="3002479" y="870775"/>
                </a:lnTo>
                <a:lnTo>
                  <a:pt x="3055656" y="925927"/>
                </a:lnTo>
                <a:lnTo>
                  <a:pt x="3109310" y="983184"/>
                </a:lnTo>
                <a:lnTo>
                  <a:pt x="3163441" y="1042575"/>
                </a:lnTo>
                <a:lnTo>
                  <a:pt x="3218048" y="1104131"/>
                </a:lnTo>
                <a:lnTo>
                  <a:pt x="3257601" y="1104131"/>
                </a:lnTo>
                <a:lnTo>
                  <a:pt x="3223419" y="1064895"/>
                </a:lnTo>
                <a:lnTo>
                  <a:pt x="3169445" y="1004549"/>
                </a:lnTo>
                <a:lnTo>
                  <a:pt x="3115925" y="946299"/>
                </a:lnTo>
                <a:lnTo>
                  <a:pt x="3062862" y="890115"/>
                </a:lnTo>
                <a:lnTo>
                  <a:pt x="3010255" y="835968"/>
                </a:lnTo>
                <a:lnTo>
                  <a:pt x="2958106" y="783830"/>
                </a:lnTo>
                <a:lnTo>
                  <a:pt x="2906416" y="733671"/>
                </a:lnTo>
                <a:lnTo>
                  <a:pt x="2855186" y="685464"/>
                </a:lnTo>
                <a:lnTo>
                  <a:pt x="2804416" y="639179"/>
                </a:lnTo>
                <a:lnTo>
                  <a:pt x="2754108" y="594786"/>
                </a:lnTo>
                <a:lnTo>
                  <a:pt x="2704262" y="552258"/>
                </a:lnTo>
                <a:lnTo>
                  <a:pt x="2654879" y="511565"/>
                </a:lnTo>
                <a:lnTo>
                  <a:pt x="2605961" y="472679"/>
                </a:lnTo>
                <a:lnTo>
                  <a:pt x="2557508" y="435570"/>
                </a:lnTo>
                <a:lnTo>
                  <a:pt x="2509521" y="400210"/>
                </a:lnTo>
                <a:lnTo>
                  <a:pt x="2462002" y="366569"/>
                </a:lnTo>
                <a:lnTo>
                  <a:pt x="2414950" y="334620"/>
                </a:lnTo>
                <a:lnTo>
                  <a:pt x="2368368" y="304332"/>
                </a:lnTo>
                <a:lnTo>
                  <a:pt x="2322255" y="275678"/>
                </a:lnTo>
                <a:lnTo>
                  <a:pt x="2276614" y="248628"/>
                </a:lnTo>
                <a:lnTo>
                  <a:pt x="2231444" y="223153"/>
                </a:lnTo>
                <a:lnTo>
                  <a:pt x="2186747" y="199225"/>
                </a:lnTo>
                <a:lnTo>
                  <a:pt x="2142524" y="176814"/>
                </a:lnTo>
                <a:lnTo>
                  <a:pt x="2098775" y="155892"/>
                </a:lnTo>
                <a:lnTo>
                  <a:pt x="2055502" y="136430"/>
                </a:lnTo>
                <a:lnTo>
                  <a:pt x="2012705" y="118398"/>
                </a:lnTo>
                <a:lnTo>
                  <a:pt x="1970386" y="101769"/>
                </a:lnTo>
                <a:lnTo>
                  <a:pt x="1928545" y="86513"/>
                </a:lnTo>
                <a:lnTo>
                  <a:pt x="1887184" y="72601"/>
                </a:lnTo>
                <a:lnTo>
                  <a:pt x="1846303" y="60005"/>
                </a:lnTo>
                <a:lnTo>
                  <a:pt x="1805903" y="48695"/>
                </a:lnTo>
                <a:lnTo>
                  <a:pt x="1765985" y="38643"/>
                </a:lnTo>
                <a:lnTo>
                  <a:pt x="1728506" y="3025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13667" y="10758368"/>
            <a:ext cx="1456055" cy="535305"/>
          </a:xfrm>
          <a:custGeom>
            <a:avLst/>
            <a:gdLst/>
            <a:ahLst/>
            <a:cxnLst/>
            <a:rect l="l" t="t" r="r" b="b"/>
            <a:pathLst>
              <a:path w="1456054" h="535304">
                <a:moveTo>
                  <a:pt x="431400" y="0"/>
                </a:moveTo>
                <a:lnTo>
                  <a:pt x="0" y="465336"/>
                </a:lnTo>
                <a:lnTo>
                  <a:pt x="0" y="535208"/>
                </a:lnTo>
                <a:lnTo>
                  <a:pt x="290839" y="535208"/>
                </a:lnTo>
                <a:lnTo>
                  <a:pt x="126027" y="455630"/>
                </a:lnTo>
                <a:lnTo>
                  <a:pt x="142534" y="412692"/>
                </a:lnTo>
                <a:lnTo>
                  <a:pt x="185400" y="366571"/>
                </a:lnTo>
                <a:lnTo>
                  <a:pt x="288252" y="288638"/>
                </a:lnTo>
                <a:lnTo>
                  <a:pt x="484718" y="150267"/>
                </a:lnTo>
                <a:lnTo>
                  <a:pt x="742749" y="150267"/>
                </a:lnTo>
                <a:lnTo>
                  <a:pt x="431400" y="0"/>
                </a:lnTo>
                <a:close/>
              </a:path>
              <a:path w="1456054" h="535304">
                <a:moveTo>
                  <a:pt x="742749" y="150267"/>
                </a:moveTo>
                <a:lnTo>
                  <a:pt x="484718" y="150267"/>
                </a:lnTo>
                <a:lnTo>
                  <a:pt x="621708" y="183546"/>
                </a:lnTo>
                <a:lnTo>
                  <a:pt x="744512" y="234737"/>
                </a:lnTo>
                <a:lnTo>
                  <a:pt x="922558" y="339928"/>
                </a:lnTo>
                <a:lnTo>
                  <a:pt x="1225271" y="535208"/>
                </a:lnTo>
                <a:lnTo>
                  <a:pt x="1431076" y="535208"/>
                </a:lnTo>
                <a:lnTo>
                  <a:pt x="1455809" y="494414"/>
                </a:lnTo>
                <a:lnTo>
                  <a:pt x="742749" y="15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98691" y="10742017"/>
            <a:ext cx="1486535" cy="567055"/>
          </a:xfrm>
          <a:custGeom>
            <a:avLst/>
            <a:gdLst/>
            <a:ahLst/>
            <a:cxnLst/>
            <a:rect l="l" t="t" r="r" b="b"/>
            <a:pathLst>
              <a:path w="1486534" h="567054">
                <a:moveTo>
                  <a:pt x="446918" y="0"/>
                </a:moveTo>
                <a:lnTo>
                  <a:pt x="439850" y="1371"/>
                </a:lnTo>
                <a:lnTo>
                  <a:pt x="1424" y="474278"/>
                </a:lnTo>
                <a:lnTo>
                  <a:pt x="0" y="477922"/>
                </a:lnTo>
                <a:lnTo>
                  <a:pt x="36" y="559861"/>
                </a:lnTo>
                <a:lnTo>
                  <a:pt x="6711" y="566527"/>
                </a:lnTo>
                <a:lnTo>
                  <a:pt x="312786" y="566527"/>
                </a:lnTo>
                <a:lnTo>
                  <a:pt x="29946" y="536590"/>
                </a:lnTo>
                <a:lnTo>
                  <a:pt x="29946" y="487545"/>
                </a:lnTo>
                <a:lnTo>
                  <a:pt x="449829" y="34648"/>
                </a:lnTo>
                <a:lnTo>
                  <a:pt x="518707" y="34648"/>
                </a:lnTo>
                <a:lnTo>
                  <a:pt x="446918" y="0"/>
                </a:lnTo>
                <a:close/>
              </a:path>
              <a:path w="1486534" h="567054">
                <a:moveTo>
                  <a:pt x="599375" y="182685"/>
                </a:moveTo>
                <a:lnTo>
                  <a:pt x="502853" y="182685"/>
                </a:lnTo>
                <a:lnTo>
                  <a:pt x="547437" y="195538"/>
                </a:lnTo>
                <a:lnTo>
                  <a:pt x="597483" y="213931"/>
                </a:lnTo>
                <a:lnTo>
                  <a:pt x="651849" y="236992"/>
                </a:lnTo>
                <a:lnTo>
                  <a:pt x="709392" y="263847"/>
                </a:lnTo>
                <a:lnTo>
                  <a:pt x="768971" y="293622"/>
                </a:lnTo>
                <a:lnTo>
                  <a:pt x="829444" y="325445"/>
                </a:lnTo>
                <a:lnTo>
                  <a:pt x="889669" y="358442"/>
                </a:lnTo>
                <a:lnTo>
                  <a:pt x="948503" y="391739"/>
                </a:lnTo>
                <a:lnTo>
                  <a:pt x="1004805" y="424463"/>
                </a:lnTo>
                <a:lnTo>
                  <a:pt x="1057433" y="455740"/>
                </a:lnTo>
                <a:lnTo>
                  <a:pt x="1105245" y="484698"/>
                </a:lnTo>
                <a:lnTo>
                  <a:pt x="1181851" y="532160"/>
                </a:lnTo>
                <a:lnTo>
                  <a:pt x="1225488" y="559861"/>
                </a:lnTo>
                <a:lnTo>
                  <a:pt x="1234517" y="565689"/>
                </a:lnTo>
                <a:lnTo>
                  <a:pt x="1237354" y="566527"/>
                </a:lnTo>
                <a:lnTo>
                  <a:pt x="1451296" y="566527"/>
                </a:lnTo>
                <a:lnTo>
                  <a:pt x="1456154" y="563804"/>
                </a:lnTo>
                <a:lnTo>
                  <a:pt x="1472643" y="536590"/>
                </a:lnTo>
                <a:lnTo>
                  <a:pt x="1244674" y="536590"/>
                </a:lnTo>
                <a:lnTo>
                  <a:pt x="1181864" y="496691"/>
                </a:lnTo>
                <a:lnTo>
                  <a:pt x="1107063" y="450487"/>
                </a:lnTo>
                <a:lnTo>
                  <a:pt x="1062291" y="423445"/>
                </a:lnTo>
                <a:lnTo>
                  <a:pt x="1013720" y="394640"/>
                </a:lnTo>
                <a:lnTo>
                  <a:pt x="962185" y="364718"/>
                </a:lnTo>
                <a:lnTo>
                  <a:pt x="908521" y="334328"/>
                </a:lnTo>
                <a:lnTo>
                  <a:pt x="853564" y="304115"/>
                </a:lnTo>
                <a:lnTo>
                  <a:pt x="798151" y="274728"/>
                </a:lnTo>
                <a:lnTo>
                  <a:pt x="743117" y="246814"/>
                </a:lnTo>
                <a:lnTo>
                  <a:pt x="689296" y="221019"/>
                </a:lnTo>
                <a:lnTo>
                  <a:pt x="637526" y="197992"/>
                </a:lnTo>
                <a:lnTo>
                  <a:pt x="599375" y="182685"/>
                </a:lnTo>
                <a:close/>
              </a:path>
              <a:path w="1486534" h="567054">
                <a:moveTo>
                  <a:pt x="498791" y="151094"/>
                </a:moveTo>
                <a:lnTo>
                  <a:pt x="441641" y="189596"/>
                </a:lnTo>
                <a:lnTo>
                  <a:pt x="400698" y="219520"/>
                </a:lnTo>
                <a:lnTo>
                  <a:pt x="353449" y="254918"/>
                </a:lnTo>
                <a:lnTo>
                  <a:pt x="303270" y="293747"/>
                </a:lnTo>
                <a:lnTo>
                  <a:pt x="253539" y="333965"/>
                </a:lnTo>
                <a:lnTo>
                  <a:pt x="207630" y="373530"/>
                </a:lnTo>
                <a:lnTo>
                  <a:pt x="168920" y="410400"/>
                </a:lnTo>
                <a:lnTo>
                  <a:pt x="140786" y="442530"/>
                </a:lnTo>
                <a:lnTo>
                  <a:pt x="124722" y="475118"/>
                </a:lnTo>
                <a:lnTo>
                  <a:pt x="127933" y="482309"/>
                </a:lnTo>
                <a:lnTo>
                  <a:pt x="240369" y="536590"/>
                </a:lnTo>
                <a:lnTo>
                  <a:pt x="309240" y="536590"/>
                </a:lnTo>
                <a:lnTo>
                  <a:pt x="160885" y="464949"/>
                </a:lnTo>
                <a:lnTo>
                  <a:pt x="178089" y="443379"/>
                </a:lnTo>
                <a:lnTo>
                  <a:pt x="238667" y="385845"/>
                </a:lnTo>
                <a:lnTo>
                  <a:pt x="278516" y="352230"/>
                </a:lnTo>
                <a:lnTo>
                  <a:pt x="322388" y="316950"/>
                </a:lnTo>
                <a:lnTo>
                  <a:pt x="368521" y="281181"/>
                </a:lnTo>
                <a:lnTo>
                  <a:pt x="415151" y="246097"/>
                </a:lnTo>
                <a:lnTo>
                  <a:pt x="460516" y="212873"/>
                </a:lnTo>
                <a:lnTo>
                  <a:pt x="502853" y="182685"/>
                </a:lnTo>
                <a:lnTo>
                  <a:pt x="599375" y="182685"/>
                </a:lnTo>
                <a:lnTo>
                  <a:pt x="588642" y="178379"/>
                </a:lnTo>
                <a:lnTo>
                  <a:pt x="543480" y="162827"/>
                </a:lnTo>
                <a:lnTo>
                  <a:pt x="502874" y="151984"/>
                </a:lnTo>
                <a:lnTo>
                  <a:pt x="498791" y="151094"/>
                </a:lnTo>
                <a:close/>
              </a:path>
              <a:path w="1486534" h="567054">
                <a:moveTo>
                  <a:pt x="518707" y="34648"/>
                </a:moveTo>
                <a:lnTo>
                  <a:pt x="449829" y="34648"/>
                </a:lnTo>
                <a:lnTo>
                  <a:pt x="1449453" y="517104"/>
                </a:lnTo>
                <a:lnTo>
                  <a:pt x="1437642" y="536590"/>
                </a:lnTo>
                <a:lnTo>
                  <a:pt x="1472643" y="536590"/>
                </a:lnTo>
                <a:lnTo>
                  <a:pt x="1485776" y="514916"/>
                </a:lnTo>
                <a:lnTo>
                  <a:pt x="1486342" y="510549"/>
                </a:lnTo>
                <a:lnTo>
                  <a:pt x="1483944" y="502476"/>
                </a:lnTo>
                <a:lnTo>
                  <a:pt x="1481085" y="499126"/>
                </a:lnTo>
                <a:lnTo>
                  <a:pt x="518707" y="3464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07550" y="11033066"/>
            <a:ext cx="845819" cy="250190"/>
          </a:xfrm>
          <a:custGeom>
            <a:avLst/>
            <a:gdLst/>
            <a:ahLst/>
            <a:cxnLst/>
            <a:rect l="l" t="t" r="r" b="b"/>
            <a:pathLst>
              <a:path w="845820" h="250190">
                <a:moveTo>
                  <a:pt x="7612" y="0"/>
                </a:moveTo>
                <a:lnTo>
                  <a:pt x="0" y="28951"/>
                </a:lnTo>
                <a:lnTo>
                  <a:pt x="837817" y="249636"/>
                </a:lnTo>
                <a:lnTo>
                  <a:pt x="845440" y="220694"/>
                </a:lnTo>
                <a:lnTo>
                  <a:pt x="76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12115" y="11023462"/>
            <a:ext cx="1701800" cy="270510"/>
          </a:xfrm>
          <a:custGeom>
            <a:avLst/>
            <a:gdLst/>
            <a:ahLst/>
            <a:cxnLst/>
            <a:rect l="l" t="t" r="r" b="b"/>
            <a:pathLst>
              <a:path w="1701800" h="270509">
                <a:moveTo>
                  <a:pt x="591089" y="0"/>
                </a:moveTo>
                <a:lnTo>
                  <a:pt x="0" y="24085"/>
                </a:lnTo>
                <a:lnTo>
                  <a:pt x="1701560" y="270109"/>
                </a:lnTo>
                <a:lnTo>
                  <a:pt x="1282349" y="99947"/>
                </a:lnTo>
                <a:lnTo>
                  <a:pt x="965365" y="17598"/>
                </a:lnTo>
                <a:lnTo>
                  <a:pt x="591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11384" y="11029743"/>
            <a:ext cx="1708150" cy="278130"/>
          </a:xfrm>
          <a:custGeom>
            <a:avLst/>
            <a:gdLst/>
            <a:ahLst/>
            <a:cxnLst/>
            <a:rect l="l" t="t" r="r" b="b"/>
            <a:pathLst>
              <a:path w="1708150" h="278129">
                <a:moveTo>
                  <a:pt x="753303" y="29912"/>
                </a:moveTo>
                <a:lnTo>
                  <a:pt x="147705" y="29912"/>
                </a:lnTo>
                <a:lnTo>
                  <a:pt x="221752" y="30197"/>
                </a:lnTo>
                <a:lnTo>
                  <a:pt x="307884" y="31736"/>
                </a:lnTo>
                <a:lnTo>
                  <a:pt x="404646" y="34954"/>
                </a:lnTo>
                <a:lnTo>
                  <a:pt x="510584" y="40279"/>
                </a:lnTo>
                <a:lnTo>
                  <a:pt x="624243" y="48139"/>
                </a:lnTo>
                <a:lnTo>
                  <a:pt x="683513" y="53153"/>
                </a:lnTo>
                <a:lnTo>
                  <a:pt x="744168" y="58960"/>
                </a:lnTo>
                <a:lnTo>
                  <a:pt x="806025" y="65614"/>
                </a:lnTo>
                <a:lnTo>
                  <a:pt x="868902" y="73169"/>
                </a:lnTo>
                <a:lnTo>
                  <a:pt x="932619" y="81678"/>
                </a:lnTo>
                <a:lnTo>
                  <a:pt x="996993" y="91194"/>
                </a:lnTo>
                <a:lnTo>
                  <a:pt x="1061842" y="101770"/>
                </a:lnTo>
                <a:lnTo>
                  <a:pt x="1126984" y="113461"/>
                </a:lnTo>
                <a:lnTo>
                  <a:pt x="1192238" y="126319"/>
                </a:lnTo>
                <a:lnTo>
                  <a:pt x="1257421" y="140398"/>
                </a:lnTo>
                <a:lnTo>
                  <a:pt x="1322351" y="155751"/>
                </a:lnTo>
                <a:lnTo>
                  <a:pt x="1386848" y="172431"/>
                </a:lnTo>
                <a:lnTo>
                  <a:pt x="1450728" y="190493"/>
                </a:lnTo>
                <a:lnTo>
                  <a:pt x="1513810" y="209989"/>
                </a:lnTo>
                <a:lnTo>
                  <a:pt x="1575913" y="230973"/>
                </a:lnTo>
                <a:lnTo>
                  <a:pt x="1636853" y="253497"/>
                </a:lnTo>
                <a:lnTo>
                  <a:pt x="1696450" y="277617"/>
                </a:lnTo>
                <a:lnTo>
                  <a:pt x="1708126" y="250047"/>
                </a:lnTo>
                <a:lnTo>
                  <a:pt x="1647982" y="225704"/>
                </a:lnTo>
                <a:lnTo>
                  <a:pt x="1586494" y="202969"/>
                </a:lnTo>
                <a:lnTo>
                  <a:pt x="1523844" y="181790"/>
                </a:lnTo>
                <a:lnTo>
                  <a:pt x="1460216" y="162112"/>
                </a:lnTo>
                <a:lnTo>
                  <a:pt x="1395792" y="143882"/>
                </a:lnTo>
                <a:lnTo>
                  <a:pt x="1330755" y="127045"/>
                </a:lnTo>
                <a:lnTo>
                  <a:pt x="1265287" y="111549"/>
                </a:lnTo>
                <a:lnTo>
                  <a:pt x="1199573" y="97338"/>
                </a:lnTo>
                <a:lnTo>
                  <a:pt x="1133793" y="84359"/>
                </a:lnTo>
                <a:lnTo>
                  <a:pt x="1068133" y="72558"/>
                </a:lnTo>
                <a:lnTo>
                  <a:pt x="1002774" y="61882"/>
                </a:lnTo>
                <a:lnTo>
                  <a:pt x="937898" y="52275"/>
                </a:lnTo>
                <a:lnTo>
                  <a:pt x="873690" y="43686"/>
                </a:lnTo>
                <a:lnTo>
                  <a:pt x="810332" y="36059"/>
                </a:lnTo>
                <a:lnTo>
                  <a:pt x="753303" y="29912"/>
                </a:lnTo>
                <a:close/>
              </a:path>
              <a:path w="1708150" h="278129">
                <a:moveTo>
                  <a:pt x="147223" y="0"/>
                </a:moveTo>
                <a:lnTo>
                  <a:pt x="114965" y="193"/>
                </a:lnTo>
                <a:lnTo>
                  <a:pt x="40479" y="1486"/>
                </a:lnTo>
                <a:lnTo>
                  <a:pt x="0" y="2861"/>
                </a:lnTo>
                <a:lnTo>
                  <a:pt x="1476" y="32755"/>
                </a:lnTo>
                <a:lnTo>
                  <a:pt x="41689" y="31390"/>
                </a:lnTo>
                <a:lnTo>
                  <a:pt x="115669" y="30105"/>
                </a:lnTo>
                <a:lnTo>
                  <a:pt x="753303" y="29912"/>
                </a:lnTo>
                <a:lnTo>
                  <a:pt x="748007" y="29341"/>
                </a:lnTo>
                <a:lnTo>
                  <a:pt x="686897" y="23478"/>
                </a:lnTo>
                <a:lnTo>
                  <a:pt x="627186" y="18416"/>
                </a:lnTo>
                <a:lnTo>
                  <a:pt x="512691" y="10479"/>
                </a:lnTo>
                <a:lnTo>
                  <a:pt x="405984" y="5100"/>
                </a:lnTo>
                <a:lnTo>
                  <a:pt x="308528" y="1848"/>
                </a:lnTo>
                <a:lnTo>
                  <a:pt x="221787" y="291"/>
                </a:lnTo>
                <a:lnTo>
                  <a:pt x="147223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85063" y="10309665"/>
            <a:ext cx="1908810" cy="914400"/>
          </a:xfrm>
          <a:custGeom>
            <a:avLst/>
            <a:gdLst/>
            <a:ahLst/>
            <a:cxnLst/>
            <a:rect l="l" t="t" r="r" b="b"/>
            <a:pathLst>
              <a:path w="1908809" h="914400">
                <a:moveTo>
                  <a:pt x="1829753" y="449599"/>
                </a:moveTo>
                <a:lnTo>
                  <a:pt x="179640" y="449599"/>
                </a:lnTo>
                <a:lnTo>
                  <a:pt x="215530" y="450017"/>
                </a:lnTo>
                <a:lnTo>
                  <a:pt x="252970" y="451122"/>
                </a:lnTo>
                <a:lnTo>
                  <a:pt x="291904" y="452987"/>
                </a:lnTo>
                <a:lnTo>
                  <a:pt x="332276" y="455685"/>
                </a:lnTo>
                <a:lnTo>
                  <a:pt x="374029" y="459287"/>
                </a:lnTo>
                <a:lnTo>
                  <a:pt x="417109" y="463867"/>
                </a:lnTo>
                <a:lnTo>
                  <a:pt x="461458" y="469496"/>
                </a:lnTo>
                <a:lnTo>
                  <a:pt x="507020" y="476248"/>
                </a:lnTo>
                <a:lnTo>
                  <a:pt x="553740" y="484194"/>
                </a:lnTo>
                <a:lnTo>
                  <a:pt x="601561" y="493406"/>
                </a:lnTo>
                <a:lnTo>
                  <a:pt x="650427" y="503958"/>
                </a:lnTo>
                <a:lnTo>
                  <a:pt x="700282" y="515922"/>
                </a:lnTo>
                <a:lnTo>
                  <a:pt x="751069" y="529370"/>
                </a:lnTo>
                <a:lnTo>
                  <a:pt x="802734" y="544373"/>
                </a:lnTo>
                <a:lnTo>
                  <a:pt x="855219" y="561006"/>
                </a:lnTo>
                <a:lnTo>
                  <a:pt x="908468" y="579340"/>
                </a:lnTo>
                <a:lnTo>
                  <a:pt x="962426" y="599447"/>
                </a:lnTo>
                <a:lnTo>
                  <a:pt x="1017036" y="621401"/>
                </a:lnTo>
                <a:lnTo>
                  <a:pt x="1072242" y="645272"/>
                </a:lnTo>
                <a:lnTo>
                  <a:pt x="1127988" y="671135"/>
                </a:lnTo>
                <a:lnTo>
                  <a:pt x="1184218" y="699060"/>
                </a:lnTo>
                <a:lnTo>
                  <a:pt x="1240875" y="729121"/>
                </a:lnTo>
                <a:lnTo>
                  <a:pt x="1297904" y="761390"/>
                </a:lnTo>
                <a:lnTo>
                  <a:pt x="1355248" y="795939"/>
                </a:lnTo>
                <a:lnTo>
                  <a:pt x="1412852" y="832841"/>
                </a:lnTo>
                <a:lnTo>
                  <a:pt x="1470659" y="872168"/>
                </a:lnTo>
                <a:lnTo>
                  <a:pt x="1528613" y="913993"/>
                </a:lnTo>
                <a:lnTo>
                  <a:pt x="1908632" y="504110"/>
                </a:lnTo>
                <a:lnTo>
                  <a:pt x="1829753" y="449599"/>
                </a:lnTo>
                <a:close/>
              </a:path>
              <a:path w="1908809" h="914400">
                <a:moveTo>
                  <a:pt x="488309" y="0"/>
                </a:moveTo>
                <a:lnTo>
                  <a:pt x="442476" y="29117"/>
                </a:lnTo>
                <a:lnTo>
                  <a:pt x="398004" y="59695"/>
                </a:lnTo>
                <a:lnTo>
                  <a:pt x="354897" y="91611"/>
                </a:lnTo>
                <a:lnTo>
                  <a:pt x="313162" y="124744"/>
                </a:lnTo>
                <a:lnTo>
                  <a:pt x="272801" y="158970"/>
                </a:lnTo>
                <a:lnTo>
                  <a:pt x="233821" y="194168"/>
                </a:lnTo>
                <a:lnTo>
                  <a:pt x="196226" y="230215"/>
                </a:lnTo>
                <a:lnTo>
                  <a:pt x="160020" y="266988"/>
                </a:lnTo>
                <a:lnTo>
                  <a:pt x="125209" y="304367"/>
                </a:lnTo>
                <a:lnTo>
                  <a:pt x="91796" y="342228"/>
                </a:lnTo>
                <a:lnTo>
                  <a:pt x="59787" y="380449"/>
                </a:lnTo>
                <a:lnTo>
                  <a:pt x="29187" y="418908"/>
                </a:lnTo>
                <a:lnTo>
                  <a:pt x="0" y="457483"/>
                </a:lnTo>
                <a:lnTo>
                  <a:pt x="25409" y="455294"/>
                </a:lnTo>
                <a:lnTo>
                  <a:pt x="52706" y="453359"/>
                </a:lnTo>
                <a:lnTo>
                  <a:pt x="81834" y="451749"/>
                </a:lnTo>
                <a:lnTo>
                  <a:pt x="112736" y="450538"/>
                </a:lnTo>
                <a:lnTo>
                  <a:pt x="145357" y="449797"/>
                </a:lnTo>
                <a:lnTo>
                  <a:pt x="1829753" y="449599"/>
                </a:lnTo>
                <a:lnTo>
                  <a:pt x="1796982" y="426952"/>
                </a:lnTo>
                <a:lnTo>
                  <a:pt x="1492537" y="256346"/>
                </a:lnTo>
                <a:lnTo>
                  <a:pt x="1041059" y="83595"/>
                </a:lnTo>
                <a:lnTo>
                  <a:pt x="488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69141" y="10294700"/>
            <a:ext cx="1939925" cy="944244"/>
          </a:xfrm>
          <a:custGeom>
            <a:avLst/>
            <a:gdLst/>
            <a:ahLst/>
            <a:cxnLst/>
            <a:rect l="l" t="t" r="r" b="b"/>
            <a:pathLst>
              <a:path w="1939925" h="944245">
                <a:moveTo>
                  <a:pt x="545398" y="479844"/>
                </a:moveTo>
                <a:lnTo>
                  <a:pt x="185978" y="479844"/>
                </a:lnTo>
                <a:lnTo>
                  <a:pt x="220657" y="480165"/>
                </a:lnTo>
                <a:lnTo>
                  <a:pt x="257044" y="481139"/>
                </a:lnTo>
                <a:lnTo>
                  <a:pt x="334686" y="485350"/>
                </a:lnTo>
                <a:lnTo>
                  <a:pt x="375813" y="488740"/>
                </a:lnTo>
                <a:lnTo>
                  <a:pt x="418394" y="493087"/>
                </a:lnTo>
                <a:lnTo>
                  <a:pt x="462364" y="498469"/>
                </a:lnTo>
                <a:lnTo>
                  <a:pt x="507660" y="504962"/>
                </a:lnTo>
                <a:lnTo>
                  <a:pt x="554218" y="512642"/>
                </a:lnTo>
                <a:lnTo>
                  <a:pt x="601975" y="521585"/>
                </a:lnTo>
                <a:lnTo>
                  <a:pt x="650867" y="531868"/>
                </a:lnTo>
                <a:lnTo>
                  <a:pt x="700830" y="543568"/>
                </a:lnTo>
                <a:lnTo>
                  <a:pt x="751801" y="556760"/>
                </a:lnTo>
                <a:lnTo>
                  <a:pt x="803717" y="571521"/>
                </a:lnTo>
                <a:lnTo>
                  <a:pt x="856513" y="587928"/>
                </a:lnTo>
                <a:lnTo>
                  <a:pt x="910126" y="606057"/>
                </a:lnTo>
                <a:lnTo>
                  <a:pt x="964492" y="625984"/>
                </a:lnTo>
                <a:lnTo>
                  <a:pt x="1019549" y="647785"/>
                </a:lnTo>
                <a:lnTo>
                  <a:pt x="1075232" y="671538"/>
                </a:lnTo>
                <a:lnTo>
                  <a:pt x="1131477" y="697318"/>
                </a:lnTo>
                <a:lnTo>
                  <a:pt x="1188221" y="725202"/>
                </a:lnTo>
                <a:lnTo>
                  <a:pt x="1245401" y="755267"/>
                </a:lnTo>
                <a:lnTo>
                  <a:pt x="1302953" y="787588"/>
                </a:lnTo>
                <a:lnTo>
                  <a:pt x="1360813" y="822242"/>
                </a:lnTo>
                <a:lnTo>
                  <a:pt x="1418918" y="859305"/>
                </a:lnTo>
                <a:lnTo>
                  <a:pt x="1477204" y="898854"/>
                </a:lnTo>
                <a:lnTo>
                  <a:pt x="1535607" y="940966"/>
                </a:lnTo>
                <a:lnTo>
                  <a:pt x="1538267" y="942945"/>
                </a:lnTo>
                <a:lnTo>
                  <a:pt x="1541419" y="943929"/>
                </a:lnTo>
                <a:lnTo>
                  <a:pt x="1548570" y="943929"/>
                </a:lnTo>
                <a:lnTo>
                  <a:pt x="1552580" y="942295"/>
                </a:lnTo>
                <a:lnTo>
                  <a:pt x="1583490" y="908956"/>
                </a:lnTo>
                <a:lnTo>
                  <a:pt x="1542665" y="908956"/>
                </a:lnTo>
                <a:lnTo>
                  <a:pt x="1500997" y="878960"/>
                </a:lnTo>
                <a:lnTo>
                  <a:pt x="1458955" y="849946"/>
                </a:lnTo>
                <a:lnTo>
                  <a:pt x="1416542" y="821917"/>
                </a:lnTo>
                <a:lnTo>
                  <a:pt x="1373767" y="794875"/>
                </a:lnTo>
                <a:lnTo>
                  <a:pt x="1330634" y="768824"/>
                </a:lnTo>
                <a:lnTo>
                  <a:pt x="1287150" y="743766"/>
                </a:lnTo>
                <a:lnTo>
                  <a:pt x="1243321" y="719705"/>
                </a:lnTo>
                <a:lnTo>
                  <a:pt x="1199153" y="696642"/>
                </a:lnTo>
                <a:lnTo>
                  <a:pt x="1154652" y="674581"/>
                </a:lnTo>
                <a:lnTo>
                  <a:pt x="1109826" y="653524"/>
                </a:lnTo>
                <a:lnTo>
                  <a:pt x="1064678" y="633475"/>
                </a:lnTo>
                <a:lnTo>
                  <a:pt x="1019217" y="614436"/>
                </a:lnTo>
                <a:lnTo>
                  <a:pt x="973448" y="596410"/>
                </a:lnTo>
                <a:lnTo>
                  <a:pt x="927376" y="579400"/>
                </a:lnTo>
                <a:lnTo>
                  <a:pt x="881009" y="563409"/>
                </a:lnTo>
                <a:lnTo>
                  <a:pt x="834353" y="548439"/>
                </a:lnTo>
                <a:lnTo>
                  <a:pt x="787413" y="534494"/>
                </a:lnTo>
                <a:lnTo>
                  <a:pt x="740196" y="521576"/>
                </a:lnTo>
                <a:lnTo>
                  <a:pt x="692707" y="509688"/>
                </a:lnTo>
                <a:lnTo>
                  <a:pt x="644954" y="498832"/>
                </a:lnTo>
                <a:lnTo>
                  <a:pt x="587630" y="487247"/>
                </a:lnTo>
                <a:lnTo>
                  <a:pt x="545398" y="479844"/>
                </a:lnTo>
                <a:close/>
              </a:path>
              <a:path w="1939925" h="944245">
                <a:moveTo>
                  <a:pt x="819446" y="30020"/>
                </a:moveTo>
                <a:lnTo>
                  <a:pt x="508330" y="30020"/>
                </a:lnTo>
                <a:lnTo>
                  <a:pt x="578620" y="32513"/>
                </a:lnTo>
                <a:lnTo>
                  <a:pt x="648063" y="37498"/>
                </a:lnTo>
                <a:lnTo>
                  <a:pt x="716571" y="44809"/>
                </a:lnTo>
                <a:lnTo>
                  <a:pt x="784061" y="54282"/>
                </a:lnTo>
                <a:lnTo>
                  <a:pt x="850446" y="65752"/>
                </a:lnTo>
                <a:lnTo>
                  <a:pt x="915642" y="79056"/>
                </a:lnTo>
                <a:lnTo>
                  <a:pt x="979564" y="94029"/>
                </a:lnTo>
                <a:lnTo>
                  <a:pt x="1042126" y="110507"/>
                </a:lnTo>
                <a:lnTo>
                  <a:pt x="1103244" y="128325"/>
                </a:lnTo>
                <a:lnTo>
                  <a:pt x="1162832" y="147320"/>
                </a:lnTo>
                <a:lnTo>
                  <a:pt x="1220805" y="167326"/>
                </a:lnTo>
                <a:lnTo>
                  <a:pt x="1277078" y="188180"/>
                </a:lnTo>
                <a:lnTo>
                  <a:pt x="1331565" y="209717"/>
                </a:lnTo>
                <a:lnTo>
                  <a:pt x="1384183" y="231773"/>
                </a:lnTo>
                <a:lnTo>
                  <a:pt x="1434845" y="254183"/>
                </a:lnTo>
                <a:lnTo>
                  <a:pt x="1483466" y="276783"/>
                </a:lnTo>
                <a:lnTo>
                  <a:pt x="1529961" y="299410"/>
                </a:lnTo>
                <a:lnTo>
                  <a:pt x="1574246" y="321898"/>
                </a:lnTo>
                <a:lnTo>
                  <a:pt x="1616235" y="344083"/>
                </a:lnTo>
                <a:lnTo>
                  <a:pt x="1655842" y="365801"/>
                </a:lnTo>
                <a:lnTo>
                  <a:pt x="1692984" y="386888"/>
                </a:lnTo>
                <a:lnTo>
                  <a:pt x="1727574" y="407179"/>
                </a:lnTo>
                <a:lnTo>
                  <a:pt x="1788758" y="444718"/>
                </a:lnTo>
                <a:lnTo>
                  <a:pt x="1838716" y="477101"/>
                </a:lnTo>
                <a:lnTo>
                  <a:pt x="1876765" y="503015"/>
                </a:lnTo>
                <a:lnTo>
                  <a:pt x="1902224" y="521146"/>
                </a:lnTo>
                <a:lnTo>
                  <a:pt x="1542665" y="908956"/>
                </a:lnTo>
                <a:lnTo>
                  <a:pt x="1583490" y="908956"/>
                </a:lnTo>
                <a:lnTo>
                  <a:pt x="1938380" y="526172"/>
                </a:lnTo>
                <a:lnTo>
                  <a:pt x="1939815" y="522036"/>
                </a:lnTo>
                <a:lnTo>
                  <a:pt x="1939124" y="513659"/>
                </a:lnTo>
                <a:lnTo>
                  <a:pt x="1900533" y="483125"/>
                </a:lnTo>
                <a:lnTo>
                  <a:pt x="1862111" y="456752"/>
                </a:lnTo>
                <a:lnTo>
                  <a:pt x="1810209" y="422910"/>
                </a:lnTo>
                <a:lnTo>
                  <a:pt x="1745631" y="383153"/>
                </a:lnTo>
                <a:lnTo>
                  <a:pt x="1708839" y="361544"/>
                </a:lnTo>
                <a:lnTo>
                  <a:pt x="1669180" y="339039"/>
                </a:lnTo>
                <a:lnTo>
                  <a:pt x="1626753" y="315834"/>
                </a:lnTo>
                <a:lnTo>
                  <a:pt x="1581660" y="292122"/>
                </a:lnTo>
                <a:lnTo>
                  <a:pt x="1534001" y="268099"/>
                </a:lnTo>
                <a:lnTo>
                  <a:pt x="1483876" y="243958"/>
                </a:lnTo>
                <a:lnTo>
                  <a:pt x="1431385" y="219895"/>
                </a:lnTo>
                <a:lnTo>
                  <a:pt x="1376630" y="196103"/>
                </a:lnTo>
                <a:lnTo>
                  <a:pt x="1319711" y="172777"/>
                </a:lnTo>
                <a:lnTo>
                  <a:pt x="1260727" y="150112"/>
                </a:lnTo>
                <a:lnTo>
                  <a:pt x="1199781" y="128301"/>
                </a:lnTo>
                <a:lnTo>
                  <a:pt x="1136971" y="107540"/>
                </a:lnTo>
                <a:lnTo>
                  <a:pt x="1072399" y="88023"/>
                </a:lnTo>
                <a:lnTo>
                  <a:pt x="1006165" y="69945"/>
                </a:lnTo>
                <a:lnTo>
                  <a:pt x="938370" y="53498"/>
                </a:lnTo>
                <a:lnTo>
                  <a:pt x="869114" y="38880"/>
                </a:lnTo>
                <a:lnTo>
                  <a:pt x="819446" y="30020"/>
                </a:lnTo>
                <a:close/>
              </a:path>
              <a:path w="1939925" h="944245">
                <a:moveTo>
                  <a:pt x="504434" y="0"/>
                </a:moveTo>
                <a:lnTo>
                  <a:pt x="454914" y="28479"/>
                </a:lnTo>
                <a:lnTo>
                  <a:pt x="413805" y="56484"/>
                </a:lnTo>
                <a:lnTo>
                  <a:pt x="373169" y="86146"/>
                </a:lnTo>
                <a:lnTo>
                  <a:pt x="333056" y="117417"/>
                </a:lnTo>
                <a:lnTo>
                  <a:pt x="293516" y="150251"/>
                </a:lnTo>
                <a:lnTo>
                  <a:pt x="254600" y="184601"/>
                </a:lnTo>
                <a:lnTo>
                  <a:pt x="216358" y="220420"/>
                </a:lnTo>
                <a:lnTo>
                  <a:pt x="178840" y="257661"/>
                </a:lnTo>
                <a:lnTo>
                  <a:pt x="142096" y="296277"/>
                </a:lnTo>
                <a:lnTo>
                  <a:pt x="106178" y="336221"/>
                </a:lnTo>
                <a:lnTo>
                  <a:pt x="71134" y="377447"/>
                </a:lnTo>
                <a:lnTo>
                  <a:pt x="37016" y="419908"/>
                </a:lnTo>
                <a:lnTo>
                  <a:pt x="3874" y="463556"/>
                </a:lnTo>
                <a:lnTo>
                  <a:pt x="0" y="474676"/>
                </a:lnTo>
                <a:lnTo>
                  <a:pt x="5790" y="484948"/>
                </a:lnTo>
                <a:lnTo>
                  <a:pt x="11329" y="487932"/>
                </a:lnTo>
                <a:lnTo>
                  <a:pt x="17318" y="487335"/>
                </a:lnTo>
                <a:lnTo>
                  <a:pt x="40418" y="485347"/>
                </a:lnTo>
                <a:lnTo>
                  <a:pt x="92820" y="482029"/>
                </a:lnTo>
                <a:lnTo>
                  <a:pt x="153069" y="480098"/>
                </a:lnTo>
                <a:lnTo>
                  <a:pt x="545398" y="479844"/>
                </a:lnTo>
                <a:lnTo>
                  <a:pt x="531808" y="477461"/>
                </a:lnTo>
                <a:lnTo>
                  <a:pt x="477575" y="469357"/>
                </a:lnTo>
                <a:lnTo>
                  <a:pt x="425014" y="462819"/>
                </a:lnTo>
                <a:lnTo>
                  <a:pt x="374211" y="457730"/>
                </a:lnTo>
                <a:lnTo>
                  <a:pt x="335217" y="454740"/>
                </a:lnTo>
                <a:lnTo>
                  <a:pt x="47946" y="454740"/>
                </a:lnTo>
                <a:lnTo>
                  <a:pt x="81967" y="411498"/>
                </a:lnTo>
                <a:lnTo>
                  <a:pt x="116955" y="369517"/>
                </a:lnTo>
                <a:lnTo>
                  <a:pt x="152857" y="328847"/>
                </a:lnTo>
                <a:lnTo>
                  <a:pt x="189619" y="289536"/>
                </a:lnTo>
                <a:lnTo>
                  <a:pt x="227189" y="251636"/>
                </a:lnTo>
                <a:lnTo>
                  <a:pt x="265514" y="215196"/>
                </a:lnTo>
                <a:lnTo>
                  <a:pt x="304540" y="180266"/>
                </a:lnTo>
                <a:lnTo>
                  <a:pt x="344214" y="146896"/>
                </a:lnTo>
                <a:lnTo>
                  <a:pt x="384483" y="115137"/>
                </a:lnTo>
                <a:lnTo>
                  <a:pt x="425294" y="85038"/>
                </a:lnTo>
                <a:lnTo>
                  <a:pt x="466594" y="56648"/>
                </a:lnTo>
                <a:lnTo>
                  <a:pt x="508330" y="30020"/>
                </a:lnTo>
                <a:lnTo>
                  <a:pt x="819446" y="30020"/>
                </a:lnTo>
                <a:lnTo>
                  <a:pt x="798497" y="26283"/>
                </a:lnTo>
                <a:lnTo>
                  <a:pt x="726620" y="15901"/>
                </a:lnTo>
                <a:lnTo>
                  <a:pt x="653584" y="7931"/>
                </a:lnTo>
                <a:lnTo>
                  <a:pt x="579488" y="2566"/>
                </a:lnTo>
                <a:lnTo>
                  <a:pt x="504434" y="0"/>
                </a:lnTo>
                <a:close/>
              </a:path>
              <a:path w="1939925" h="944245">
                <a:moveTo>
                  <a:pt x="190276" y="449546"/>
                </a:moveTo>
                <a:lnTo>
                  <a:pt x="151569" y="449920"/>
                </a:lnTo>
                <a:lnTo>
                  <a:pt x="114894" y="450977"/>
                </a:lnTo>
                <a:lnTo>
                  <a:pt x="80327" y="452616"/>
                </a:lnTo>
                <a:lnTo>
                  <a:pt x="47946" y="454740"/>
                </a:lnTo>
                <a:lnTo>
                  <a:pt x="335217" y="454740"/>
                </a:lnTo>
                <a:lnTo>
                  <a:pt x="325251" y="453975"/>
                </a:lnTo>
                <a:lnTo>
                  <a:pt x="278219" y="451437"/>
                </a:lnTo>
                <a:lnTo>
                  <a:pt x="233199" y="449999"/>
                </a:lnTo>
                <a:lnTo>
                  <a:pt x="190276" y="4495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9425" y="10748762"/>
            <a:ext cx="1504315" cy="544830"/>
          </a:xfrm>
          <a:custGeom>
            <a:avLst/>
            <a:gdLst/>
            <a:ahLst/>
            <a:cxnLst/>
            <a:rect l="l" t="t" r="r" b="b"/>
            <a:pathLst>
              <a:path w="1504315" h="544829">
                <a:moveTo>
                  <a:pt x="445756" y="0"/>
                </a:moveTo>
                <a:lnTo>
                  <a:pt x="0" y="457096"/>
                </a:lnTo>
                <a:lnTo>
                  <a:pt x="0" y="544810"/>
                </a:lnTo>
                <a:lnTo>
                  <a:pt x="315079" y="544810"/>
                </a:lnTo>
                <a:lnTo>
                  <a:pt x="150267" y="465242"/>
                </a:lnTo>
                <a:lnTo>
                  <a:pt x="167157" y="421044"/>
                </a:lnTo>
                <a:lnTo>
                  <a:pt x="210151" y="374501"/>
                </a:lnTo>
                <a:lnTo>
                  <a:pt x="312879" y="296986"/>
                </a:lnTo>
                <a:lnTo>
                  <a:pt x="508968" y="159869"/>
                </a:lnTo>
                <a:lnTo>
                  <a:pt x="777043" y="159869"/>
                </a:lnTo>
                <a:lnTo>
                  <a:pt x="445756" y="0"/>
                </a:lnTo>
                <a:close/>
              </a:path>
              <a:path w="1504315" h="544829">
                <a:moveTo>
                  <a:pt x="777043" y="159869"/>
                </a:moveTo>
                <a:lnTo>
                  <a:pt x="508968" y="159869"/>
                </a:lnTo>
                <a:lnTo>
                  <a:pt x="650152" y="194073"/>
                </a:lnTo>
                <a:lnTo>
                  <a:pt x="774354" y="245572"/>
                </a:lnTo>
                <a:lnTo>
                  <a:pt x="951002" y="350455"/>
                </a:lnTo>
                <a:lnTo>
                  <a:pt x="1249522" y="544810"/>
                </a:lnTo>
                <a:lnTo>
                  <a:pt x="1481598" y="544810"/>
                </a:lnTo>
                <a:lnTo>
                  <a:pt x="1504278" y="510811"/>
                </a:lnTo>
                <a:lnTo>
                  <a:pt x="777043" y="15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4468" y="10732510"/>
            <a:ext cx="1535430" cy="576580"/>
          </a:xfrm>
          <a:custGeom>
            <a:avLst/>
            <a:gdLst/>
            <a:ahLst/>
            <a:cxnLst/>
            <a:rect l="l" t="t" r="r" b="b"/>
            <a:pathLst>
              <a:path w="1535429" h="576579">
                <a:moveTo>
                  <a:pt x="461451" y="0"/>
                </a:moveTo>
                <a:lnTo>
                  <a:pt x="454499" y="1183"/>
                </a:lnTo>
                <a:lnTo>
                  <a:pt x="1528" y="465692"/>
                </a:lnTo>
                <a:lnTo>
                  <a:pt x="0" y="469451"/>
                </a:lnTo>
                <a:lnTo>
                  <a:pt x="13" y="569346"/>
                </a:lnTo>
                <a:lnTo>
                  <a:pt x="6701" y="576034"/>
                </a:lnTo>
                <a:lnTo>
                  <a:pt x="337005" y="576034"/>
                </a:lnTo>
                <a:lnTo>
                  <a:pt x="29936" y="546098"/>
                </a:lnTo>
                <a:lnTo>
                  <a:pt x="29936" y="479451"/>
                </a:lnTo>
                <a:lnTo>
                  <a:pt x="463912" y="34417"/>
                </a:lnTo>
                <a:lnTo>
                  <a:pt x="532776" y="34417"/>
                </a:lnTo>
                <a:lnTo>
                  <a:pt x="461451" y="0"/>
                </a:lnTo>
                <a:close/>
              </a:path>
              <a:path w="1535429" h="576579">
                <a:moveTo>
                  <a:pt x="624507" y="192172"/>
                </a:moveTo>
                <a:lnTo>
                  <a:pt x="527062" y="192172"/>
                </a:lnTo>
                <a:lnTo>
                  <a:pt x="572782" y="205255"/>
                </a:lnTo>
                <a:lnTo>
                  <a:pt x="623671" y="223820"/>
                </a:lnTo>
                <a:lnTo>
                  <a:pt x="678618" y="246999"/>
                </a:lnTo>
                <a:lnTo>
                  <a:pt x="736511" y="273925"/>
                </a:lnTo>
                <a:lnTo>
                  <a:pt x="796238" y="303730"/>
                </a:lnTo>
                <a:lnTo>
                  <a:pt x="856687" y="335547"/>
                </a:lnTo>
                <a:lnTo>
                  <a:pt x="916746" y="368509"/>
                </a:lnTo>
                <a:lnTo>
                  <a:pt x="975302" y="401749"/>
                </a:lnTo>
                <a:lnTo>
                  <a:pt x="1031245" y="434399"/>
                </a:lnTo>
                <a:lnTo>
                  <a:pt x="1083462" y="465592"/>
                </a:lnTo>
                <a:lnTo>
                  <a:pt x="1130841" y="494460"/>
                </a:lnTo>
                <a:lnTo>
                  <a:pt x="1206639" y="541756"/>
                </a:lnTo>
                <a:lnTo>
                  <a:pt x="1249743" y="569346"/>
                </a:lnTo>
                <a:lnTo>
                  <a:pt x="1258705" y="575176"/>
                </a:lnTo>
                <a:lnTo>
                  <a:pt x="1261553" y="576034"/>
                </a:lnTo>
                <a:lnTo>
                  <a:pt x="1501577" y="576034"/>
                </a:lnTo>
                <a:lnTo>
                  <a:pt x="1506236" y="573542"/>
                </a:lnTo>
                <a:lnTo>
                  <a:pt x="1524535" y="546098"/>
                </a:lnTo>
                <a:lnTo>
                  <a:pt x="1268935" y="546098"/>
                </a:lnTo>
                <a:lnTo>
                  <a:pt x="1206773" y="506283"/>
                </a:lnTo>
                <a:lnTo>
                  <a:pt x="1132741" y="460235"/>
                </a:lnTo>
                <a:lnTo>
                  <a:pt x="1088381" y="433283"/>
                </a:lnTo>
                <a:lnTo>
                  <a:pt x="1040207" y="404568"/>
                </a:lnTo>
                <a:lnTo>
                  <a:pt x="989029" y="374730"/>
                </a:lnTo>
                <a:lnTo>
                  <a:pt x="935658" y="344411"/>
                </a:lnTo>
                <a:lnTo>
                  <a:pt x="880907" y="314253"/>
                </a:lnTo>
                <a:lnTo>
                  <a:pt x="825584" y="284895"/>
                </a:lnTo>
                <a:lnTo>
                  <a:pt x="770503" y="256981"/>
                </a:lnTo>
                <a:lnTo>
                  <a:pt x="716473" y="231150"/>
                </a:lnTo>
                <a:lnTo>
                  <a:pt x="664306" y="208045"/>
                </a:lnTo>
                <a:lnTo>
                  <a:pt x="624507" y="192172"/>
                </a:lnTo>
                <a:close/>
              </a:path>
              <a:path w="1535429" h="576579">
                <a:moveTo>
                  <a:pt x="523031" y="160633"/>
                </a:moveTo>
                <a:lnTo>
                  <a:pt x="465991" y="198786"/>
                </a:lnTo>
                <a:lnTo>
                  <a:pt x="425106" y="228495"/>
                </a:lnTo>
                <a:lnTo>
                  <a:pt x="377915" y="263681"/>
                </a:lnTo>
                <a:lnTo>
                  <a:pt x="327784" y="302335"/>
                </a:lnTo>
                <a:lnTo>
                  <a:pt x="278078" y="342449"/>
                </a:lnTo>
                <a:lnTo>
                  <a:pt x="232165" y="382018"/>
                </a:lnTo>
                <a:lnTo>
                  <a:pt x="193408" y="419032"/>
                </a:lnTo>
                <a:lnTo>
                  <a:pt x="165176" y="451484"/>
                </a:lnTo>
                <a:lnTo>
                  <a:pt x="148833" y="484383"/>
                </a:lnTo>
                <a:lnTo>
                  <a:pt x="152152" y="491817"/>
                </a:lnTo>
                <a:lnTo>
                  <a:pt x="264588" y="546098"/>
                </a:lnTo>
                <a:lnTo>
                  <a:pt x="333457" y="546098"/>
                </a:lnTo>
                <a:lnTo>
                  <a:pt x="185031" y="474446"/>
                </a:lnTo>
                <a:lnTo>
                  <a:pt x="202225" y="452582"/>
                </a:lnTo>
                <a:lnTo>
                  <a:pt x="262818" y="394737"/>
                </a:lnTo>
                <a:lnTo>
                  <a:pt x="302684" y="361086"/>
                </a:lnTo>
                <a:lnTo>
                  <a:pt x="346575" y="325837"/>
                </a:lnTo>
                <a:lnTo>
                  <a:pt x="392725" y="290156"/>
                </a:lnTo>
                <a:lnTo>
                  <a:pt x="439367" y="255208"/>
                </a:lnTo>
                <a:lnTo>
                  <a:pt x="484734" y="222158"/>
                </a:lnTo>
                <a:lnTo>
                  <a:pt x="527062" y="192172"/>
                </a:lnTo>
                <a:lnTo>
                  <a:pt x="624507" y="192172"/>
                </a:lnTo>
                <a:lnTo>
                  <a:pt x="614813" y="188306"/>
                </a:lnTo>
                <a:lnTo>
                  <a:pt x="568805" y="172574"/>
                </a:lnTo>
                <a:lnTo>
                  <a:pt x="527093" y="161492"/>
                </a:lnTo>
                <a:lnTo>
                  <a:pt x="523031" y="160633"/>
                </a:lnTo>
                <a:close/>
              </a:path>
              <a:path w="1535429" h="576579">
                <a:moveTo>
                  <a:pt x="532776" y="34417"/>
                </a:moveTo>
                <a:lnTo>
                  <a:pt x="463912" y="34417"/>
                </a:lnTo>
                <a:lnTo>
                  <a:pt x="1497252" y="533051"/>
                </a:lnTo>
                <a:lnTo>
                  <a:pt x="1488551" y="546098"/>
                </a:lnTo>
                <a:lnTo>
                  <a:pt x="1524535" y="546098"/>
                </a:lnTo>
                <a:lnTo>
                  <a:pt x="1534099" y="531753"/>
                </a:lnTo>
                <a:lnTo>
                  <a:pt x="1534832" y="527282"/>
                </a:lnTo>
                <a:lnTo>
                  <a:pt x="1532550" y="518947"/>
                </a:lnTo>
                <a:lnTo>
                  <a:pt x="1529649" y="515460"/>
                </a:lnTo>
                <a:lnTo>
                  <a:pt x="532776" y="3441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74218" y="8946610"/>
            <a:ext cx="1408430" cy="1806575"/>
          </a:xfrm>
          <a:custGeom>
            <a:avLst/>
            <a:gdLst/>
            <a:ahLst/>
            <a:cxnLst/>
            <a:rect l="l" t="t" r="r" b="b"/>
            <a:pathLst>
              <a:path w="1408429" h="1806575">
                <a:moveTo>
                  <a:pt x="1228538" y="0"/>
                </a:moveTo>
                <a:lnTo>
                  <a:pt x="1130907" y="0"/>
                </a:lnTo>
                <a:lnTo>
                  <a:pt x="1282571" y="522488"/>
                </a:lnTo>
                <a:lnTo>
                  <a:pt x="1215322" y="884796"/>
                </a:lnTo>
                <a:lnTo>
                  <a:pt x="823140" y="1256255"/>
                </a:lnTo>
                <a:lnTo>
                  <a:pt x="0" y="1806196"/>
                </a:lnTo>
                <a:lnTo>
                  <a:pt x="447483" y="1806196"/>
                </a:lnTo>
                <a:lnTo>
                  <a:pt x="1090775" y="1280663"/>
                </a:lnTo>
                <a:lnTo>
                  <a:pt x="1386566" y="917339"/>
                </a:lnTo>
                <a:lnTo>
                  <a:pt x="1408079" y="546895"/>
                </a:lnTo>
                <a:lnTo>
                  <a:pt x="1228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7990" y="8931646"/>
            <a:ext cx="1324610" cy="1836420"/>
          </a:xfrm>
          <a:custGeom>
            <a:avLst/>
            <a:gdLst/>
            <a:ahLst/>
            <a:cxnLst/>
            <a:rect l="l" t="t" r="r" b="b"/>
            <a:pathLst>
              <a:path w="1324609" h="1836420">
                <a:moveTo>
                  <a:pt x="1251040" y="0"/>
                </a:moveTo>
                <a:lnTo>
                  <a:pt x="1142310" y="0"/>
                </a:lnTo>
                <a:lnTo>
                  <a:pt x="1137787" y="2335"/>
                </a:lnTo>
                <a:lnTo>
                  <a:pt x="1132154" y="10188"/>
                </a:lnTo>
                <a:lnTo>
                  <a:pt x="1131421" y="15235"/>
                </a:lnTo>
                <a:lnTo>
                  <a:pt x="1132981" y="19821"/>
                </a:lnTo>
                <a:lnTo>
                  <a:pt x="1134759" y="25647"/>
                </a:lnTo>
                <a:lnTo>
                  <a:pt x="1144485" y="67340"/>
                </a:lnTo>
                <a:lnTo>
                  <a:pt x="1155107" y="145959"/>
                </a:lnTo>
                <a:lnTo>
                  <a:pt x="1157819" y="194617"/>
                </a:lnTo>
                <a:lnTo>
                  <a:pt x="1157891" y="236173"/>
                </a:lnTo>
                <a:lnTo>
                  <a:pt x="1157827" y="257750"/>
                </a:lnTo>
                <a:lnTo>
                  <a:pt x="1153475" y="324912"/>
                </a:lnTo>
                <a:lnTo>
                  <a:pt x="1143849" y="398960"/>
                </a:lnTo>
                <a:lnTo>
                  <a:pt x="1127848" y="479424"/>
                </a:lnTo>
                <a:lnTo>
                  <a:pt x="1104374" y="565836"/>
                </a:lnTo>
                <a:lnTo>
                  <a:pt x="1085948" y="621070"/>
                </a:lnTo>
                <a:lnTo>
                  <a:pt x="1063578" y="679418"/>
                </a:lnTo>
                <a:lnTo>
                  <a:pt x="1036901" y="740702"/>
                </a:lnTo>
                <a:lnTo>
                  <a:pt x="1005555" y="804748"/>
                </a:lnTo>
                <a:lnTo>
                  <a:pt x="969176" y="871379"/>
                </a:lnTo>
                <a:lnTo>
                  <a:pt x="948986" y="905609"/>
                </a:lnTo>
                <a:lnTo>
                  <a:pt x="927402" y="940419"/>
                </a:lnTo>
                <a:lnTo>
                  <a:pt x="904379" y="975788"/>
                </a:lnTo>
                <a:lnTo>
                  <a:pt x="879870" y="1011693"/>
                </a:lnTo>
                <a:lnTo>
                  <a:pt x="853832" y="1048113"/>
                </a:lnTo>
                <a:lnTo>
                  <a:pt x="826219" y="1085025"/>
                </a:lnTo>
                <a:lnTo>
                  <a:pt x="796984" y="1122408"/>
                </a:lnTo>
                <a:lnTo>
                  <a:pt x="766084" y="1160239"/>
                </a:lnTo>
                <a:lnTo>
                  <a:pt x="733472" y="1198497"/>
                </a:lnTo>
                <a:lnTo>
                  <a:pt x="699103" y="1237159"/>
                </a:lnTo>
                <a:lnTo>
                  <a:pt x="662933" y="1276204"/>
                </a:lnTo>
                <a:lnTo>
                  <a:pt x="624915" y="1315610"/>
                </a:lnTo>
                <a:lnTo>
                  <a:pt x="585004" y="1355354"/>
                </a:lnTo>
                <a:lnTo>
                  <a:pt x="543155" y="1395415"/>
                </a:lnTo>
                <a:lnTo>
                  <a:pt x="499322" y="1435770"/>
                </a:lnTo>
                <a:lnTo>
                  <a:pt x="453461" y="1476399"/>
                </a:lnTo>
                <a:lnTo>
                  <a:pt x="405525" y="1517277"/>
                </a:lnTo>
                <a:lnTo>
                  <a:pt x="355470" y="1558385"/>
                </a:lnTo>
                <a:lnTo>
                  <a:pt x="303251" y="1599700"/>
                </a:lnTo>
                <a:lnTo>
                  <a:pt x="248821" y="1641199"/>
                </a:lnTo>
                <a:lnTo>
                  <a:pt x="192136" y="1682861"/>
                </a:lnTo>
                <a:lnTo>
                  <a:pt x="133149" y="1724664"/>
                </a:lnTo>
                <a:lnTo>
                  <a:pt x="71817" y="1766586"/>
                </a:lnTo>
                <a:lnTo>
                  <a:pt x="2533" y="1812217"/>
                </a:lnTo>
                <a:lnTo>
                  <a:pt x="0" y="1819054"/>
                </a:lnTo>
                <a:lnTo>
                  <a:pt x="3759" y="1831787"/>
                </a:lnTo>
                <a:lnTo>
                  <a:pt x="9601" y="1836143"/>
                </a:lnTo>
                <a:lnTo>
                  <a:pt x="467074" y="1836143"/>
                </a:lnTo>
                <a:lnTo>
                  <a:pt x="470352" y="1835022"/>
                </a:lnTo>
                <a:lnTo>
                  <a:pt x="477171" y="1829560"/>
                </a:lnTo>
                <a:lnTo>
                  <a:pt x="488232" y="1820475"/>
                </a:lnTo>
                <a:lnTo>
                  <a:pt x="505188" y="1806206"/>
                </a:lnTo>
                <a:lnTo>
                  <a:pt x="66385" y="1806206"/>
                </a:lnTo>
                <a:lnTo>
                  <a:pt x="129853" y="1763354"/>
                </a:lnTo>
                <a:lnTo>
                  <a:pt x="190888" y="1720607"/>
                </a:lnTo>
                <a:lnTo>
                  <a:pt x="249535" y="1677989"/>
                </a:lnTo>
                <a:lnTo>
                  <a:pt x="305842" y="1635523"/>
                </a:lnTo>
                <a:lnTo>
                  <a:pt x="359856" y="1593232"/>
                </a:lnTo>
                <a:lnTo>
                  <a:pt x="411625" y="1551140"/>
                </a:lnTo>
                <a:lnTo>
                  <a:pt x="461195" y="1509269"/>
                </a:lnTo>
                <a:lnTo>
                  <a:pt x="508614" y="1467643"/>
                </a:lnTo>
                <a:lnTo>
                  <a:pt x="553929" y="1426286"/>
                </a:lnTo>
                <a:lnTo>
                  <a:pt x="597187" y="1385220"/>
                </a:lnTo>
                <a:lnTo>
                  <a:pt x="638435" y="1344469"/>
                </a:lnTo>
                <a:lnTo>
                  <a:pt x="677721" y="1304056"/>
                </a:lnTo>
                <a:lnTo>
                  <a:pt x="715092" y="1264005"/>
                </a:lnTo>
                <a:lnTo>
                  <a:pt x="750594" y="1224338"/>
                </a:lnTo>
                <a:lnTo>
                  <a:pt x="784276" y="1185079"/>
                </a:lnTo>
                <a:lnTo>
                  <a:pt x="816184" y="1146251"/>
                </a:lnTo>
                <a:lnTo>
                  <a:pt x="846365" y="1107877"/>
                </a:lnTo>
                <a:lnTo>
                  <a:pt x="874867" y="1069981"/>
                </a:lnTo>
                <a:lnTo>
                  <a:pt x="901737" y="1032586"/>
                </a:lnTo>
                <a:lnTo>
                  <a:pt x="927022" y="995715"/>
                </a:lnTo>
                <a:lnTo>
                  <a:pt x="950770" y="959392"/>
                </a:lnTo>
                <a:lnTo>
                  <a:pt x="973026" y="923639"/>
                </a:lnTo>
                <a:lnTo>
                  <a:pt x="993840" y="888480"/>
                </a:lnTo>
                <a:lnTo>
                  <a:pt x="1013257" y="853938"/>
                </a:lnTo>
                <a:lnTo>
                  <a:pt x="1031325" y="820037"/>
                </a:lnTo>
                <a:lnTo>
                  <a:pt x="1063603" y="754248"/>
                </a:lnTo>
                <a:lnTo>
                  <a:pt x="1091052" y="691301"/>
                </a:lnTo>
                <a:lnTo>
                  <a:pt x="1114048" y="631380"/>
                </a:lnTo>
                <a:lnTo>
                  <a:pt x="1132970" y="574673"/>
                </a:lnTo>
                <a:lnTo>
                  <a:pt x="1153844" y="499577"/>
                </a:lnTo>
                <a:lnTo>
                  <a:pt x="1169182" y="428852"/>
                </a:lnTo>
                <a:lnTo>
                  <a:pt x="1179645" y="362745"/>
                </a:lnTo>
                <a:lnTo>
                  <a:pt x="1185892" y="301505"/>
                </a:lnTo>
                <a:lnTo>
                  <a:pt x="1188583" y="245379"/>
                </a:lnTo>
                <a:lnTo>
                  <a:pt x="1188380" y="194617"/>
                </a:lnTo>
                <a:lnTo>
                  <a:pt x="1185943" y="149466"/>
                </a:lnTo>
                <a:lnTo>
                  <a:pt x="1181931" y="110174"/>
                </a:lnTo>
                <a:lnTo>
                  <a:pt x="1171826" y="50160"/>
                </a:lnTo>
                <a:lnTo>
                  <a:pt x="1167053" y="29936"/>
                </a:lnTo>
                <a:lnTo>
                  <a:pt x="1265744" y="29936"/>
                </a:lnTo>
                <a:lnTo>
                  <a:pt x="1258809" y="9779"/>
                </a:lnTo>
                <a:lnTo>
                  <a:pt x="1256642" y="3884"/>
                </a:lnTo>
                <a:lnTo>
                  <a:pt x="1251040" y="0"/>
                </a:lnTo>
                <a:close/>
              </a:path>
              <a:path w="1324609" h="1836420">
                <a:moveTo>
                  <a:pt x="1265744" y="29936"/>
                </a:moveTo>
                <a:lnTo>
                  <a:pt x="1234276" y="29936"/>
                </a:lnTo>
                <a:lnTo>
                  <a:pt x="1251283" y="81730"/>
                </a:lnTo>
                <a:lnTo>
                  <a:pt x="1265240" y="133398"/>
                </a:lnTo>
                <a:lnTo>
                  <a:pt x="1276265" y="184893"/>
                </a:lnTo>
                <a:lnTo>
                  <a:pt x="1284477" y="236173"/>
                </a:lnTo>
                <a:lnTo>
                  <a:pt x="1289995" y="287193"/>
                </a:lnTo>
                <a:lnTo>
                  <a:pt x="1292937" y="337910"/>
                </a:lnTo>
                <a:lnTo>
                  <a:pt x="1293424" y="388278"/>
                </a:lnTo>
                <a:lnTo>
                  <a:pt x="1291572" y="438254"/>
                </a:lnTo>
                <a:lnTo>
                  <a:pt x="1287502" y="487794"/>
                </a:lnTo>
                <a:lnTo>
                  <a:pt x="1281332" y="536854"/>
                </a:lnTo>
                <a:lnTo>
                  <a:pt x="1273181" y="585389"/>
                </a:lnTo>
                <a:lnTo>
                  <a:pt x="1263167" y="633356"/>
                </a:lnTo>
                <a:lnTo>
                  <a:pt x="1251410" y="680710"/>
                </a:lnTo>
                <a:lnTo>
                  <a:pt x="1238028" y="727407"/>
                </a:lnTo>
                <a:lnTo>
                  <a:pt x="1223140" y="773403"/>
                </a:lnTo>
                <a:lnTo>
                  <a:pt x="1206865" y="818654"/>
                </a:lnTo>
                <a:lnTo>
                  <a:pt x="1189321" y="863116"/>
                </a:lnTo>
                <a:lnTo>
                  <a:pt x="1170628" y="906745"/>
                </a:lnTo>
                <a:lnTo>
                  <a:pt x="1150904" y="949497"/>
                </a:lnTo>
                <a:lnTo>
                  <a:pt x="1130268" y="991327"/>
                </a:lnTo>
                <a:lnTo>
                  <a:pt x="1108839" y="1032191"/>
                </a:lnTo>
                <a:lnTo>
                  <a:pt x="1086736" y="1072046"/>
                </a:lnTo>
                <a:lnTo>
                  <a:pt x="1064077" y="1110847"/>
                </a:lnTo>
                <a:lnTo>
                  <a:pt x="1040982" y="1148550"/>
                </a:lnTo>
                <a:lnTo>
                  <a:pt x="1017568" y="1185112"/>
                </a:lnTo>
                <a:lnTo>
                  <a:pt x="993956" y="1220487"/>
                </a:lnTo>
                <a:lnTo>
                  <a:pt x="970263" y="1254631"/>
                </a:lnTo>
                <a:lnTo>
                  <a:pt x="926098" y="1315175"/>
                </a:lnTo>
                <a:lnTo>
                  <a:pt x="881344" y="1373018"/>
                </a:lnTo>
                <a:lnTo>
                  <a:pt x="836469" y="1428000"/>
                </a:lnTo>
                <a:lnTo>
                  <a:pt x="791940" y="1479960"/>
                </a:lnTo>
                <a:lnTo>
                  <a:pt x="748223" y="1528737"/>
                </a:lnTo>
                <a:lnTo>
                  <a:pt x="705786" y="1574172"/>
                </a:lnTo>
                <a:lnTo>
                  <a:pt x="665094" y="1616104"/>
                </a:lnTo>
                <a:lnTo>
                  <a:pt x="626616" y="1654373"/>
                </a:lnTo>
                <a:lnTo>
                  <a:pt x="590817" y="1688817"/>
                </a:lnTo>
                <a:lnTo>
                  <a:pt x="558166" y="1719278"/>
                </a:lnTo>
                <a:lnTo>
                  <a:pt x="529127" y="1745594"/>
                </a:lnTo>
                <a:lnTo>
                  <a:pt x="483759" y="1785152"/>
                </a:lnTo>
                <a:lnTo>
                  <a:pt x="458446" y="1806206"/>
                </a:lnTo>
                <a:lnTo>
                  <a:pt x="505188" y="1806206"/>
                </a:lnTo>
                <a:lnTo>
                  <a:pt x="556856" y="1760908"/>
                </a:lnTo>
                <a:lnTo>
                  <a:pt x="589619" y="1730942"/>
                </a:lnTo>
                <a:lnTo>
                  <a:pt x="626363" y="1696253"/>
                </a:lnTo>
                <a:lnTo>
                  <a:pt x="666511" y="1657038"/>
                </a:lnTo>
                <a:lnTo>
                  <a:pt x="709484" y="1613495"/>
                </a:lnTo>
                <a:lnTo>
                  <a:pt x="754705" y="1565824"/>
                </a:lnTo>
                <a:lnTo>
                  <a:pt x="801596" y="1514223"/>
                </a:lnTo>
                <a:lnTo>
                  <a:pt x="849579" y="1458890"/>
                </a:lnTo>
                <a:lnTo>
                  <a:pt x="898077" y="1400023"/>
                </a:lnTo>
                <a:lnTo>
                  <a:pt x="946511" y="1337822"/>
                </a:lnTo>
                <a:lnTo>
                  <a:pt x="994304" y="1272484"/>
                </a:lnTo>
                <a:lnTo>
                  <a:pt x="1025652" y="1227109"/>
                </a:lnTo>
                <a:lnTo>
                  <a:pt x="1055477" y="1181774"/>
                </a:lnTo>
                <a:lnTo>
                  <a:pt x="1083773" y="1136496"/>
                </a:lnTo>
                <a:lnTo>
                  <a:pt x="1110532" y="1091289"/>
                </a:lnTo>
                <a:lnTo>
                  <a:pt x="1135747" y="1046168"/>
                </a:lnTo>
                <a:lnTo>
                  <a:pt x="1159410" y="1001147"/>
                </a:lnTo>
                <a:lnTo>
                  <a:pt x="1181515" y="956242"/>
                </a:lnTo>
                <a:lnTo>
                  <a:pt x="1202053" y="911468"/>
                </a:lnTo>
                <a:lnTo>
                  <a:pt x="1221018" y="866838"/>
                </a:lnTo>
                <a:lnTo>
                  <a:pt x="1238402" y="822369"/>
                </a:lnTo>
                <a:lnTo>
                  <a:pt x="1254198" y="778076"/>
                </a:lnTo>
                <a:lnTo>
                  <a:pt x="1268399" y="733972"/>
                </a:lnTo>
                <a:lnTo>
                  <a:pt x="1280997" y="690073"/>
                </a:lnTo>
                <a:lnTo>
                  <a:pt x="1293644" y="639193"/>
                </a:lnTo>
                <a:lnTo>
                  <a:pt x="1304100" y="588609"/>
                </a:lnTo>
                <a:lnTo>
                  <a:pt x="1312365" y="538334"/>
                </a:lnTo>
                <a:lnTo>
                  <a:pt x="1318440" y="488384"/>
                </a:lnTo>
                <a:lnTo>
                  <a:pt x="1322324" y="438771"/>
                </a:lnTo>
                <a:lnTo>
                  <a:pt x="1324019" y="389511"/>
                </a:lnTo>
                <a:lnTo>
                  <a:pt x="1323525" y="340616"/>
                </a:lnTo>
                <a:lnTo>
                  <a:pt x="1320842" y="292101"/>
                </a:lnTo>
                <a:lnTo>
                  <a:pt x="1315971" y="243981"/>
                </a:lnTo>
                <a:lnTo>
                  <a:pt x="1308912" y="196268"/>
                </a:lnTo>
                <a:lnTo>
                  <a:pt x="1299666" y="148978"/>
                </a:lnTo>
                <a:lnTo>
                  <a:pt x="1288233" y="102123"/>
                </a:lnTo>
                <a:lnTo>
                  <a:pt x="1274614" y="55719"/>
                </a:lnTo>
                <a:lnTo>
                  <a:pt x="1265744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6395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106653" y="0"/>
                </a:moveTo>
                <a:lnTo>
                  <a:pt x="26663" y="6212"/>
                </a:lnTo>
                <a:lnTo>
                  <a:pt x="0" y="49703"/>
                </a:lnTo>
                <a:lnTo>
                  <a:pt x="26663" y="167750"/>
                </a:lnTo>
                <a:lnTo>
                  <a:pt x="106653" y="397631"/>
                </a:lnTo>
                <a:lnTo>
                  <a:pt x="410791" y="1149472"/>
                </a:lnTo>
                <a:lnTo>
                  <a:pt x="776235" y="1149472"/>
                </a:lnTo>
                <a:lnTo>
                  <a:pt x="580287" y="630575"/>
                </a:lnTo>
                <a:lnTo>
                  <a:pt x="454083" y="342407"/>
                </a:lnTo>
                <a:lnTo>
                  <a:pt x="342823" y="181285"/>
                </a:lnTo>
                <a:lnTo>
                  <a:pt x="191708" y="43527"/>
                </a:lnTo>
                <a:lnTo>
                  <a:pt x="148105" y="13400"/>
                </a:lnTo>
                <a:lnTo>
                  <a:pt x="106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146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78391" y="0"/>
                </a:moveTo>
                <a:lnTo>
                  <a:pt x="39182" y="16476"/>
                </a:lnTo>
                <a:lnTo>
                  <a:pt x="11268" y="58514"/>
                </a:lnTo>
                <a:lnTo>
                  <a:pt x="0" y="130037"/>
                </a:lnTo>
                <a:lnTo>
                  <a:pt x="2313" y="175245"/>
                </a:lnTo>
                <a:lnTo>
                  <a:pt x="9923" y="226705"/>
                </a:lnTo>
                <a:lnTo>
                  <a:pt x="22828" y="284381"/>
                </a:lnTo>
                <a:lnTo>
                  <a:pt x="41027" y="348237"/>
                </a:lnTo>
                <a:lnTo>
                  <a:pt x="64517" y="418238"/>
                </a:lnTo>
                <a:lnTo>
                  <a:pt x="370937" y="1175723"/>
                </a:lnTo>
                <a:lnTo>
                  <a:pt x="376413" y="1179419"/>
                </a:lnTo>
                <a:lnTo>
                  <a:pt x="752862" y="1179419"/>
                </a:lnTo>
                <a:lnTo>
                  <a:pt x="757459" y="1177032"/>
                </a:lnTo>
                <a:lnTo>
                  <a:pt x="763051" y="1168969"/>
                </a:lnTo>
                <a:lnTo>
                  <a:pt x="763700" y="1163828"/>
                </a:lnTo>
                <a:lnTo>
                  <a:pt x="758332" y="1149483"/>
                </a:lnTo>
                <a:lnTo>
                  <a:pt x="392612" y="1149483"/>
                </a:lnTo>
                <a:lnTo>
                  <a:pt x="92495" y="407568"/>
                </a:lnTo>
                <a:lnTo>
                  <a:pt x="61965" y="313826"/>
                </a:lnTo>
                <a:lnTo>
                  <a:pt x="42679" y="237159"/>
                </a:lnTo>
                <a:lnTo>
                  <a:pt x="32742" y="175871"/>
                </a:lnTo>
                <a:lnTo>
                  <a:pt x="30258" y="128268"/>
                </a:lnTo>
                <a:lnTo>
                  <a:pt x="33334" y="92652"/>
                </a:lnTo>
                <a:lnTo>
                  <a:pt x="48580" y="50605"/>
                </a:lnTo>
                <a:lnTo>
                  <a:pt x="77899" y="29978"/>
                </a:lnTo>
                <a:lnTo>
                  <a:pt x="150805" y="29978"/>
                </a:lnTo>
                <a:lnTo>
                  <a:pt x="148629" y="28310"/>
                </a:lnTo>
                <a:lnTo>
                  <a:pt x="124887" y="14195"/>
                </a:lnTo>
                <a:lnTo>
                  <a:pt x="101977" y="4773"/>
                </a:lnTo>
                <a:lnTo>
                  <a:pt x="79982" y="83"/>
                </a:lnTo>
                <a:lnTo>
                  <a:pt x="79459" y="20"/>
                </a:lnTo>
                <a:lnTo>
                  <a:pt x="78391" y="0"/>
                </a:lnTo>
                <a:close/>
              </a:path>
              <a:path w="763904" h="1179829">
                <a:moveTo>
                  <a:pt x="150805" y="29978"/>
                </a:moveTo>
                <a:lnTo>
                  <a:pt x="77899" y="29978"/>
                </a:lnTo>
                <a:lnTo>
                  <a:pt x="95234" y="34026"/>
                </a:lnTo>
                <a:lnTo>
                  <a:pt x="113697" y="42052"/>
                </a:lnTo>
                <a:lnTo>
                  <a:pt x="133227" y="54022"/>
                </a:lnTo>
                <a:lnTo>
                  <a:pt x="153760" y="69903"/>
                </a:lnTo>
                <a:lnTo>
                  <a:pt x="181141" y="95506"/>
                </a:lnTo>
                <a:lnTo>
                  <a:pt x="209086" y="126059"/>
                </a:lnTo>
                <a:lnTo>
                  <a:pt x="237461" y="161109"/>
                </a:lnTo>
                <a:lnTo>
                  <a:pt x="266148" y="200201"/>
                </a:lnTo>
                <a:lnTo>
                  <a:pt x="295024" y="242880"/>
                </a:lnTo>
                <a:lnTo>
                  <a:pt x="323969" y="288691"/>
                </a:lnTo>
                <a:lnTo>
                  <a:pt x="352862" y="337180"/>
                </a:lnTo>
                <a:lnTo>
                  <a:pt x="381582" y="387891"/>
                </a:lnTo>
                <a:lnTo>
                  <a:pt x="410009" y="440371"/>
                </a:lnTo>
                <a:lnTo>
                  <a:pt x="438021" y="494165"/>
                </a:lnTo>
                <a:lnTo>
                  <a:pt x="465498" y="548817"/>
                </a:lnTo>
                <a:lnTo>
                  <a:pt x="492318" y="603873"/>
                </a:lnTo>
                <a:lnTo>
                  <a:pt x="518361" y="658879"/>
                </a:lnTo>
                <a:lnTo>
                  <a:pt x="543507" y="713379"/>
                </a:lnTo>
                <a:lnTo>
                  <a:pt x="567633" y="766920"/>
                </a:lnTo>
                <a:lnTo>
                  <a:pt x="590620" y="819045"/>
                </a:lnTo>
                <a:lnTo>
                  <a:pt x="612346" y="869301"/>
                </a:lnTo>
                <a:lnTo>
                  <a:pt x="632690" y="917233"/>
                </a:lnTo>
                <a:lnTo>
                  <a:pt x="651532" y="962386"/>
                </a:lnTo>
                <a:lnTo>
                  <a:pt x="668751" y="1004305"/>
                </a:lnTo>
                <a:lnTo>
                  <a:pt x="684226" y="1042536"/>
                </a:lnTo>
                <a:lnTo>
                  <a:pt x="709460" y="1106114"/>
                </a:lnTo>
                <a:lnTo>
                  <a:pt x="726266" y="1149483"/>
                </a:lnTo>
                <a:lnTo>
                  <a:pt x="758332" y="1149483"/>
                </a:lnTo>
                <a:lnTo>
                  <a:pt x="744390" y="1112978"/>
                </a:lnTo>
                <a:lnTo>
                  <a:pt x="719760" y="1050090"/>
                </a:lnTo>
                <a:lnTo>
                  <a:pt x="704013" y="1010726"/>
                </a:lnTo>
                <a:lnTo>
                  <a:pt x="686173" y="966835"/>
                </a:lnTo>
                <a:lnTo>
                  <a:pt x="666384" y="918983"/>
                </a:lnTo>
                <a:lnTo>
                  <a:pt x="644794" y="867734"/>
                </a:lnTo>
                <a:lnTo>
                  <a:pt x="621547" y="813655"/>
                </a:lnTo>
                <a:lnTo>
                  <a:pt x="596790" y="757310"/>
                </a:lnTo>
                <a:lnTo>
                  <a:pt x="570667" y="699264"/>
                </a:lnTo>
                <a:lnTo>
                  <a:pt x="543325" y="640083"/>
                </a:lnTo>
                <a:lnTo>
                  <a:pt x="514909" y="580332"/>
                </a:lnTo>
                <a:lnTo>
                  <a:pt x="485565" y="520575"/>
                </a:lnTo>
                <a:lnTo>
                  <a:pt x="455439" y="461379"/>
                </a:lnTo>
                <a:lnTo>
                  <a:pt x="424676" y="403308"/>
                </a:lnTo>
                <a:lnTo>
                  <a:pt x="393422" y="346928"/>
                </a:lnTo>
                <a:lnTo>
                  <a:pt x="361822" y="292803"/>
                </a:lnTo>
                <a:lnTo>
                  <a:pt x="330023" y="241499"/>
                </a:lnTo>
                <a:lnTo>
                  <a:pt x="298170" y="193582"/>
                </a:lnTo>
                <a:lnTo>
                  <a:pt x="266409" y="149616"/>
                </a:lnTo>
                <a:lnTo>
                  <a:pt x="234885" y="110166"/>
                </a:lnTo>
                <a:lnTo>
                  <a:pt x="203744" y="75798"/>
                </a:lnTo>
                <a:lnTo>
                  <a:pt x="173121" y="47077"/>
                </a:lnTo>
                <a:lnTo>
                  <a:pt x="150805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36744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71550" y="0"/>
                </a:moveTo>
                <a:lnTo>
                  <a:pt x="21858" y="149860"/>
                </a:lnTo>
                <a:lnTo>
                  <a:pt x="0" y="260236"/>
                </a:lnTo>
                <a:lnTo>
                  <a:pt x="1210" y="385508"/>
                </a:lnTo>
                <a:lnTo>
                  <a:pt x="20724" y="580055"/>
                </a:lnTo>
                <a:lnTo>
                  <a:pt x="325887" y="580055"/>
                </a:lnTo>
                <a:lnTo>
                  <a:pt x="301081" y="366849"/>
                </a:lnTo>
                <a:lnTo>
                  <a:pt x="266319" y="235358"/>
                </a:lnTo>
                <a:lnTo>
                  <a:pt x="197756" y="131201"/>
                </a:lnTo>
                <a:lnTo>
                  <a:pt x="71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4903" y="1069777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75066" y="0"/>
                </a:moveTo>
                <a:lnTo>
                  <a:pt x="39927" y="74765"/>
                </a:lnTo>
                <a:lnTo>
                  <a:pt x="25108" y="140362"/>
                </a:lnTo>
                <a:lnTo>
                  <a:pt x="14265" y="206307"/>
                </a:lnTo>
                <a:lnTo>
                  <a:pt x="6866" y="271278"/>
                </a:lnTo>
                <a:lnTo>
                  <a:pt x="2377" y="333955"/>
                </a:lnTo>
                <a:lnTo>
                  <a:pt x="266" y="393015"/>
                </a:lnTo>
                <a:lnTo>
                  <a:pt x="0" y="447138"/>
                </a:lnTo>
                <a:lnTo>
                  <a:pt x="1044" y="495001"/>
                </a:lnTo>
                <a:lnTo>
                  <a:pt x="2867" y="535284"/>
                </a:lnTo>
                <a:lnTo>
                  <a:pt x="6716" y="587824"/>
                </a:lnTo>
                <a:lnTo>
                  <a:pt x="14922" y="610766"/>
                </a:lnTo>
                <a:lnTo>
                  <a:pt x="331959" y="610766"/>
                </a:lnTo>
                <a:lnTo>
                  <a:pt x="335990" y="608976"/>
                </a:lnTo>
                <a:lnTo>
                  <a:pt x="338838" y="605845"/>
                </a:lnTo>
                <a:lnTo>
                  <a:pt x="341666" y="602693"/>
                </a:lnTo>
                <a:lnTo>
                  <a:pt x="343048" y="598494"/>
                </a:lnTo>
                <a:lnTo>
                  <a:pt x="342618" y="594285"/>
                </a:lnTo>
                <a:lnTo>
                  <a:pt x="340714" y="580830"/>
                </a:lnTo>
                <a:lnTo>
                  <a:pt x="36198" y="580830"/>
                </a:lnTo>
                <a:lnTo>
                  <a:pt x="34547" y="559256"/>
                </a:lnTo>
                <a:lnTo>
                  <a:pt x="32732" y="528864"/>
                </a:lnTo>
                <a:lnTo>
                  <a:pt x="31181" y="490784"/>
                </a:lnTo>
                <a:lnTo>
                  <a:pt x="30342" y="447138"/>
                </a:lnTo>
                <a:lnTo>
                  <a:pt x="30370" y="436988"/>
                </a:lnTo>
                <a:lnTo>
                  <a:pt x="30583" y="396074"/>
                </a:lnTo>
                <a:lnTo>
                  <a:pt x="32390" y="341704"/>
                </a:lnTo>
                <a:lnTo>
                  <a:pt x="36171" y="284162"/>
                </a:lnTo>
                <a:lnTo>
                  <a:pt x="42353" y="224578"/>
                </a:lnTo>
                <a:lnTo>
                  <a:pt x="51363" y="164082"/>
                </a:lnTo>
                <a:lnTo>
                  <a:pt x="63630" y="103802"/>
                </a:lnTo>
                <a:lnTo>
                  <a:pt x="79579" y="44867"/>
                </a:lnTo>
                <a:lnTo>
                  <a:pt x="118944" y="44867"/>
                </a:lnTo>
                <a:lnTo>
                  <a:pt x="118068" y="43747"/>
                </a:lnTo>
                <a:lnTo>
                  <a:pt x="101205" y="23797"/>
                </a:lnTo>
                <a:lnTo>
                  <a:pt x="89461" y="10837"/>
                </a:lnTo>
                <a:lnTo>
                  <a:pt x="83977" y="5141"/>
                </a:lnTo>
                <a:lnTo>
                  <a:pt x="80333" y="1497"/>
                </a:lnTo>
                <a:lnTo>
                  <a:pt x="75066" y="0"/>
                </a:lnTo>
                <a:close/>
              </a:path>
              <a:path w="343535" h="610870">
                <a:moveTo>
                  <a:pt x="118944" y="44867"/>
                </a:moveTo>
                <a:lnTo>
                  <a:pt x="79579" y="44867"/>
                </a:lnTo>
                <a:lnTo>
                  <a:pt x="94026" y="62214"/>
                </a:lnTo>
                <a:lnTo>
                  <a:pt x="111791" y="85013"/>
                </a:lnTo>
                <a:lnTo>
                  <a:pt x="154350" y="146384"/>
                </a:lnTo>
                <a:lnTo>
                  <a:pt x="177680" y="184664"/>
                </a:lnTo>
                <a:lnTo>
                  <a:pt x="201403" y="227815"/>
                </a:lnTo>
                <a:lnTo>
                  <a:pt x="224786" y="275689"/>
                </a:lnTo>
                <a:lnTo>
                  <a:pt x="247098" y="328142"/>
                </a:lnTo>
                <a:lnTo>
                  <a:pt x="267608" y="385028"/>
                </a:lnTo>
                <a:lnTo>
                  <a:pt x="285583" y="446202"/>
                </a:lnTo>
                <a:lnTo>
                  <a:pt x="300294" y="511518"/>
                </a:lnTo>
                <a:lnTo>
                  <a:pt x="311007" y="580830"/>
                </a:lnTo>
                <a:lnTo>
                  <a:pt x="340714" y="580830"/>
                </a:lnTo>
                <a:lnTo>
                  <a:pt x="331103" y="512929"/>
                </a:lnTo>
                <a:lnTo>
                  <a:pt x="314399" y="436988"/>
                </a:lnTo>
                <a:lnTo>
                  <a:pt x="293539" y="366623"/>
                </a:lnTo>
                <a:lnTo>
                  <a:pt x="269559" y="301996"/>
                </a:lnTo>
                <a:lnTo>
                  <a:pt x="243492" y="243267"/>
                </a:lnTo>
                <a:lnTo>
                  <a:pt x="216374" y="190598"/>
                </a:lnTo>
                <a:lnTo>
                  <a:pt x="189237" y="144150"/>
                </a:lnTo>
                <a:lnTo>
                  <a:pt x="163118" y="104085"/>
                </a:lnTo>
                <a:lnTo>
                  <a:pt x="139050" y="70563"/>
                </a:lnTo>
                <a:lnTo>
                  <a:pt x="118944" y="4486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21687" y="10216705"/>
            <a:ext cx="932180" cy="1076960"/>
          </a:xfrm>
          <a:custGeom>
            <a:avLst/>
            <a:gdLst/>
            <a:ahLst/>
            <a:cxnLst/>
            <a:rect l="l" t="t" r="r" b="b"/>
            <a:pathLst>
              <a:path w="932179" h="1076959">
                <a:moveTo>
                  <a:pt x="7723" y="0"/>
                </a:moveTo>
                <a:lnTo>
                  <a:pt x="2200" y="3737"/>
                </a:lnTo>
                <a:lnTo>
                  <a:pt x="0" y="10050"/>
                </a:lnTo>
                <a:lnTo>
                  <a:pt x="2701" y="16883"/>
                </a:lnTo>
                <a:lnTo>
                  <a:pt x="190097" y="298967"/>
                </a:lnTo>
                <a:lnTo>
                  <a:pt x="363637" y="650398"/>
                </a:lnTo>
                <a:lnTo>
                  <a:pt x="491269" y="950068"/>
                </a:lnTo>
                <a:lnTo>
                  <a:pt x="540936" y="1076871"/>
                </a:lnTo>
                <a:lnTo>
                  <a:pt x="932013" y="1076871"/>
                </a:lnTo>
                <a:lnTo>
                  <a:pt x="932013" y="470209"/>
                </a:lnTo>
                <a:lnTo>
                  <a:pt x="14994" y="894"/>
                </a:lnTo>
                <a:lnTo>
                  <a:pt x="7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06721" y="10201635"/>
            <a:ext cx="962025" cy="1107440"/>
          </a:xfrm>
          <a:custGeom>
            <a:avLst/>
            <a:gdLst/>
            <a:ahLst/>
            <a:cxnLst/>
            <a:rect l="l" t="t" r="r" b="b"/>
            <a:pathLst>
              <a:path w="962025" h="1107440">
                <a:moveTo>
                  <a:pt x="28305" y="0"/>
                </a:moveTo>
                <a:lnTo>
                  <a:pt x="0" y="25930"/>
                </a:lnTo>
                <a:lnTo>
                  <a:pt x="1769" y="34304"/>
                </a:lnTo>
                <a:lnTo>
                  <a:pt x="6469" y="41876"/>
                </a:lnTo>
                <a:lnTo>
                  <a:pt x="36741" y="78272"/>
                </a:lnTo>
                <a:lnTo>
                  <a:pt x="67407" y="119384"/>
                </a:lnTo>
                <a:lnTo>
                  <a:pt x="98319" y="164659"/>
                </a:lnTo>
                <a:lnTo>
                  <a:pt x="129330" y="213543"/>
                </a:lnTo>
                <a:lnTo>
                  <a:pt x="160290" y="265484"/>
                </a:lnTo>
                <a:lnTo>
                  <a:pt x="191051" y="319928"/>
                </a:lnTo>
                <a:lnTo>
                  <a:pt x="221466" y="376322"/>
                </a:lnTo>
                <a:lnTo>
                  <a:pt x="251386" y="434111"/>
                </a:lnTo>
                <a:lnTo>
                  <a:pt x="280663" y="492744"/>
                </a:lnTo>
                <a:lnTo>
                  <a:pt x="309149" y="551667"/>
                </a:lnTo>
                <a:lnTo>
                  <a:pt x="336695" y="610327"/>
                </a:lnTo>
                <a:lnTo>
                  <a:pt x="363153" y="668169"/>
                </a:lnTo>
                <a:lnTo>
                  <a:pt x="388376" y="724642"/>
                </a:lnTo>
                <a:lnTo>
                  <a:pt x="412215" y="779191"/>
                </a:lnTo>
                <a:lnTo>
                  <a:pt x="434521" y="831264"/>
                </a:lnTo>
                <a:lnTo>
                  <a:pt x="455147" y="880307"/>
                </a:lnTo>
                <a:lnTo>
                  <a:pt x="473945" y="925767"/>
                </a:lnTo>
                <a:lnTo>
                  <a:pt x="490765" y="967091"/>
                </a:lnTo>
                <a:lnTo>
                  <a:pt x="505461" y="1003724"/>
                </a:lnTo>
                <a:lnTo>
                  <a:pt x="527884" y="1060710"/>
                </a:lnTo>
                <a:lnTo>
                  <a:pt x="544076" y="1103026"/>
                </a:lnTo>
                <a:lnTo>
                  <a:pt x="549667" y="1106911"/>
                </a:lnTo>
                <a:lnTo>
                  <a:pt x="955247" y="1106911"/>
                </a:lnTo>
                <a:lnTo>
                  <a:pt x="961948" y="1100210"/>
                </a:lnTo>
                <a:lnTo>
                  <a:pt x="961948" y="1076975"/>
                </a:lnTo>
                <a:lnTo>
                  <a:pt x="566264" y="1076975"/>
                </a:lnTo>
                <a:lnTo>
                  <a:pt x="560424" y="1061664"/>
                </a:lnTo>
                <a:lnTo>
                  <a:pt x="541657" y="1013341"/>
                </a:lnTo>
                <a:lnTo>
                  <a:pt x="514271" y="944611"/>
                </a:lnTo>
                <a:lnTo>
                  <a:pt x="497657" y="903791"/>
                </a:lnTo>
                <a:lnTo>
                  <a:pt x="479262" y="859307"/>
                </a:lnTo>
                <a:lnTo>
                  <a:pt x="459212" y="811638"/>
                </a:lnTo>
                <a:lnTo>
                  <a:pt x="437630" y="761263"/>
                </a:lnTo>
                <a:lnTo>
                  <a:pt x="414641" y="708661"/>
                </a:lnTo>
                <a:lnTo>
                  <a:pt x="390370" y="654311"/>
                </a:lnTo>
                <a:lnTo>
                  <a:pt x="364942" y="598694"/>
                </a:lnTo>
                <a:lnTo>
                  <a:pt x="338481" y="542287"/>
                </a:lnTo>
                <a:lnTo>
                  <a:pt x="311113" y="485570"/>
                </a:lnTo>
                <a:lnTo>
                  <a:pt x="282961" y="429022"/>
                </a:lnTo>
                <a:lnTo>
                  <a:pt x="254150" y="373123"/>
                </a:lnTo>
                <a:lnTo>
                  <a:pt x="224806" y="318351"/>
                </a:lnTo>
                <a:lnTo>
                  <a:pt x="195052" y="265186"/>
                </a:lnTo>
                <a:lnTo>
                  <a:pt x="165014" y="214107"/>
                </a:lnTo>
                <a:lnTo>
                  <a:pt x="134816" y="165592"/>
                </a:lnTo>
                <a:lnTo>
                  <a:pt x="104583" y="120122"/>
                </a:lnTo>
                <a:lnTo>
                  <a:pt x="74439" y="78176"/>
                </a:lnTo>
                <a:lnTo>
                  <a:pt x="44510" y="40232"/>
                </a:lnTo>
                <a:lnTo>
                  <a:pt x="110205" y="40232"/>
                </a:lnTo>
                <a:lnTo>
                  <a:pt x="74644" y="22033"/>
                </a:lnTo>
                <a:lnTo>
                  <a:pt x="28877" y="22033"/>
                </a:lnTo>
                <a:lnTo>
                  <a:pt x="74604" y="22012"/>
                </a:lnTo>
                <a:lnTo>
                  <a:pt x="36793" y="2662"/>
                </a:lnTo>
                <a:lnTo>
                  <a:pt x="28305" y="0"/>
                </a:lnTo>
                <a:close/>
              </a:path>
              <a:path w="962025" h="1107440">
                <a:moveTo>
                  <a:pt x="110205" y="40232"/>
                </a:moveTo>
                <a:lnTo>
                  <a:pt x="44510" y="40232"/>
                </a:lnTo>
                <a:lnTo>
                  <a:pt x="932012" y="494427"/>
                </a:lnTo>
                <a:lnTo>
                  <a:pt x="932012" y="1076975"/>
                </a:lnTo>
                <a:lnTo>
                  <a:pt x="961948" y="1076975"/>
                </a:lnTo>
                <a:lnTo>
                  <a:pt x="961948" y="479653"/>
                </a:lnTo>
                <a:lnTo>
                  <a:pt x="958796" y="474512"/>
                </a:lnTo>
                <a:lnTo>
                  <a:pt x="110205" y="40232"/>
                </a:lnTo>
                <a:close/>
              </a:path>
              <a:path w="962025" h="1107440">
                <a:moveTo>
                  <a:pt x="74604" y="22012"/>
                </a:moveTo>
                <a:lnTo>
                  <a:pt x="28866" y="22012"/>
                </a:lnTo>
                <a:lnTo>
                  <a:pt x="74644" y="22033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8571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28567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26339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26344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50035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5003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5003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50030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60301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669560" y="0"/>
                </a:moveTo>
                <a:lnTo>
                  <a:pt x="628118" y="13400"/>
                </a:lnTo>
                <a:lnTo>
                  <a:pt x="584516" y="43527"/>
                </a:lnTo>
                <a:lnTo>
                  <a:pt x="433401" y="181285"/>
                </a:lnTo>
                <a:lnTo>
                  <a:pt x="322143" y="342407"/>
                </a:lnTo>
                <a:lnTo>
                  <a:pt x="195942" y="630575"/>
                </a:lnTo>
                <a:lnTo>
                  <a:pt x="0" y="1149472"/>
                </a:lnTo>
                <a:lnTo>
                  <a:pt x="365444" y="1149472"/>
                </a:lnTo>
                <a:lnTo>
                  <a:pt x="669560" y="397631"/>
                </a:lnTo>
                <a:lnTo>
                  <a:pt x="749557" y="167750"/>
                </a:lnTo>
                <a:lnTo>
                  <a:pt x="776222" y="49703"/>
                </a:lnTo>
                <a:lnTo>
                  <a:pt x="749557" y="6212"/>
                </a:lnTo>
                <a:lnTo>
                  <a:pt x="669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445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685308" y="0"/>
                </a:moveTo>
                <a:lnTo>
                  <a:pt x="638810" y="14195"/>
                </a:lnTo>
                <a:lnTo>
                  <a:pt x="590568" y="47077"/>
                </a:lnTo>
                <a:lnTo>
                  <a:pt x="559956" y="75798"/>
                </a:lnTo>
                <a:lnTo>
                  <a:pt x="528815" y="110166"/>
                </a:lnTo>
                <a:lnTo>
                  <a:pt x="497291" y="149616"/>
                </a:lnTo>
                <a:lnTo>
                  <a:pt x="465529" y="193582"/>
                </a:lnTo>
                <a:lnTo>
                  <a:pt x="433676" y="241499"/>
                </a:lnTo>
                <a:lnTo>
                  <a:pt x="401877" y="292803"/>
                </a:lnTo>
                <a:lnTo>
                  <a:pt x="370278" y="346928"/>
                </a:lnTo>
                <a:lnTo>
                  <a:pt x="339024" y="403308"/>
                </a:lnTo>
                <a:lnTo>
                  <a:pt x="308261" y="461379"/>
                </a:lnTo>
                <a:lnTo>
                  <a:pt x="278135" y="520575"/>
                </a:lnTo>
                <a:lnTo>
                  <a:pt x="248791" y="580332"/>
                </a:lnTo>
                <a:lnTo>
                  <a:pt x="220375" y="640083"/>
                </a:lnTo>
                <a:lnTo>
                  <a:pt x="193034" y="699264"/>
                </a:lnTo>
                <a:lnTo>
                  <a:pt x="166911" y="757310"/>
                </a:lnTo>
                <a:lnTo>
                  <a:pt x="142154" y="813655"/>
                </a:lnTo>
                <a:lnTo>
                  <a:pt x="118908" y="867734"/>
                </a:lnTo>
                <a:lnTo>
                  <a:pt x="97318" y="918983"/>
                </a:lnTo>
                <a:lnTo>
                  <a:pt x="77531" y="966835"/>
                </a:lnTo>
                <a:lnTo>
                  <a:pt x="59691" y="1010726"/>
                </a:lnTo>
                <a:lnTo>
                  <a:pt x="43945" y="1050090"/>
                </a:lnTo>
                <a:lnTo>
                  <a:pt x="19316" y="1112978"/>
                </a:lnTo>
                <a:lnTo>
                  <a:pt x="4810" y="1150978"/>
                </a:lnTo>
                <a:lnTo>
                  <a:pt x="0" y="1163828"/>
                </a:lnTo>
                <a:lnTo>
                  <a:pt x="638" y="1168969"/>
                </a:lnTo>
                <a:lnTo>
                  <a:pt x="3455" y="1172990"/>
                </a:lnTo>
                <a:lnTo>
                  <a:pt x="6240" y="1177032"/>
                </a:lnTo>
                <a:lnTo>
                  <a:pt x="10837" y="1179419"/>
                </a:lnTo>
                <a:lnTo>
                  <a:pt x="387286" y="1179419"/>
                </a:lnTo>
                <a:lnTo>
                  <a:pt x="392762" y="1175723"/>
                </a:lnTo>
                <a:lnTo>
                  <a:pt x="403376" y="1149483"/>
                </a:lnTo>
                <a:lnTo>
                  <a:pt x="37433" y="1149483"/>
                </a:lnTo>
                <a:lnTo>
                  <a:pt x="44723" y="1130552"/>
                </a:lnTo>
                <a:lnTo>
                  <a:pt x="65864" y="1076624"/>
                </a:lnTo>
                <a:lnTo>
                  <a:pt x="94948" y="1004305"/>
                </a:lnTo>
                <a:lnTo>
                  <a:pt x="112167" y="962386"/>
                </a:lnTo>
                <a:lnTo>
                  <a:pt x="131009" y="917233"/>
                </a:lnTo>
                <a:lnTo>
                  <a:pt x="151353" y="869301"/>
                </a:lnTo>
                <a:lnTo>
                  <a:pt x="173079" y="819045"/>
                </a:lnTo>
                <a:lnTo>
                  <a:pt x="196065" y="766920"/>
                </a:lnTo>
                <a:lnTo>
                  <a:pt x="220192" y="713379"/>
                </a:lnTo>
                <a:lnTo>
                  <a:pt x="245337" y="658879"/>
                </a:lnTo>
                <a:lnTo>
                  <a:pt x="271380" y="603873"/>
                </a:lnTo>
                <a:lnTo>
                  <a:pt x="298200" y="548817"/>
                </a:lnTo>
                <a:lnTo>
                  <a:pt x="325676" y="494165"/>
                </a:lnTo>
                <a:lnTo>
                  <a:pt x="353688" y="440371"/>
                </a:lnTo>
                <a:lnTo>
                  <a:pt x="382114" y="387891"/>
                </a:lnTo>
                <a:lnTo>
                  <a:pt x="410833" y="337180"/>
                </a:lnTo>
                <a:lnTo>
                  <a:pt x="439726" y="288691"/>
                </a:lnTo>
                <a:lnTo>
                  <a:pt x="468670" y="242880"/>
                </a:lnTo>
                <a:lnTo>
                  <a:pt x="497546" y="200201"/>
                </a:lnTo>
                <a:lnTo>
                  <a:pt x="526231" y="161109"/>
                </a:lnTo>
                <a:lnTo>
                  <a:pt x="554606" y="126059"/>
                </a:lnTo>
                <a:lnTo>
                  <a:pt x="582549" y="95506"/>
                </a:lnTo>
                <a:lnTo>
                  <a:pt x="630468" y="54022"/>
                </a:lnTo>
                <a:lnTo>
                  <a:pt x="668464" y="34026"/>
                </a:lnTo>
                <a:lnTo>
                  <a:pt x="685801" y="29978"/>
                </a:lnTo>
                <a:lnTo>
                  <a:pt x="736756" y="29978"/>
                </a:lnTo>
                <a:lnTo>
                  <a:pt x="724513" y="16476"/>
                </a:lnTo>
                <a:lnTo>
                  <a:pt x="709634" y="6578"/>
                </a:lnTo>
                <a:lnTo>
                  <a:pt x="695974" y="1458"/>
                </a:lnTo>
                <a:lnTo>
                  <a:pt x="685308" y="0"/>
                </a:lnTo>
                <a:close/>
              </a:path>
              <a:path w="763904" h="1179829">
                <a:moveTo>
                  <a:pt x="736756" y="29978"/>
                </a:moveTo>
                <a:lnTo>
                  <a:pt x="685801" y="29978"/>
                </a:lnTo>
                <a:lnTo>
                  <a:pt x="689759" y="30784"/>
                </a:lnTo>
                <a:lnTo>
                  <a:pt x="696662" y="33535"/>
                </a:lnTo>
                <a:lnTo>
                  <a:pt x="722094" y="63546"/>
                </a:lnTo>
                <a:lnTo>
                  <a:pt x="732784" y="112091"/>
                </a:lnTo>
                <a:lnTo>
                  <a:pt x="733087" y="149616"/>
                </a:lnTo>
                <a:lnTo>
                  <a:pt x="728496" y="195672"/>
                </a:lnTo>
                <a:lnTo>
                  <a:pt x="717513" y="253496"/>
                </a:lnTo>
                <a:lnTo>
                  <a:pt x="698919" y="323553"/>
                </a:lnTo>
                <a:lnTo>
                  <a:pt x="671424" y="407003"/>
                </a:lnTo>
                <a:lnTo>
                  <a:pt x="371088" y="1149483"/>
                </a:lnTo>
                <a:lnTo>
                  <a:pt x="403376" y="1149483"/>
                </a:lnTo>
                <a:lnTo>
                  <a:pt x="699402" y="417641"/>
                </a:lnTo>
                <a:lnTo>
                  <a:pt x="722817" y="347837"/>
                </a:lnTo>
                <a:lnTo>
                  <a:pt x="740959" y="284129"/>
                </a:lnTo>
                <a:lnTo>
                  <a:pt x="753824" y="226560"/>
                </a:lnTo>
                <a:lnTo>
                  <a:pt x="761408" y="175171"/>
                </a:lnTo>
                <a:lnTo>
                  <a:pt x="763706" y="130005"/>
                </a:lnTo>
                <a:lnTo>
                  <a:pt x="760713" y="91105"/>
                </a:lnTo>
                <a:lnTo>
                  <a:pt x="752424" y="58513"/>
                </a:lnTo>
                <a:lnTo>
                  <a:pt x="738836" y="32271"/>
                </a:lnTo>
                <a:lnTo>
                  <a:pt x="736756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60299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254327" y="0"/>
                </a:moveTo>
                <a:lnTo>
                  <a:pt x="128126" y="131201"/>
                </a:lnTo>
                <a:lnTo>
                  <a:pt x="59567" y="235358"/>
                </a:lnTo>
                <a:lnTo>
                  <a:pt x="24806" y="366849"/>
                </a:lnTo>
                <a:lnTo>
                  <a:pt x="0" y="580055"/>
                </a:lnTo>
                <a:lnTo>
                  <a:pt x="305153" y="580055"/>
                </a:lnTo>
                <a:lnTo>
                  <a:pt x="324667" y="385508"/>
                </a:lnTo>
                <a:lnTo>
                  <a:pt x="325877" y="260236"/>
                </a:lnTo>
                <a:lnTo>
                  <a:pt x="304019" y="149860"/>
                </a:lnTo>
                <a:lnTo>
                  <a:pt x="254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44974" y="1069779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267970" y="0"/>
                </a:moveTo>
                <a:lnTo>
                  <a:pt x="224975" y="43726"/>
                </a:lnTo>
                <a:lnTo>
                  <a:pt x="179924" y="104064"/>
                </a:lnTo>
                <a:lnTo>
                  <a:pt x="153806" y="144129"/>
                </a:lnTo>
                <a:lnTo>
                  <a:pt x="126670" y="190577"/>
                </a:lnTo>
                <a:lnTo>
                  <a:pt x="99552" y="243246"/>
                </a:lnTo>
                <a:lnTo>
                  <a:pt x="73486" y="301975"/>
                </a:lnTo>
                <a:lnTo>
                  <a:pt x="49507" y="366602"/>
                </a:lnTo>
                <a:lnTo>
                  <a:pt x="28648" y="436967"/>
                </a:lnTo>
                <a:lnTo>
                  <a:pt x="11944" y="512908"/>
                </a:lnTo>
                <a:lnTo>
                  <a:pt x="429" y="594264"/>
                </a:lnTo>
                <a:lnTo>
                  <a:pt x="0" y="598473"/>
                </a:lnTo>
                <a:lnTo>
                  <a:pt x="1382" y="602672"/>
                </a:lnTo>
                <a:lnTo>
                  <a:pt x="7046" y="608955"/>
                </a:lnTo>
                <a:lnTo>
                  <a:pt x="11078" y="610745"/>
                </a:lnTo>
                <a:lnTo>
                  <a:pt x="328126" y="610745"/>
                </a:lnTo>
                <a:lnTo>
                  <a:pt x="334544" y="604997"/>
                </a:lnTo>
                <a:lnTo>
                  <a:pt x="335371" y="597416"/>
                </a:lnTo>
                <a:lnTo>
                  <a:pt x="336331" y="587803"/>
                </a:lnTo>
                <a:lnTo>
                  <a:pt x="336920" y="580809"/>
                </a:lnTo>
                <a:lnTo>
                  <a:pt x="32040" y="580809"/>
                </a:lnTo>
                <a:lnTo>
                  <a:pt x="42753" y="511499"/>
                </a:lnTo>
                <a:lnTo>
                  <a:pt x="57482" y="446123"/>
                </a:lnTo>
                <a:lnTo>
                  <a:pt x="75438" y="385014"/>
                </a:lnTo>
                <a:lnTo>
                  <a:pt x="95947" y="328130"/>
                </a:lnTo>
                <a:lnTo>
                  <a:pt x="118257" y="275679"/>
                </a:lnTo>
                <a:lnTo>
                  <a:pt x="141639" y="227805"/>
                </a:lnTo>
                <a:lnTo>
                  <a:pt x="165360" y="184655"/>
                </a:lnTo>
                <a:lnTo>
                  <a:pt x="188690" y="146374"/>
                </a:lnTo>
                <a:lnTo>
                  <a:pt x="210895" y="113107"/>
                </a:lnTo>
                <a:lnTo>
                  <a:pt x="249011" y="62198"/>
                </a:lnTo>
                <a:lnTo>
                  <a:pt x="263457" y="44846"/>
                </a:lnTo>
                <a:lnTo>
                  <a:pt x="294081" y="44846"/>
                </a:lnTo>
                <a:lnTo>
                  <a:pt x="283792" y="10816"/>
                </a:lnTo>
                <a:lnTo>
                  <a:pt x="282096" y="5936"/>
                </a:lnTo>
                <a:lnTo>
                  <a:pt x="278022" y="2272"/>
                </a:lnTo>
                <a:lnTo>
                  <a:pt x="267970" y="0"/>
                </a:lnTo>
                <a:close/>
              </a:path>
              <a:path w="343535" h="610870">
                <a:moveTo>
                  <a:pt x="294081" y="44846"/>
                </a:moveTo>
                <a:lnTo>
                  <a:pt x="263457" y="44846"/>
                </a:lnTo>
                <a:lnTo>
                  <a:pt x="279405" y="103781"/>
                </a:lnTo>
                <a:lnTo>
                  <a:pt x="291671" y="164061"/>
                </a:lnTo>
                <a:lnTo>
                  <a:pt x="300683" y="224557"/>
                </a:lnTo>
                <a:lnTo>
                  <a:pt x="306867" y="284141"/>
                </a:lnTo>
                <a:lnTo>
                  <a:pt x="310649" y="341683"/>
                </a:lnTo>
                <a:lnTo>
                  <a:pt x="312458" y="396053"/>
                </a:lnTo>
                <a:lnTo>
                  <a:pt x="312673" y="436967"/>
                </a:lnTo>
                <a:lnTo>
                  <a:pt x="312701" y="447117"/>
                </a:lnTo>
                <a:lnTo>
                  <a:pt x="311863" y="490763"/>
                </a:lnTo>
                <a:lnTo>
                  <a:pt x="310312" y="528843"/>
                </a:lnTo>
                <a:lnTo>
                  <a:pt x="308495" y="559235"/>
                </a:lnTo>
                <a:lnTo>
                  <a:pt x="306838" y="580809"/>
                </a:lnTo>
                <a:lnTo>
                  <a:pt x="336920" y="580809"/>
                </a:lnTo>
                <a:lnTo>
                  <a:pt x="338112" y="566645"/>
                </a:lnTo>
                <a:lnTo>
                  <a:pt x="340180" y="535263"/>
                </a:lnTo>
                <a:lnTo>
                  <a:pt x="342003" y="494980"/>
                </a:lnTo>
                <a:lnTo>
                  <a:pt x="343048" y="447117"/>
                </a:lnTo>
                <a:lnTo>
                  <a:pt x="342781" y="392994"/>
                </a:lnTo>
                <a:lnTo>
                  <a:pt x="340670" y="333934"/>
                </a:lnTo>
                <a:lnTo>
                  <a:pt x="336181" y="271257"/>
                </a:lnTo>
                <a:lnTo>
                  <a:pt x="328782" y="206286"/>
                </a:lnTo>
                <a:lnTo>
                  <a:pt x="317940" y="140341"/>
                </a:lnTo>
                <a:lnTo>
                  <a:pt x="303121" y="74744"/>
                </a:lnTo>
                <a:lnTo>
                  <a:pt x="294081" y="448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69219" y="10227727"/>
            <a:ext cx="917575" cy="1066165"/>
          </a:xfrm>
          <a:custGeom>
            <a:avLst/>
            <a:gdLst/>
            <a:ahLst/>
            <a:cxnLst/>
            <a:rect l="l" t="t" r="r" b="b"/>
            <a:pathLst>
              <a:path w="917575" h="1066165">
                <a:moveTo>
                  <a:pt x="905222" y="0"/>
                </a:moveTo>
                <a:lnTo>
                  <a:pt x="894621" y="1346"/>
                </a:lnTo>
                <a:lnTo>
                  <a:pt x="0" y="459186"/>
                </a:lnTo>
                <a:lnTo>
                  <a:pt x="0" y="1065859"/>
                </a:lnTo>
                <a:lnTo>
                  <a:pt x="391077" y="1065859"/>
                </a:lnTo>
                <a:lnTo>
                  <a:pt x="438735" y="944248"/>
                </a:lnTo>
                <a:lnTo>
                  <a:pt x="561694" y="654779"/>
                </a:lnTo>
                <a:lnTo>
                  <a:pt x="729927" y="310500"/>
                </a:lnTo>
                <a:lnTo>
                  <a:pt x="913406" y="24456"/>
                </a:lnTo>
                <a:lnTo>
                  <a:pt x="916965" y="14429"/>
                </a:lnTo>
                <a:lnTo>
                  <a:pt x="913453" y="5319"/>
                </a:lnTo>
                <a:lnTo>
                  <a:pt x="9052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54261" y="10212605"/>
            <a:ext cx="947419" cy="1096010"/>
          </a:xfrm>
          <a:custGeom>
            <a:avLst/>
            <a:gdLst/>
            <a:ahLst/>
            <a:cxnLst/>
            <a:rect l="l" t="t" r="r" b="b"/>
            <a:pathLst>
              <a:path w="947420" h="1096009">
                <a:moveTo>
                  <a:pt x="912782" y="0"/>
                </a:moveTo>
                <a:lnTo>
                  <a:pt x="902757" y="3124"/>
                </a:lnTo>
                <a:lnTo>
                  <a:pt x="3141" y="463539"/>
                </a:lnTo>
                <a:lnTo>
                  <a:pt x="0" y="468680"/>
                </a:lnTo>
                <a:lnTo>
                  <a:pt x="0" y="1089237"/>
                </a:lnTo>
                <a:lnTo>
                  <a:pt x="6701" y="1095939"/>
                </a:lnTo>
                <a:lnTo>
                  <a:pt x="412280" y="1095939"/>
                </a:lnTo>
                <a:lnTo>
                  <a:pt x="417861" y="1092086"/>
                </a:lnTo>
                <a:lnTo>
                  <a:pt x="421970" y="1081187"/>
                </a:lnTo>
                <a:lnTo>
                  <a:pt x="427791" y="1066003"/>
                </a:lnTo>
                <a:lnTo>
                  <a:pt x="29936" y="1066003"/>
                </a:lnTo>
                <a:lnTo>
                  <a:pt x="29936" y="483455"/>
                </a:lnTo>
                <a:lnTo>
                  <a:pt x="917019" y="29772"/>
                </a:lnTo>
                <a:lnTo>
                  <a:pt x="946800" y="29772"/>
                </a:lnTo>
                <a:lnTo>
                  <a:pt x="945221" y="20259"/>
                </a:lnTo>
                <a:lnTo>
                  <a:pt x="940159" y="11145"/>
                </a:lnTo>
                <a:lnTo>
                  <a:pt x="932297" y="4191"/>
                </a:lnTo>
                <a:lnTo>
                  <a:pt x="922899" y="416"/>
                </a:lnTo>
                <a:lnTo>
                  <a:pt x="912782" y="0"/>
                </a:lnTo>
                <a:close/>
              </a:path>
              <a:path w="947420" h="1096009">
                <a:moveTo>
                  <a:pt x="946800" y="29772"/>
                </a:moveTo>
                <a:lnTo>
                  <a:pt x="917019" y="29772"/>
                </a:lnTo>
                <a:lnTo>
                  <a:pt x="916726" y="30178"/>
                </a:lnTo>
                <a:lnTo>
                  <a:pt x="887255" y="67822"/>
                </a:lnTo>
                <a:lnTo>
                  <a:pt x="857398" y="109664"/>
                </a:lnTo>
                <a:lnTo>
                  <a:pt x="827387" y="155085"/>
                </a:lnTo>
                <a:lnTo>
                  <a:pt x="797354" y="203598"/>
                </a:lnTo>
                <a:lnTo>
                  <a:pt x="767429" y="254718"/>
                </a:lnTo>
                <a:lnTo>
                  <a:pt x="737742" y="307957"/>
                </a:lnTo>
                <a:lnTo>
                  <a:pt x="708424" y="362829"/>
                </a:lnTo>
                <a:lnTo>
                  <a:pt x="679604" y="418848"/>
                </a:lnTo>
                <a:lnTo>
                  <a:pt x="651413" y="475527"/>
                </a:lnTo>
                <a:lnTo>
                  <a:pt x="623981" y="532381"/>
                </a:lnTo>
                <a:lnTo>
                  <a:pt x="597438" y="588922"/>
                </a:lnTo>
                <a:lnTo>
                  <a:pt x="571915" y="644664"/>
                </a:lnTo>
                <a:lnTo>
                  <a:pt x="547541" y="699121"/>
                </a:lnTo>
                <a:lnTo>
                  <a:pt x="524448" y="751807"/>
                </a:lnTo>
                <a:lnTo>
                  <a:pt x="502765" y="802235"/>
                </a:lnTo>
                <a:lnTo>
                  <a:pt x="482623" y="849918"/>
                </a:lnTo>
                <a:lnTo>
                  <a:pt x="464151" y="894371"/>
                </a:lnTo>
                <a:lnTo>
                  <a:pt x="447481" y="935106"/>
                </a:lnTo>
                <a:lnTo>
                  <a:pt x="432742" y="971638"/>
                </a:lnTo>
                <a:lnTo>
                  <a:pt x="409579" y="1030146"/>
                </a:lnTo>
                <a:lnTo>
                  <a:pt x="395705" y="1066003"/>
                </a:lnTo>
                <a:lnTo>
                  <a:pt x="427791" y="1066003"/>
                </a:lnTo>
                <a:lnTo>
                  <a:pt x="434590" y="1048431"/>
                </a:lnTo>
                <a:lnTo>
                  <a:pt x="444984" y="1021895"/>
                </a:lnTo>
                <a:lnTo>
                  <a:pt x="473152" y="951441"/>
                </a:lnTo>
                <a:lnTo>
                  <a:pt x="490610" y="908698"/>
                </a:lnTo>
                <a:lnTo>
                  <a:pt x="510107" y="861727"/>
                </a:lnTo>
                <a:lnTo>
                  <a:pt x="531485" y="811115"/>
                </a:lnTo>
                <a:lnTo>
                  <a:pt x="554586" y="757449"/>
                </a:lnTo>
                <a:lnTo>
                  <a:pt x="579253" y="701318"/>
                </a:lnTo>
                <a:lnTo>
                  <a:pt x="605327" y="643307"/>
                </a:lnTo>
                <a:lnTo>
                  <a:pt x="632652" y="584004"/>
                </a:lnTo>
                <a:lnTo>
                  <a:pt x="661068" y="523997"/>
                </a:lnTo>
                <a:lnTo>
                  <a:pt x="690419" y="463872"/>
                </a:lnTo>
                <a:lnTo>
                  <a:pt x="720546" y="404216"/>
                </a:lnTo>
                <a:lnTo>
                  <a:pt x="751291" y="345618"/>
                </a:lnTo>
                <a:lnTo>
                  <a:pt x="782498" y="288663"/>
                </a:lnTo>
                <a:lnTo>
                  <a:pt x="814007" y="233940"/>
                </a:lnTo>
                <a:lnTo>
                  <a:pt x="845662" y="182035"/>
                </a:lnTo>
                <a:lnTo>
                  <a:pt x="877304" y="133535"/>
                </a:lnTo>
                <a:lnTo>
                  <a:pt x="908775" y="89028"/>
                </a:lnTo>
                <a:lnTo>
                  <a:pt x="939919" y="49102"/>
                </a:lnTo>
                <a:lnTo>
                  <a:pt x="945099" y="40070"/>
                </a:lnTo>
                <a:lnTo>
                  <a:pt x="946867" y="30178"/>
                </a:lnTo>
                <a:lnTo>
                  <a:pt x="946800" y="2977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94354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94359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6581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96593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16594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1659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9658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96588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9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64865" y="10312706"/>
            <a:ext cx="1493520" cy="981075"/>
          </a:xfrm>
          <a:custGeom>
            <a:avLst/>
            <a:gdLst/>
            <a:ahLst/>
            <a:cxnLst/>
            <a:rect l="l" t="t" r="r" b="b"/>
            <a:pathLst>
              <a:path w="1493520" h="981075">
                <a:moveTo>
                  <a:pt x="464949" y="0"/>
                </a:moveTo>
                <a:lnTo>
                  <a:pt x="293297" y="88819"/>
                </a:lnTo>
                <a:lnTo>
                  <a:pt x="161645" y="386078"/>
                </a:lnTo>
                <a:lnTo>
                  <a:pt x="0" y="980874"/>
                </a:lnTo>
                <a:lnTo>
                  <a:pt x="1493190" y="980874"/>
                </a:lnTo>
                <a:lnTo>
                  <a:pt x="1264049" y="397422"/>
                </a:lnTo>
                <a:lnTo>
                  <a:pt x="1019906" y="119069"/>
                </a:lnTo>
                <a:lnTo>
                  <a:pt x="825755" y="34031"/>
                </a:lnTo>
                <a:lnTo>
                  <a:pt x="746595" y="30526"/>
                </a:lnTo>
                <a:lnTo>
                  <a:pt x="46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49211" y="10326827"/>
            <a:ext cx="1524635" cy="982344"/>
          </a:xfrm>
          <a:custGeom>
            <a:avLst/>
            <a:gdLst/>
            <a:ahLst/>
            <a:cxnLst/>
            <a:rect l="l" t="t" r="r" b="b"/>
            <a:pathLst>
              <a:path w="1524635" h="982345">
                <a:moveTo>
                  <a:pt x="744996" y="0"/>
                </a:moveTo>
                <a:lnTo>
                  <a:pt x="669097" y="7176"/>
                </a:lnTo>
                <a:lnTo>
                  <a:pt x="614252" y="22358"/>
                </a:lnTo>
                <a:lnTo>
                  <a:pt x="550679" y="49758"/>
                </a:lnTo>
                <a:lnTo>
                  <a:pt x="480278" y="92739"/>
                </a:lnTo>
                <a:lnTo>
                  <a:pt x="449653" y="115790"/>
                </a:lnTo>
                <a:lnTo>
                  <a:pt x="419709" y="141032"/>
                </a:lnTo>
                <a:lnTo>
                  <a:pt x="390451" y="168458"/>
                </a:lnTo>
                <a:lnTo>
                  <a:pt x="361881" y="198063"/>
                </a:lnTo>
                <a:lnTo>
                  <a:pt x="334003" y="229840"/>
                </a:lnTo>
                <a:lnTo>
                  <a:pt x="306820" y="263783"/>
                </a:lnTo>
                <a:lnTo>
                  <a:pt x="280336" y="299885"/>
                </a:lnTo>
                <a:lnTo>
                  <a:pt x="254553" y="338142"/>
                </a:lnTo>
                <a:lnTo>
                  <a:pt x="229477" y="378546"/>
                </a:lnTo>
                <a:lnTo>
                  <a:pt x="205108" y="421092"/>
                </a:lnTo>
                <a:lnTo>
                  <a:pt x="181452" y="465774"/>
                </a:lnTo>
                <a:lnTo>
                  <a:pt x="158512" y="512585"/>
                </a:lnTo>
                <a:lnTo>
                  <a:pt x="136290" y="561520"/>
                </a:lnTo>
                <a:lnTo>
                  <a:pt x="114791" y="612572"/>
                </a:lnTo>
                <a:lnTo>
                  <a:pt x="94017" y="665735"/>
                </a:lnTo>
                <a:lnTo>
                  <a:pt x="73973" y="721003"/>
                </a:lnTo>
                <a:lnTo>
                  <a:pt x="54660" y="778370"/>
                </a:lnTo>
                <a:lnTo>
                  <a:pt x="36084" y="837831"/>
                </a:lnTo>
                <a:lnTo>
                  <a:pt x="18246" y="899378"/>
                </a:lnTo>
                <a:lnTo>
                  <a:pt x="1151" y="963005"/>
                </a:lnTo>
                <a:lnTo>
                  <a:pt x="0" y="967487"/>
                </a:lnTo>
                <a:lnTo>
                  <a:pt x="973" y="972272"/>
                </a:lnTo>
                <a:lnTo>
                  <a:pt x="6638" y="979570"/>
                </a:lnTo>
                <a:lnTo>
                  <a:pt x="11015" y="981717"/>
                </a:lnTo>
                <a:lnTo>
                  <a:pt x="1513493" y="981717"/>
                </a:lnTo>
                <a:lnTo>
                  <a:pt x="1517859" y="979570"/>
                </a:lnTo>
                <a:lnTo>
                  <a:pt x="1523524" y="972272"/>
                </a:lnTo>
                <a:lnTo>
                  <a:pt x="1524508" y="967487"/>
                </a:lnTo>
                <a:lnTo>
                  <a:pt x="1523346" y="963005"/>
                </a:lnTo>
                <a:lnTo>
                  <a:pt x="1520330" y="951780"/>
                </a:lnTo>
                <a:lnTo>
                  <a:pt x="35035" y="951780"/>
                </a:lnTo>
                <a:lnTo>
                  <a:pt x="56884" y="873237"/>
                </a:lnTo>
                <a:lnTo>
                  <a:pt x="79525" y="799358"/>
                </a:lnTo>
                <a:lnTo>
                  <a:pt x="102864" y="730002"/>
                </a:lnTo>
                <a:lnTo>
                  <a:pt x="126809" y="665027"/>
                </a:lnTo>
                <a:lnTo>
                  <a:pt x="151265" y="604288"/>
                </a:lnTo>
                <a:lnTo>
                  <a:pt x="176140" y="547644"/>
                </a:lnTo>
                <a:lnTo>
                  <a:pt x="201339" y="494952"/>
                </a:lnTo>
                <a:lnTo>
                  <a:pt x="226770" y="446070"/>
                </a:lnTo>
                <a:lnTo>
                  <a:pt x="252338" y="400854"/>
                </a:lnTo>
                <a:lnTo>
                  <a:pt x="277951" y="359162"/>
                </a:lnTo>
                <a:lnTo>
                  <a:pt x="303514" y="320852"/>
                </a:lnTo>
                <a:lnTo>
                  <a:pt x="328935" y="285780"/>
                </a:lnTo>
                <a:lnTo>
                  <a:pt x="354120" y="253805"/>
                </a:lnTo>
                <a:lnTo>
                  <a:pt x="378976" y="224782"/>
                </a:lnTo>
                <a:lnTo>
                  <a:pt x="427325" y="175027"/>
                </a:lnTo>
                <a:lnTo>
                  <a:pt x="473235" y="135374"/>
                </a:lnTo>
                <a:lnTo>
                  <a:pt x="565615" y="75877"/>
                </a:lnTo>
                <a:lnTo>
                  <a:pt x="628788" y="49341"/>
                </a:lnTo>
                <a:lnTo>
                  <a:pt x="682108" y="35503"/>
                </a:lnTo>
                <a:lnTo>
                  <a:pt x="723314" y="30451"/>
                </a:lnTo>
                <a:lnTo>
                  <a:pt x="774337" y="30305"/>
                </a:lnTo>
                <a:lnTo>
                  <a:pt x="774497" y="30291"/>
                </a:lnTo>
                <a:lnTo>
                  <a:pt x="928653" y="30291"/>
                </a:lnTo>
                <a:lnTo>
                  <a:pt x="910236" y="22354"/>
                </a:lnTo>
                <a:lnTo>
                  <a:pt x="855392" y="7176"/>
                </a:lnTo>
                <a:lnTo>
                  <a:pt x="814159" y="1275"/>
                </a:lnTo>
                <a:lnTo>
                  <a:pt x="762249" y="1275"/>
                </a:lnTo>
                <a:lnTo>
                  <a:pt x="744996" y="0"/>
                </a:lnTo>
                <a:close/>
              </a:path>
              <a:path w="1524635" h="982345">
                <a:moveTo>
                  <a:pt x="928653" y="30291"/>
                </a:moveTo>
                <a:lnTo>
                  <a:pt x="774497" y="30291"/>
                </a:lnTo>
                <a:lnTo>
                  <a:pt x="801185" y="30432"/>
                </a:lnTo>
                <a:lnTo>
                  <a:pt x="842449" y="35503"/>
                </a:lnTo>
                <a:lnTo>
                  <a:pt x="895765" y="49351"/>
                </a:lnTo>
                <a:lnTo>
                  <a:pt x="958887" y="75880"/>
                </a:lnTo>
                <a:lnTo>
                  <a:pt x="1029445" y="118979"/>
                </a:lnTo>
                <a:lnTo>
                  <a:pt x="1073858" y="154009"/>
                </a:lnTo>
                <a:lnTo>
                  <a:pt x="1121084" y="198571"/>
                </a:lnTo>
                <a:lnTo>
                  <a:pt x="1170375" y="253805"/>
                </a:lnTo>
                <a:lnTo>
                  <a:pt x="1195562" y="285780"/>
                </a:lnTo>
                <a:lnTo>
                  <a:pt x="1220984" y="320852"/>
                </a:lnTo>
                <a:lnTo>
                  <a:pt x="1246549" y="359162"/>
                </a:lnTo>
                <a:lnTo>
                  <a:pt x="1272162" y="400854"/>
                </a:lnTo>
                <a:lnTo>
                  <a:pt x="1297731" y="446070"/>
                </a:lnTo>
                <a:lnTo>
                  <a:pt x="1323162" y="494952"/>
                </a:lnTo>
                <a:lnTo>
                  <a:pt x="1348362" y="547644"/>
                </a:lnTo>
                <a:lnTo>
                  <a:pt x="1373236" y="604288"/>
                </a:lnTo>
                <a:lnTo>
                  <a:pt x="1397692" y="665027"/>
                </a:lnTo>
                <a:lnTo>
                  <a:pt x="1421636" y="730002"/>
                </a:lnTo>
                <a:lnTo>
                  <a:pt x="1444975" y="799358"/>
                </a:lnTo>
                <a:lnTo>
                  <a:pt x="1467615" y="873237"/>
                </a:lnTo>
                <a:lnTo>
                  <a:pt x="1489462" y="951780"/>
                </a:lnTo>
                <a:lnTo>
                  <a:pt x="1520330" y="951780"/>
                </a:lnTo>
                <a:lnTo>
                  <a:pt x="1506249" y="899378"/>
                </a:lnTo>
                <a:lnTo>
                  <a:pt x="1488411" y="837831"/>
                </a:lnTo>
                <a:lnTo>
                  <a:pt x="1469833" y="778370"/>
                </a:lnTo>
                <a:lnTo>
                  <a:pt x="1450521" y="721003"/>
                </a:lnTo>
                <a:lnTo>
                  <a:pt x="1430475" y="665735"/>
                </a:lnTo>
                <a:lnTo>
                  <a:pt x="1409701" y="612572"/>
                </a:lnTo>
                <a:lnTo>
                  <a:pt x="1388202" y="561520"/>
                </a:lnTo>
                <a:lnTo>
                  <a:pt x="1365981" y="512585"/>
                </a:lnTo>
                <a:lnTo>
                  <a:pt x="1343040" y="465774"/>
                </a:lnTo>
                <a:lnTo>
                  <a:pt x="1319385" y="421092"/>
                </a:lnTo>
                <a:lnTo>
                  <a:pt x="1295017" y="378546"/>
                </a:lnTo>
                <a:lnTo>
                  <a:pt x="1269941" y="338142"/>
                </a:lnTo>
                <a:lnTo>
                  <a:pt x="1244159" y="299885"/>
                </a:lnTo>
                <a:lnTo>
                  <a:pt x="1217675" y="263783"/>
                </a:lnTo>
                <a:lnTo>
                  <a:pt x="1190493" y="229840"/>
                </a:lnTo>
                <a:lnTo>
                  <a:pt x="1162615" y="198063"/>
                </a:lnTo>
                <a:lnTo>
                  <a:pt x="1134046" y="168458"/>
                </a:lnTo>
                <a:lnTo>
                  <a:pt x="1104788" y="141032"/>
                </a:lnTo>
                <a:lnTo>
                  <a:pt x="1074844" y="115790"/>
                </a:lnTo>
                <a:lnTo>
                  <a:pt x="1044219" y="92739"/>
                </a:lnTo>
                <a:lnTo>
                  <a:pt x="973811" y="49752"/>
                </a:lnTo>
                <a:lnTo>
                  <a:pt x="928653" y="30291"/>
                </a:lnTo>
                <a:close/>
              </a:path>
              <a:path w="1524635" h="982345">
                <a:moveTo>
                  <a:pt x="774337" y="30305"/>
                </a:moveTo>
                <a:lnTo>
                  <a:pt x="750006" y="30305"/>
                </a:lnTo>
                <a:lnTo>
                  <a:pt x="759819" y="31180"/>
                </a:lnTo>
                <a:lnTo>
                  <a:pt x="761400" y="31432"/>
                </a:lnTo>
                <a:lnTo>
                  <a:pt x="763076" y="31432"/>
                </a:lnTo>
                <a:lnTo>
                  <a:pt x="764688" y="31180"/>
                </a:lnTo>
                <a:lnTo>
                  <a:pt x="774337" y="30305"/>
                </a:lnTo>
                <a:close/>
              </a:path>
              <a:path w="1524635" h="982345">
                <a:moveTo>
                  <a:pt x="779500" y="5"/>
                </a:moveTo>
                <a:lnTo>
                  <a:pt x="762249" y="1275"/>
                </a:lnTo>
                <a:lnTo>
                  <a:pt x="814159" y="1275"/>
                </a:lnTo>
                <a:lnTo>
                  <a:pt x="811181" y="849"/>
                </a:lnTo>
                <a:lnTo>
                  <a:pt x="779500" y="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9291" y="10796525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9283" y="10796530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44834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44839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00377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00374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55921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5591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11460" y="10267693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6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11463" y="10267687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74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67003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6700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22543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22553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78091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78088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33630" y="1081430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33633" y="10814309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11455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50491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1455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4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950487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25410" y="10969851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25416" y="10969849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9291" y="10755796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4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89278" y="10755793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56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49844" y="10541732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19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49842" y="10541747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07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23390" y="9791460"/>
            <a:ext cx="1576705" cy="1502410"/>
          </a:xfrm>
          <a:custGeom>
            <a:avLst/>
            <a:gdLst/>
            <a:ahLst/>
            <a:cxnLst/>
            <a:rect l="l" t="t" r="r" b="b"/>
            <a:pathLst>
              <a:path w="1576704" h="1502409">
                <a:moveTo>
                  <a:pt x="490786" y="0"/>
                </a:moveTo>
                <a:lnTo>
                  <a:pt x="309601" y="140525"/>
                </a:lnTo>
                <a:lnTo>
                  <a:pt x="170633" y="595429"/>
                </a:lnTo>
                <a:lnTo>
                  <a:pt x="0" y="1502117"/>
                </a:lnTo>
                <a:lnTo>
                  <a:pt x="41475" y="1502117"/>
                </a:lnTo>
                <a:lnTo>
                  <a:pt x="270615" y="918667"/>
                </a:lnTo>
                <a:lnTo>
                  <a:pt x="514759" y="640318"/>
                </a:lnTo>
                <a:lnTo>
                  <a:pt x="708909" y="555283"/>
                </a:lnTo>
                <a:lnTo>
                  <a:pt x="788070" y="551780"/>
                </a:lnTo>
                <a:lnTo>
                  <a:pt x="1069715" y="521247"/>
                </a:lnTo>
                <a:lnTo>
                  <a:pt x="1280936" y="521247"/>
                </a:lnTo>
                <a:lnTo>
                  <a:pt x="1076558" y="180090"/>
                </a:lnTo>
                <a:lnTo>
                  <a:pt x="871626" y="44509"/>
                </a:lnTo>
                <a:lnTo>
                  <a:pt x="788070" y="36445"/>
                </a:lnTo>
                <a:lnTo>
                  <a:pt x="490786" y="0"/>
                </a:lnTo>
                <a:close/>
              </a:path>
              <a:path w="1576704" h="1502409">
                <a:moveTo>
                  <a:pt x="1280936" y="521247"/>
                </a:moveTo>
                <a:lnTo>
                  <a:pt x="1069715" y="521247"/>
                </a:lnTo>
                <a:lnTo>
                  <a:pt x="1241367" y="610063"/>
                </a:lnTo>
                <a:lnTo>
                  <a:pt x="1373020" y="907322"/>
                </a:lnTo>
                <a:lnTo>
                  <a:pt x="1534665" y="1502117"/>
                </a:lnTo>
                <a:lnTo>
                  <a:pt x="1576140" y="1502117"/>
                </a:lnTo>
                <a:lnTo>
                  <a:pt x="1334264" y="610266"/>
                </a:lnTo>
                <a:lnTo>
                  <a:pt x="1280936" y="521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07873" y="9822644"/>
            <a:ext cx="1607820" cy="1485900"/>
          </a:xfrm>
          <a:custGeom>
            <a:avLst/>
            <a:gdLst/>
            <a:ahLst/>
            <a:cxnLst/>
            <a:rect l="l" t="t" r="r" b="b"/>
            <a:pathLst>
              <a:path w="1607820" h="1485900">
                <a:moveTo>
                  <a:pt x="869762" y="0"/>
                </a:moveTo>
                <a:lnTo>
                  <a:pt x="737419" y="0"/>
                </a:lnTo>
                <a:lnTo>
                  <a:pt x="677756" y="12700"/>
                </a:lnTo>
                <a:lnTo>
                  <a:pt x="604578" y="63500"/>
                </a:lnTo>
                <a:lnTo>
                  <a:pt x="587339" y="76200"/>
                </a:lnTo>
                <a:lnTo>
                  <a:pt x="569714" y="88900"/>
                </a:lnTo>
                <a:lnTo>
                  <a:pt x="551732" y="101600"/>
                </a:lnTo>
                <a:lnTo>
                  <a:pt x="533420" y="114300"/>
                </a:lnTo>
                <a:lnTo>
                  <a:pt x="514808" y="139700"/>
                </a:lnTo>
                <a:lnTo>
                  <a:pt x="495922" y="152400"/>
                </a:lnTo>
                <a:lnTo>
                  <a:pt x="476791" y="177800"/>
                </a:lnTo>
                <a:lnTo>
                  <a:pt x="457443" y="203200"/>
                </a:lnTo>
                <a:lnTo>
                  <a:pt x="437905" y="228600"/>
                </a:lnTo>
                <a:lnTo>
                  <a:pt x="418207" y="254000"/>
                </a:lnTo>
                <a:lnTo>
                  <a:pt x="378438" y="304800"/>
                </a:lnTo>
                <a:lnTo>
                  <a:pt x="278158" y="495300"/>
                </a:lnTo>
                <a:lnTo>
                  <a:pt x="258178" y="546100"/>
                </a:lnTo>
                <a:lnTo>
                  <a:pt x="238290" y="596900"/>
                </a:lnTo>
                <a:lnTo>
                  <a:pt x="218521" y="647700"/>
                </a:lnTo>
                <a:lnTo>
                  <a:pt x="198899" y="698500"/>
                </a:lnTo>
                <a:lnTo>
                  <a:pt x="179452" y="749300"/>
                </a:lnTo>
                <a:lnTo>
                  <a:pt x="160208" y="812800"/>
                </a:lnTo>
                <a:lnTo>
                  <a:pt x="141195" y="876300"/>
                </a:lnTo>
                <a:lnTo>
                  <a:pt x="122441" y="939800"/>
                </a:lnTo>
                <a:lnTo>
                  <a:pt x="103975" y="1003300"/>
                </a:lnTo>
                <a:lnTo>
                  <a:pt x="85823" y="1066800"/>
                </a:lnTo>
                <a:lnTo>
                  <a:pt x="68015" y="1143000"/>
                </a:lnTo>
                <a:lnTo>
                  <a:pt x="50578" y="1219200"/>
                </a:lnTo>
                <a:lnTo>
                  <a:pt x="33540" y="1308100"/>
                </a:lnTo>
                <a:lnTo>
                  <a:pt x="16930" y="1384300"/>
                </a:lnTo>
                <a:lnTo>
                  <a:pt x="774" y="1473200"/>
                </a:lnTo>
                <a:lnTo>
                  <a:pt x="0" y="1473200"/>
                </a:lnTo>
                <a:lnTo>
                  <a:pt x="1183" y="1485900"/>
                </a:lnTo>
                <a:lnTo>
                  <a:pt x="71474" y="1485900"/>
                </a:lnTo>
                <a:lnTo>
                  <a:pt x="78409" y="1460500"/>
                </a:lnTo>
                <a:lnTo>
                  <a:pt x="33423" y="1460500"/>
                </a:lnTo>
                <a:lnTo>
                  <a:pt x="49845" y="1371600"/>
                </a:lnTo>
                <a:lnTo>
                  <a:pt x="66713" y="1295400"/>
                </a:lnTo>
                <a:lnTo>
                  <a:pt x="83997" y="1206500"/>
                </a:lnTo>
                <a:lnTo>
                  <a:pt x="101668" y="1130300"/>
                </a:lnTo>
                <a:lnTo>
                  <a:pt x="119696" y="1066800"/>
                </a:lnTo>
                <a:lnTo>
                  <a:pt x="138054" y="990600"/>
                </a:lnTo>
                <a:lnTo>
                  <a:pt x="156711" y="927100"/>
                </a:lnTo>
                <a:lnTo>
                  <a:pt x="175640" y="863600"/>
                </a:lnTo>
                <a:lnTo>
                  <a:pt x="194810" y="800100"/>
                </a:lnTo>
                <a:lnTo>
                  <a:pt x="214194" y="736600"/>
                </a:lnTo>
                <a:lnTo>
                  <a:pt x="233761" y="685800"/>
                </a:lnTo>
                <a:lnTo>
                  <a:pt x="253483" y="635000"/>
                </a:lnTo>
                <a:lnTo>
                  <a:pt x="273331" y="584200"/>
                </a:lnTo>
                <a:lnTo>
                  <a:pt x="293276" y="533400"/>
                </a:lnTo>
                <a:lnTo>
                  <a:pt x="393439" y="342900"/>
                </a:lnTo>
                <a:lnTo>
                  <a:pt x="413356" y="304800"/>
                </a:lnTo>
                <a:lnTo>
                  <a:pt x="452843" y="254000"/>
                </a:lnTo>
                <a:lnTo>
                  <a:pt x="472355" y="228600"/>
                </a:lnTo>
                <a:lnTo>
                  <a:pt x="491674" y="203200"/>
                </a:lnTo>
                <a:lnTo>
                  <a:pt x="510770" y="177800"/>
                </a:lnTo>
                <a:lnTo>
                  <a:pt x="529615" y="165100"/>
                </a:lnTo>
                <a:lnTo>
                  <a:pt x="548181" y="139700"/>
                </a:lnTo>
                <a:lnTo>
                  <a:pt x="566436" y="127000"/>
                </a:lnTo>
                <a:lnTo>
                  <a:pt x="584354" y="114300"/>
                </a:lnTo>
                <a:lnTo>
                  <a:pt x="601905" y="101600"/>
                </a:lnTo>
                <a:lnTo>
                  <a:pt x="619059" y="88900"/>
                </a:lnTo>
                <a:lnTo>
                  <a:pt x="692033" y="50800"/>
                </a:lnTo>
                <a:lnTo>
                  <a:pt x="749303" y="25400"/>
                </a:lnTo>
                <a:lnTo>
                  <a:pt x="947712" y="25400"/>
                </a:lnTo>
                <a:lnTo>
                  <a:pt x="929420" y="12700"/>
                </a:lnTo>
                <a:lnTo>
                  <a:pt x="869762" y="0"/>
                </a:lnTo>
                <a:close/>
              </a:path>
              <a:path w="1607820" h="1485900">
                <a:moveTo>
                  <a:pt x="983362" y="546100"/>
                </a:moveTo>
                <a:lnTo>
                  <a:pt x="883724" y="546100"/>
                </a:lnTo>
                <a:lnTo>
                  <a:pt x="937077" y="558800"/>
                </a:lnTo>
                <a:lnTo>
                  <a:pt x="1000218" y="584200"/>
                </a:lnTo>
                <a:lnTo>
                  <a:pt x="1070784" y="635000"/>
                </a:lnTo>
                <a:lnTo>
                  <a:pt x="1091736" y="647700"/>
                </a:lnTo>
                <a:lnTo>
                  <a:pt x="1113429" y="660400"/>
                </a:lnTo>
                <a:lnTo>
                  <a:pt x="1135778" y="685800"/>
                </a:lnTo>
                <a:lnTo>
                  <a:pt x="1158701" y="711200"/>
                </a:lnTo>
                <a:lnTo>
                  <a:pt x="1182115" y="723900"/>
                </a:lnTo>
                <a:lnTo>
                  <a:pt x="1205936" y="762000"/>
                </a:lnTo>
                <a:lnTo>
                  <a:pt x="1230082" y="787400"/>
                </a:lnTo>
                <a:lnTo>
                  <a:pt x="1254469" y="825500"/>
                </a:lnTo>
                <a:lnTo>
                  <a:pt x="1279014" y="850900"/>
                </a:lnTo>
                <a:lnTo>
                  <a:pt x="1303635" y="889000"/>
                </a:lnTo>
                <a:lnTo>
                  <a:pt x="1328248" y="939800"/>
                </a:lnTo>
                <a:lnTo>
                  <a:pt x="1352770" y="977900"/>
                </a:lnTo>
                <a:lnTo>
                  <a:pt x="1377118" y="1028700"/>
                </a:lnTo>
                <a:lnTo>
                  <a:pt x="1401209" y="1079500"/>
                </a:lnTo>
                <a:lnTo>
                  <a:pt x="1424959" y="1143000"/>
                </a:lnTo>
                <a:lnTo>
                  <a:pt x="1448287" y="1193800"/>
                </a:lnTo>
                <a:lnTo>
                  <a:pt x="1471108" y="1270000"/>
                </a:lnTo>
                <a:lnTo>
                  <a:pt x="1493339" y="1333500"/>
                </a:lnTo>
                <a:lnTo>
                  <a:pt x="1514898" y="1409700"/>
                </a:lnTo>
                <a:lnTo>
                  <a:pt x="1535701" y="1485900"/>
                </a:lnTo>
                <a:lnTo>
                  <a:pt x="1606003" y="1485900"/>
                </a:lnTo>
                <a:lnTo>
                  <a:pt x="1607197" y="1473200"/>
                </a:lnTo>
                <a:lnTo>
                  <a:pt x="1606411" y="1473200"/>
                </a:lnTo>
                <a:lnTo>
                  <a:pt x="1604103" y="1460500"/>
                </a:lnTo>
                <a:lnTo>
                  <a:pt x="1561763" y="1460500"/>
                </a:lnTo>
                <a:lnTo>
                  <a:pt x="1544691" y="1397000"/>
                </a:lnTo>
                <a:lnTo>
                  <a:pt x="1526890" y="1333500"/>
                </a:lnTo>
                <a:lnTo>
                  <a:pt x="1508363" y="1282700"/>
                </a:lnTo>
                <a:lnTo>
                  <a:pt x="1489113" y="1219200"/>
                </a:lnTo>
                <a:lnTo>
                  <a:pt x="1469145" y="1168400"/>
                </a:lnTo>
                <a:lnTo>
                  <a:pt x="1448461" y="1117600"/>
                </a:lnTo>
                <a:lnTo>
                  <a:pt x="1427064" y="1066800"/>
                </a:lnTo>
                <a:lnTo>
                  <a:pt x="1404958" y="1016000"/>
                </a:lnTo>
                <a:lnTo>
                  <a:pt x="1382146" y="977900"/>
                </a:lnTo>
                <a:lnTo>
                  <a:pt x="1358631" y="927100"/>
                </a:lnTo>
                <a:lnTo>
                  <a:pt x="1334417" y="889000"/>
                </a:lnTo>
                <a:lnTo>
                  <a:pt x="1309507" y="850900"/>
                </a:lnTo>
                <a:lnTo>
                  <a:pt x="1283903" y="812800"/>
                </a:lnTo>
                <a:lnTo>
                  <a:pt x="1257611" y="774700"/>
                </a:lnTo>
                <a:lnTo>
                  <a:pt x="1230632" y="736600"/>
                </a:lnTo>
                <a:lnTo>
                  <a:pt x="1202970" y="711200"/>
                </a:lnTo>
                <a:lnTo>
                  <a:pt x="1174628" y="673100"/>
                </a:lnTo>
                <a:lnTo>
                  <a:pt x="1145610" y="647700"/>
                </a:lnTo>
                <a:lnTo>
                  <a:pt x="1115919" y="622300"/>
                </a:lnTo>
                <a:lnTo>
                  <a:pt x="1085558" y="609600"/>
                </a:lnTo>
                <a:lnTo>
                  <a:pt x="1015150" y="558800"/>
                </a:lnTo>
                <a:lnTo>
                  <a:pt x="983362" y="546100"/>
                </a:lnTo>
                <a:close/>
              </a:path>
              <a:path w="1607820" h="1485900">
                <a:moveTo>
                  <a:pt x="852520" y="508000"/>
                </a:moveTo>
                <a:lnTo>
                  <a:pt x="754651" y="508000"/>
                </a:lnTo>
                <a:lnTo>
                  <a:pt x="710436" y="520700"/>
                </a:lnTo>
                <a:lnTo>
                  <a:pt x="655591" y="533400"/>
                </a:lnTo>
                <a:lnTo>
                  <a:pt x="592018" y="558800"/>
                </a:lnTo>
                <a:lnTo>
                  <a:pt x="521617" y="609600"/>
                </a:lnTo>
                <a:lnTo>
                  <a:pt x="491256" y="622300"/>
                </a:lnTo>
                <a:lnTo>
                  <a:pt x="461565" y="647700"/>
                </a:lnTo>
                <a:lnTo>
                  <a:pt x="432547" y="673100"/>
                </a:lnTo>
                <a:lnTo>
                  <a:pt x="404205" y="711200"/>
                </a:lnTo>
                <a:lnTo>
                  <a:pt x="376543" y="736600"/>
                </a:lnTo>
                <a:lnTo>
                  <a:pt x="349564" y="774700"/>
                </a:lnTo>
                <a:lnTo>
                  <a:pt x="323272" y="812800"/>
                </a:lnTo>
                <a:lnTo>
                  <a:pt x="297669" y="850900"/>
                </a:lnTo>
                <a:lnTo>
                  <a:pt x="272758" y="889000"/>
                </a:lnTo>
                <a:lnTo>
                  <a:pt x="248544" y="927100"/>
                </a:lnTo>
                <a:lnTo>
                  <a:pt x="225030" y="977900"/>
                </a:lnTo>
                <a:lnTo>
                  <a:pt x="202218" y="1016000"/>
                </a:lnTo>
                <a:lnTo>
                  <a:pt x="180111" y="1066800"/>
                </a:lnTo>
                <a:lnTo>
                  <a:pt x="158715" y="1117600"/>
                </a:lnTo>
                <a:lnTo>
                  <a:pt x="138030" y="1168400"/>
                </a:lnTo>
                <a:lnTo>
                  <a:pt x="118062" y="1219200"/>
                </a:lnTo>
                <a:lnTo>
                  <a:pt x="98812" y="1282700"/>
                </a:lnTo>
                <a:lnTo>
                  <a:pt x="80285" y="1333500"/>
                </a:lnTo>
                <a:lnTo>
                  <a:pt x="62484" y="1397000"/>
                </a:lnTo>
                <a:lnTo>
                  <a:pt x="45412" y="1460500"/>
                </a:lnTo>
                <a:lnTo>
                  <a:pt x="78409" y="1460500"/>
                </a:lnTo>
                <a:lnTo>
                  <a:pt x="92278" y="1409700"/>
                </a:lnTo>
                <a:lnTo>
                  <a:pt x="113839" y="1333500"/>
                </a:lnTo>
                <a:lnTo>
                  <a:pt x="136071" y="1270000"/>
                </a:lnTo>
                <a:lnTo>
                  <a:pt x="158892" y="1193800"/>
                </a:lnTo>
                <a:lnTo>
                  <a:pt x="182220" y="1143000"/>
                </a:lnTo>
                <a:lnTo>
                  <a:pt x="205971" y="1079500"/>
                </a:lnTo>
                <a:lnTo>
                  <a:pt x="230061" y="1028700"/>
                </a:lnTo>
                <a:lnTo>
                  <a:pt x="254409" y="977900"/>
                </a:lnTo>
                <a:lnTo>
                  <a:pt x="278930" y="939800"/>
                </a:lnTo>
                <a:lnTo>
                  <a:pt x="303543" y="889000"/>
                </a:lnTo>
                <a:lnTo>
                  <a:pt x="328162" y="850900"/>
                </a:lnTo>
                <a:lnTo>
                  <a:pt x="352707" y="825500"/>
                </a:lnTo>
                <a:lnTo>
                  <a:pt x="377093" y="787400"/>
                </a:lnTo>
                <a:lnTo>
                  <a:pt x="401238" y="762000"/>
                </a:lnTo>
                <a:lnTo>
                  <a:pt x="425058" y="723900"/>
                </a:lnTo>
                <a:lnTo>
                  <a:pt x="448470" y="711200"/>
                </a:lnTo>
                <a:lnTo>
                  <a:pt x="471391" y="685800"/>
                </a:lnTo>
                <a:lnTo>
                  <a:pt x="493739" y="660400"/>
                </a:lnTo>
                <a:lnTo>
                  <a:pt x="515430" y="647700"/>
                </a:lnTo>
                <a:lnTo>
                  <a:pt x="536381" y="635000"/>
                </a:lnTo>
                <a:lnTo>
                  <a:pt x="606946" y="584200"/>
                </a:lnTo>
                <a:lnTo>
                  <a:pt x="670084" y="558800"/>
                </a:lnTo>
                <a:lnTo>
                  <a:pt x="723433" y="546100"/>
                </a:lnTo>
                <a:lnTo>
                  <a:pt x="983362" y="546100"/>
                </a:lnTo>
                <a:lnTo>
                  <a:pt x="951575" y="533400"/>
                </a:lnTo>
                <a:lnTo>
                  <a:pt x="896731" y="520700"/>
                </a:lnTo>
                <a:lnTo>
                  <a:pt x="852520" y="508000"/>
                </a:lnTo>
                <a:close/>
              </a:path>
              <a:path w="1607820" h="1485900">
                <a:moveTo>
                  <a:pt x="947712" y="25400"/>
                </a:moveTo>
                <a:lnTo>
                  <a:pt x="857875" y="25400"/>
                </a:lnTo>
                <a:lnTo>
                  <a:pt x="915144" y="50800"/>
                </a:lnTo>
                <a:lnTo>
                  <a:pt x="988116" y="88900"/>
                </a:lnTo>
                <a:lnTo>
                  <a:pt x="1005270" y="101600"/>
                </a:lnTo>
                <a:lnTo>
                  <a:pt x="1022821" y="114300"/>
                </a:lnTo>
                <a:lnTo>
                  <a:pt x="1040739" y="127000"/>
                </a:lnTo>
                <a:lnTo>
                  <a:pt x="1058995" y="139700"/>
                </a:lnTo>
                <a:lnTo>
                  <a:pt x="1077560" y="165100"/>
                </a:lnTo>
                <a:lnTo>
                  <a:pt x="1096405" y="177800"/>
                </a:lnTo>
                <a:lnTo>
                  <a:pt x="1115502" y="203200"/>
                </a:lnTo>
                <a:lnTo>
                  <a:pt x="1134820" y="228600"/>
                </a:lnTo>
                <a:lnTo>
                  <a:pt x="1154332" y="254000"/>
                </a:lnTo>
                <a:lnTo>
                  <a:pt x="1193819" y="304800"/>
                </a:lnTo>
                <a:lnTo>
                  <a:pt x="1213737" y="342900"/>
                </a:lnTo>
                <a:lnTo>
                  <a:pt x="1313901" y="533400"/>
                </a:lnTo>
                <a:lnTo>
                  <a:pt x="1333846" y="584200"/>
                </a:lnTo>
                <a:lnTo>
                  <a:pt x="1353695" y="635000"/>
                </a:lnTo>
                <a:lnTo>
                  <a:pt x="1373417" y="685800"/>
                </a:lnTo>
                <a:lnTo>
                  <a:pt x="1392985" y="736600"/>
                </a:lnTo>
                <a:lnTo>
                  <a:pt x="1412369" y="800100"/>
                </a:lnTo>
                <a:lnTo>
                  <a:pt x="1431540" y="863600"/>
                </a:lnTo>
                <a:lnTo>
                  <a:pt x="1450469" y="927100"/>
                </a:lnTo>
                <a:lnTo>
                  <a:pt x="1469127" y="990600"/>
                </a:lnTo>
                <a:lnTo>
                  <a:pt x="1487485" y="1066800"/>
                </a:lnTo>
                <a:lnTo>
                  <a:pt x="1505514" y="1130300"/>
                </a:lnTo>
                <a:lnTo>
                  <a:pt x="1523186" y="1206500"/>
                </a:lnTo>
                <a:lnTo>
                  <a:pt x="1540471" y="1295400"/>
                </a:lnTo>
                <a:lnTo>
                  <a:pt x="1557339" y="1371600"/>
                </a:lnTo>
                <a:lnTo>
                  <a:pt x="1573763" y="1460500"/>
                </a:lnTo>
                <a:lnTo>
                  <a:pt x="1604103" y="1460500"/>
                </a:lnTo>
                <a:lnTo>
                  <a:pt x="1590256" y="1384300"/>
                </a:lnTo>
                <a:lnTo>
                  <a:pt x="1573645" y="1308100"/>
                </a:lnTo>
                <a:lnTo>
                  <a:pt x="1556608" y="1219200"/>
                </a:lnTo>
                <a:lnTo>
                  <a:pt x="1539170" y="1143000"/>
                </a:lnTo>
                <a:lnTo>
                  <a:pt x="1521362" y="1066800"/>
                </a:lnTo>
                <a:lnTo>
                  <a:pt x="1503211" y="1003300"/>
                </a:lnTo>
                <a:lnTo>
                  <a:pt x="1484744" y="939800"/>
                </a:lnTo>
                <a:lnTo>
                  <a:pt x="1465990" y="876300"/>
                </a:lnTo>
                <a:lnTo>
                  <a:pt x="1446977" y="812800"/>
                </a:lnTo>
                <a:lnTo>
                  <a:pt x="1427733" y="749300"/>
                </a:lnTo>
                <a:lnTo>
                  <a:pt x="1408286" y="698500"/>
                </a:lnTo>
                <a:lnTo>
                  <a:pt x="1388663" y="647700"/>
                </a:lnTo>
                <a:lnTo>
                  <a:pt x="1368894" y="596900"/>
                </a:lnTo>
                <a:lnTo>
                  <a:pt x="1349005" y="546100"/>
                </a:lnTo>
                <a:lnTo>
                  <a:pt x="1329026" y="495300"/>
                </a:lnTo>
                <a:lnTo>
                  <a:pt x="1228742" y="304800"/>
                </a:lnTo>
                <a:lnTo>
                  <a:pt x="1188972" y="254000"/>
                </a:lnTo>
                <a:lnTo>
                  <a:pt x="1169273" y="228600"/>
                </a:lnTo>
                <a:lnTo>
                  <a:pt x="1149734" y="203200"/>
                </a:lnTo>
                <a:lnTo>
                  <a:pt x="1130385" y="177800"/>
                </a:lnTo>
                <a:lnTo>
                  <a:pt x="1111252" y="152400"/>
                </a:lnTo>
                <a:lnTo>
                  <a:pt x="1092365" y="139700"/>
                </a:lnTo>
                <a:lnTo>
                  <a:pt x="1073751" y="114300"/>
                </a:lnTo>
                <a:lnTo>
                  <a:pt x="1055438" y="101600"/>
                </a:lnTo>
                <a:lnTo>
                  <a:pt x="1037455" y="88900"/>
                </a:lnTo>
                <a:lnTo>
                  <a:pt x="1019828" y="76200"/>
                </a:lnTo>
                <a:lnTo>
                  <a:pt x="1002587" y="63500"/>
                </a:lnTo>
                <a:lnTo>
                  <a:pt x="947712" y="2540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11472" y="11040962"/>
            <a:ext cx="200025" cy="252729"/>
          </a:xfrm>
          <a:custGeom>
            <a:avLst/>
            <a:gdLst/>
            <a:ahLst/>
            <a:cxnLst/>
            <a:rect l="l" t="t" r="r" b="b"/>
            <a:pathLst>
              <a:path w="200025" h="252729">
                <a:moveTo>
                  <a:pt x="199983" y="252620"/>
                </a:moveTo>
                <a:lnTo>
                  <a:pt x="0" y="252620"/>
                </a:lnTo>
                <a:lnTo>
                  <a:pt x="0" y="0"/>
                </a:lnTo>
                <a:lnTo>
                  <a:pt x="199983" y="0"/>
                </a:lnTo>
                <a:lnTo>
                  <a:pt x="199983" y="252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96498" y="11025989"/>
            <a:ext cx="230504" cy="282575"/>
          </a:xfrm>
          <a:custGeom>
            <a:avLst/>
            <a:gdLst/>
            <a:ahLst/>
            <a:cxnLst/>
            <a:rect l="l" t="t" r="r" b="b"/>
            <a:pathLst>
              <a:path w="230504" h="282575">
                <a:moveTo>
                  <a:pt x="223218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275855"/>
                </a:lnTo>
                <a:lnTo>
                  <a:pt x="6701" y="282567"/>
                </a:lnTo>
                <a:lnTo>
                  <a:pt x="223218" y="282567"/>
                </a:lnTo>
                <a:lnTo>
                  <a:pt x="229919" y="275855"/>
                </a:lnTo>
                <a:lnTo>
                  <a:pt x="229919" y="252620"/>
                </a:lnTo>
                <a:lnTo>
                  <a:pt x="29946" y="252620"/>
                </a:lnTo>
                <a:lnTo>
                  <a:pt x="29946" y="29946"/>
                </a:lnTo>
                <a:lnTo>
                  <a:pt x="229919" y="29946"/>
                </a:lnTo>
                <a:lnTo>
                  <a:pt x="229919" y="6701"/>
                </a:lnTo>
                <a:lnTo>
                  <a:pt x="223218" y="0"/>
                </a:lnTo>
                <a:close/>
              </a:path>
              <a:path w="230504" h="282575">
                <a:moveTo>
                  <a:pt x="229919" y="29946"/>
                </a:moveTo>
                <a:lnTo>
                  <a:pt x="199983" y="29946"/>
                </a:lnTo>
                <a:lnTo>
                  <a:pt x="199983" y="252620"/>
                </a:lnTo>
                <a:lnTo>
                  <a:pt x="229919" y="252620"/>
                </a:lnTo>
                <a:lnTo>
                  <a:pt x="22991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17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98" y="1710785"/>
            <a:ext cx="20105198" cy="58291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algn="ctr"/>
            <a:r>
              <a:rPr lang="es-ES" sz="5400" dirty="0">
                <a:solidFill>
                  <a:schemeClr val="accent1"/>
                </a:solidFill>
              </a:rPr>
              <a:t>Docker </a:t>
            </a:r>
            <a:r>
              <a:rPr lang="es-ES" sz="5400" dirty="0" err="1">
                <a:solidFill>
                  <a:schemeClr val="accent1"/>
                </a:solidFill>
              </a:rPr>
              <a:t>pull</a:t>
            </a:r>
            <a:br>
              <a:rPr lang="es-ES" sz="5400" dirty="0">
                <a:solidFill>
                  <a:schemeClr val="accent1"/>
                </a:solidFill>
              </a:rPr>
            </a:br>
            <a:r>
              <a:rPr lang="es-ES" sz="5400" dirty="0">
                <a:solidFill>
                  <a:schemeClr val="accent1"/>
                </a:solidFill>
              </a:rPr>
              <a:t>Docker </a:t>
            </a:r>
            <a:r>
              <a:rPr lang="es-ES" sz="5400" dirty="0" err="1">
                <a:solidFill>
                  <a:schemeClr val="accent1"/>
                </a:solidFill>
              </a:rPr>
              <a:t>ps</a:t>
            </a:r>
            <a:r>
              <a:rPr lang="es-ES" sz="5400" dirty="0">
                <a:solidFill>
                  <a:schemeClr val="accent1"/>
                </a:solidFill>
              </a:rPr>
              <a:t> -a</a:t>
            </a:r>
            <a:br>
              <a:rPr lang="es-ES" sz="5400" dirty="0">
                <a:solidFill>
                  <a:schemeClr val="accent1"/>
                </a:solidFill>
              </a:rPr>
            </a:br>
            <a:r>
              <a:rPr lang="es-ES" sz="5400" dirty="0">
                <a:solidFill>
                  <a:schemeClr val="accent1"/>
                </a:solidFill>
              </a:rPr>
              <a:t>Docker </a:t>
            </a:r>
            <a:r>
              <a:rPr lang="es-ES" sz="5400" dirty="0" err="1">
                <a:solidFill>
                  <a:schemeClr val="accent1"/>
                </a:solidFill>
              </a:rPr>
              <a:t>image</a:t>
            </a:r>
            <a:r>
              <a:rPr lang="es-ES" sz="5400" dirty="0">
                <a:solidFill>
                  <a:schemeClr val="accent1"/>
                </a:solidFill>
              </a:rPr>
              <a:t> </a:t>
            </a:r>
            <a:r>
              <a:rPr lang="es-ES" sz="5400" dirty="0" err="1">
                <a:solidFill>
                  <a:schemeClr val="accent1"/>
                </a:solidFill>
              </a:rPr>
              <a:t>ls</a:t>
            </a:r>
            <a:br>
              <a:rPr lang="es-ES" sz="5400" dirty="0">
                <a:solidFill>
                  <a:schemeClr val="accent1"/>
                </a:solidFill>
              </a:rPr>
            </a:br>
            <a:r>
              <a:rPr lang="es-ES" sz="5400" dirty="0">
                <a:solidFill>
                  <a:schemeClr val="accent1"/>
                </a:solidFill>
              </a:rPr>
              <a:t>Docker</a:t>
            </a:r>
            <a:r>
              <a:rPr lang="es-ES" sz="5400" i="1" dirty="0">
                <a:solidFill>
                  <a:schemeClr val="accent1"/>
                </a:solidFill>
              </a:rPr>
              <a:t> </a:t>
            </a:r>
            <a:r>
              <a:rPr lang="es-ES" sz="5400" i="1" dirty="0" err="1">
                <a:solidFill>
                  <a:schemeClr val="accent1"/>
                </a:solidFill>
              </a:rPr>
              <a:t>swarm</a:t>
            </a:r>
            <a:r>
              <a:rPr lang="es-ES" sz="5400" i="1" dirty="0">
                <a:solidFill>
                  <a:schemeClr val="accent1"/>
                </a:solidFill>
              </a:rPr>
              <a:t> </a:t>
            </a:r>
            <a:r>
              <a:rPr lang="es-ES" sz="5400" i="1" dirty="0" err="1">
                <a:solidFill>
                  <a:schemeClr val="accent1"/>
                </a:solidFill>
              </a:rPr>
              <a:t>init</a:t>
            </a:r>
            <a:br>
              <a:rPr lang="es-ES" sz="5400" i="1" dirty="0">
                <a:solidFill>
                  <a:schemeClr val="accent1"/>
                </a:solidFill>
              </a:rPr>
            </a:br>
            <a:r>
              <a:rPr lang="es-ES" sz="5400" i="1" dirty="0">
                <a:solidFill>
                  <a:schemeClr val="accent1"/>
                </a:solidFill>
              </a:rPr>
              <a:t>Docker </a:t>
            </a:r>
            <a:r>
              <a:rPr lang="es-ES" sz="5400" i="1" dirty="0" err="1">
                <a:solidFill>
                  <a:schemeClr val="accent1"/>
                </a:solidFill>
              </a:rPr>
              <a:t>stack</a:t>
            </a:r>
            <a:r>
              <a:rPr lang="es-ES" sz="5400" i="1" dirty="0">
                <a:solidFill>
                  <a:schemeClr val="accent1"/>
                </a:solidFill>
              </a:rPr>
              <a:t> </a:t>
            </a:r>
            <a:r>
              <a:rPr lang="es-ES" sz="5400" i="1" dirty="0" err="1">
                <a:solidFill>
                  <a:schemeClr val="accent1"/>
                </a:solidFill>
              </a:rPr>
              <a:t>deploy</a:t>
            </a:r>
            <a:r>
              <a:rPr lang="es-ES" sz="5400" i="1" dirty="0">
                <a:solidFill>
                  <a:schemeClr val="accent1"/>
                </a:solidFill>
              </a:rPr>
              <a:t> –c </a:t>
            </a:r>
            <a:r>
              <a:rPr lang="es-ES" sz="5400" i="1" dirty="0" err="1">
                <a:solidFill>
                  <a:schemeClr val="accent1"/>
                </a:solidFill>
              </a:rPr>
              <a:t>archivo.yml</a:t>
            </a:r>
            <a:r>
              <a:rPr lang="es-ES" sz="5400" i="1" dirty="0">
                <a:solidFill>
                  <a:schemeClr val="accent1"/>
                </a:solidFill>
              </a:rPr>
              <a:t> nombre de servicio</a:t>
            </a:r>
            <a:br>
              <a:rPr lang="es-ES" sz="5400" dirty="0">
                <a:solidFill>
                  <a:schemeClr val="accent1"/>
                </a:solidFill>
              </a:rPr>
            </a:br>
            <a:r>
              <a:rPr lang="es-ES" sz="5400" dirty="0">
                <a:solidFill>
                  <a:schemeClr val="accent1"/>
                </a:solidFill>
              </a:rPr>
              <a:t>Docker </a:t>
            </a:r>
            <a:r>
              <a:rPr lang="es-ES" sz="5400" dirty="0" err="1">
                <a:solidFill>
                  <a:schemeClr val="accent1"/>
                </a:solidFill>
              </a:rPr>
              <a:t>stack</a:t>
            </a:r>
            <a:r>
              <a:rPr lang="es-ES" sz="5400" dirty="0">
                <a:solidFill>
                  <a:schemeClr val="accent1"/>
                </a:solidFill>
              </a:rPr>
              <a:t> </a:t>
            </a:r>
            <a:r>
              <a:rPr lang="es-ES" sz="5400" dirty="0" err="1">
                <a:solidFill>
                  <a:schemeClr val="accent1"/>
                </a:solidFill>
              </a:rPr>
              <a:t>ps</a:t>
            </a:r>
            <a:r>
              <a:rPr lang="es-ES" sz="5400" dirty="0">
                <a:solidFill>
                  <a:schemeClr val="accent1"/>
                </a:solidFill>
              </a:rPr>
              <a:t> servicio</a:t>
            </a:r>
            <a:br>
              <a:rPr lang="es-ES" sz="5400" dirty="0">
                <a:solidFill>
                  <a:schemeClr val="accent1"/>
                </a:solidFill>
              </a:rPr>
            </a:br>
            <a:r>
              <a:rPr lang="es-ES" sz="5400" dirty="0">
                <a:solidFill>
                  <a:schemeClr val="accent1"/>
                </a:solidFill>
              </a:rPr>
              <a:t>Docker</a:t>
            </a:r>
            <a:r>
              <a:rPr lang="es-ES" sz="5400" i="1" dirty="0">
                <a:solidFill>
                  <a:schemeClr val="accent1"/>
                </a:solidFill>
              </a:rPr>
              <a:t> </a:t>
            </a:r>
            <a:r>
              <a:rPr lang="es-ES" sz="5400" i="1" dirty="0" err="1">
                <a:solidFill>
                  <a:schemeClr val="accent1"/>
                </a:solidFill>
              </a:rPr>
              <a:t>swarm</a:t>
            </a:r>
            <a:r>
              <a:rPr lang="es-ES" sz="5400" i="1" dirty="0">
                <a:solidFill>
                  <a:schemeClr val="accent1"/>
                </a:solidFill>
              </a:rPr>
              <a:t> </a:t>
            </a:r>
            <a:r>
              <a:rPr lang="es-ES" sz="5400" i="1" dirty="0" err="1">
                <a:solidFill>
                  <a:schemeClr val="accent1"/>
                </a:solidFill>
              </a:rPr>
              <a:t>join</a:t>
            </a:r>
            <a:r>
              <a:rPr lang="es-ES" sz="5400" i="1" dirty="0">
                <a:solidFill>
                  <a:schemeClr val="accent1"/>
                </a:solidFill>
              </a:rPr>
              <a:t> {token}</a:t>
            </a:r>
            <a:endParaRPr lang="es-ES" sz="5400" dirty="0">
              <a:solidFill>
                <a:schemeClr val="accent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105" y="7733628"/>
            <a:ext cx="8605583" cy="357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1455" y="11291404"/>
            <a:ext cx="5173980" cy="0"/>
          </a:xfrm>
          <a:custGeom>
            <a:avLst/>
            <a:gdLst/>
            <a:ahLst/>
            <a:cxnLst/>
            <a:rect l="l" t="t" r="r" b="b"/>
            <a:pathLst>
              <a:path w="5173980">
                <a:moveTo>
                  <a:pt x="0" y="0"/>
                </a:moveTo>
                <a:lnTo>
                  <a:pt x="517358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170" y="11291404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0406" y="11291404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0" y="0"/>
                </a:moveTo>
                <a:lnTo>
                  <a:pt x="991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457" y="11291404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05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9" y="1129140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73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4" y="11291399"/>
            <a:ext cx="9980295" cy="0"/>
          </a:xfrm>
          <a:custGeom>
            <a:avLst/>
            <a:gdLst/>
            <a:ahLst/>
            <a:cxnLst/>
            <a:rect l="l" t="t" r="r" b="b"/>
            <a:pathLst>
              <a:path w="9980295">
                <a:moveTo>
                  <a:pt x="0" y="0"/>
                </a:moveTo>
                <a:lnTo>
                  <a:pt x="998005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434" y="7692359"/>
            <a:ext cx="687070" cy="374015"/>
          </a:xfrm>
          <a:custGeom>
            <a:avLst/>
            <a:gdLst/>
            <a:ahLst/>
            <a:cxnLst/>
            <a:rect l="l" t="t" r="r" b="b"/>
            <a:pathLst>
              <a:path w="687069" h="374015">
                <a:moveTo>
                  <a:pt x="223134" y="115305"/>
                </a:moveTo>
                <a:lnTo>
                  <a:pt x="221155" y="115305"/>
                </a:lnTo>
                <a:lnTo>
                  <a:pt x="170449" y="119837"/>
                </a:lnTo>
                <a:lnTo>
                  <a:pt x="123900" y="132748"/>
                </a:lnTo>
                <a:lnTo>
                  <a:pt x="82837" y="153007"/>
                </a:lnTo>
                <a:lnTo>
                  <a:pt x="48588" y="179584"/>
                </a:lnTo>
                <a:lnTo>
                  <a:pt x="22479" y="211449"/>
                </a:lnTo>
                <a:lnTo>
                  <a:pt x="5841" y="247572"/>
                </a:lnTo>
                <a:lnTo>
                  <a:pt x="0" y="286923"/>
                </a:lnTo>
                <a:lnTo>
                  <a:pt x="2058" y="310251"/>
                </a:lnTo>
                <a:lnTo>
                  <a:pt x="8032" y="332601"/>
                </a:lnTo>
                <a:lnTo>
                  <a:pt x="17621" y="353786"/>
                </a:lnTo>
                <a:lnTo>
                  <a:pt x="30522" y="373622"/>
                </a:lnTo>
                <a:lnTo>
                  <a:pt x="679843" y="373622"/>
                </a:lnTo>
                <a:lnTo>
                  <a:pt x="682654" y="364204"/>
                </a:lnTo>
                <a:lnTo>
                  <a:pt x="684735" y="354570"/>
                </a:lnTo>
                <a:lnTo>
                  <a:pt x="686027" y="344732"/>
                </a:lnTo>
                <a:lnTo>
                  <a:pt x="686471" y="334701"/>
                </a:lnTo>
                <a:lnTo>
                  <a:pt x="678733" y="292173"/>
                </a:lnTo>
                <a:lnTo>
                  <a:pt x="657061" y="254653"/>
                </a:lnTo>
                <a:lnTo>
                  <a:pt x="623761" y="224006"/>
                </a:lnTo>
                <a:lnTo>
                  <a:pt x="581144" y="202098"/>
                </a:lnTo>
                <a:lnTo>
                  <a:pt x="585307" y="190380"/>
                </a:lnTo>
                <a:lnTo>
                  <a:pt x="588379" y="178303"/>
                </a:lnTo>
                <a:lnTo>
                  <a:pt x="590282" y="165896"/>
                </a:lnTo>
                <a:lnTo>
                  <a:pt x="590934" y="153189"/>
                </a:lnTo>
                <a:lnTo>
                  <a:pt x="584827" y="115535"/>
                </a:lnTo>
                <a:lnTo>
                  <a:pt x="227019" y="115535"/>
                </a:lnTo>
                <a:lnTo>
                  <a:pt x="225050" y="115493"/>
                </a:lnTo>
                <a:lnTo>
                  <a:pt x="223134" y="115305"/>
                </a:lnTo>
                <a:close/>
              </a:path>
              <a:path w="687069" h="374015">
                <a:moveTo>
                  <a:pt x="406039" y="0"/>
                </a:moveTo>
                <a:lnTo>
                  <a:pt x="356193" y="5644"/>
                </a:lnTo>
                <a:lnTo>
                  <a:pt x="311543" y="21555"/>
                </a:lnTo>
                <a:lnTo>
                  <a:pt x="273914" y="46197"/>
                </a:lnTo>
                <a:lnTo>
                  <a:pt x="245131" y="78036"/>
                </a:lnTo>
                <a:lnTo>
                  <a:pt x="227019" y="115535"/>
                </a:lnTo>
                <a:lnTo>
                  <a:pt x="584827" y="115535"/>
                </a:lnTo>
                <a:lnTo>
                  <a:pt x="565690" y="75875"/>
                </a:lnTo>
                <a:lnTo>
                  <a:pt x="536779" y="44871"/>
                </a:lnTo>
                <a:lnTo>
                  <a:pt x="499358" y="20916"/>
                </a:lnTo>
                <a:lnTo>
                  <a:pt x="455191" y="5472"/>
                </a:lnTo>
                <a:lnTo>
                  <a:pt x="406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466" y="7677390"/>
            <a:ext cx="716915" cy="403860"/>
          </a:xfrm>
          <a:custGeom>
            <a:avLst/>
            <a:gdLst/>
            <a:ahLst/>
            <a:cxnLst/>
            <a:rect l="l" t="t" r="r" b="b"/>
            <a:pathLst>
              <a:path w="716914" h="403859">
                <a:moveTo>
                  <a:pt x="421013" y="0"/>
                </a:moveTo>
                <a:lnTo>
                  <a:pt x="370587" y="5424"/>
                </a:lnTo>
                <a:lnTo>
                  <a:pt x="324552" y="20886"/>
                </a:lnTo>
                <a:lnTo>
                  <a:pt x="284772" y="45170"/>
                </a:lnTo>
                <a:lnTo>
                  <a:pt x="253109" y="77063"/>
                </a:lnTo>
                <a:lnTo>
                  <a:pt x="231427" y="115347"/>
                </a:lnTo>
                <a:lnTo>
                  <a:pt x="178292" y="120973"/>
                </a:lnTo>
                <a:lnTo>
                  <a:pt x="129553" y="135421"/>
                </a:lnTo>
                <a:lnTo>
                  <a:pt x="86587" y="157602"/>
                </a:lnTo>
                <a:lnTo>
                  <a:pt x="50771" y="186428"/>
                </a:lnTo>
                <a:lnTo>
                  <a:pt x="23483" y="220811"/>
                </a:lnTo>
                <a:lnTo>
                  <a:pt x="6100" y="259663"/>
                </a:lnTo>
                <a:lnTo>
                  <a:pt x="0" y="301896"/>
                </a:lnTo>
                <a:lnTo>
                  <a:pt x="2155" y="326960"/>
                </a:lnTo>
                <a:lnTo>
                  <a:pt x="19052" y="375160"/>
                </a:lnTo>
                <a:lnTo>
                  <a:pt x="40805" y="403558"/>
                </a:lnTo>
                <a:lnTo>
                  <a:pt x="701224" y="403558"/>
                </a:lnTo>
                <a:lnTo>
                  <a:pt x="706920" y="399485"/>
                </a:lnTo>
                <a:lnTo>
                  <a:pt x="708994" y="393401"/>
                </a:lnTo>
                <a:lnTo>
                  <a:pt x="712230" y="382486"/>
                </a:lnTo>
                <a:lnTo>
                  <a:pt x="714109" y="373622"/>
                </a:lnTo>
                <a:lnTo>
                  <a:pt x="53160" y="373622"/>
                </a:lnTo>
                <a:lnTo>
                  <a:pt x="43108" y="356522"/>
                </a:lnTo>
                <a:lnTo>
                  <a:pt x="35839" y="338725"/>
                </a:lnTo>
                <a:lnTo>
                  <a:pt x="31424" y="320445"/>
                </a:lnTo>
                <a:lnTo>
                  <a:pt x="29936" y="301896"/>
                </a:lnTo>
                <a:lnTo>
                  <a:pt x="37314" y="260302"/>
                </a:lnTo>
                <a:lnTo>
                  <a:pt x="58128" y="222896"/>
                </a:lnTo>
                <a:lnTo>
                  <a:pt x="90397" y="191183"/>
                </a:lnTo>
                <a:lnTo>
                  <a:pt x="132141" y="166669"/>
                </a:lnTo>
                <a:lnTo>
                  <a:pt x="181378" y="150857"/>
                </a:lnTo>
                <a:lnTo>
                  <a:pt x="236128" y="145252"/>
                </a:lnTo>
                <a:lnTo>
                  <a:pt x="249197" y="145252"/>
                </a:lnTo>
                <a:lnTo>
                  <a:pt x="254348" y="141294"/>
                </a:lnTo>
                <a:lnTo>
                  <a:pt x="279024" y="92420"/>
                </a:lnTo>
                <a:lnTo>
                  <a:pt x="316455" y="59240"/>
                </a:lnTo>
                <a:lnTo>
                  <a:pt x="364987" y="37645"/>
                </a:lnTo>
                <a:lnTo>
                  <a:pt x="421013" y="29936"/>
                </a:lnTo>
                <a:lnTo>
                  <a:pt x="532482" y="29936"/>
                </a:lnTo>
                <a:lnTo>
                  <a:pt x="521808" y="22993"/>
                </a:lnTo>
                <a:lnTo>
                  <a:pt x="474083" y="6017"/>
                </a:lnTo>
                <a:lnTo>
                  <a:pt x="421013" y="0"/>
                </a:lnTo>
                <a:close/>
              </a:path>
              <a:path w="716914" h="403859">
                <a:moveTo>
                  <a:pt x="532482" y="29936"/>
                </a:moveTo>
                <a:lnTo>
                  <a:pt x="421013" y="29936"/>
                </a:lnTo>
                <a:lnTo>
                  <a:pt x="474663" y="36994"/>
                </a:lnTo>
                <a:lnTo>
                  <a:pt x="521301" y="56641"/>
                </a:lnTo>
                <a:lnTo>
                  <a:pt x="558106" y="86580"/>
                </a:lnTo>
                <a:lnTo>
                  <a:pt x="582257" y="124519"/>
                </a:lnTo>
                <a:lnTo>
                  <a:pt x="590934" y="168162"/>
                </a:lnTo>
                <a:lnTo>
                  <a:pt x="590388" y="179059"/>
                </a:lnTo>
                <a:lnTo>
                  <a:pt x="588753" y="189926"/>
                </a:lnTo>
                <a:lnTo>
                  <a:pt x="586035" y="200730"/>
                </a:lnTo>
                <a:lnTo>
                  <a:pt x="582244" y="211438"/>
                </a:lnTo>
                <a:lnTo>
                  <a:pt x="580704" y="215197"/>
                </a:lnTo>
                <a:lnTo>
                  <a:pt x="580778" y="219427"/>
                </a:lnTo>
                <a:lnTo>
                  <a:pt x="584076" y="226862"/>
                </a:lnTo>
                <a:lnTo>
                  <a:pt x="587175" y="229752"/>
                </a:lnTo>
                <a:lnTo>
                  <a:pt x="590997" y="231134"/>
                </a:lnTo>
                <a:lnTo>
                  <a:pt x="630379" y="251392"/>
                </a:lnTo>
                <a:lnTo>
                  <a:pt x="660479" y="279217"/>
                </a:lnTo>
                <a:lnTo>
                  <a:pt x="679708" y="312636"/>
                </a:lnTo>
                <a:lnTo>
                  <a:pt x="686471" y="349675"/>
                </a:lnTo>
                <a:lnTo>
                  <a:pt x="686471" y="357559"/>
                </a:lnTo>
                <a:lnTo>
                  <a:pt x="685497" y="365590"/>
                </a:lnTo>
                <a:lnTo>
                  <a:pt x="683570" y="373622"/>
                </a:lnTo>
                <a:lnTo>
                  <a:pt x="714109" y="373622"/>
                </a:lnTo>
                <a:lnTo>
                  <a:pt x="714551" y="371534"/>
                </a:lnTo>
                <a:lnTo>
                  <a:pt x="715950" y="360584"/>
                </a:lnTo>
                <a:lnTo>
                  <a:pt x="716417" y="349675"/>
                </a:lnTo>
                <a:lnTo>
                  <a:pt x="709297" y="306451"/>
                </a:lnTo>
                <a:lnTo>
                  <a:pt x="688973" y="267199"/>
                </a:lnTo>
                <a:lnTo>
                  <a:pt x="657003" y="233899"/>
                </a:lnTo>
                <a:lnTo>
                  <a:pt x="614944" y="208527"/>
                </a:lnTo>
                <a:lnTo>
                  <a:pt x="617536" y="198524"/>
                </a:lnTo>
                <a:lnTo>
                  <a:pt x="619388" y="188447"/>
                </a:lnTo>
                <a:lnTo>
                  <a:pt x="620500" y="178318"/>
                </a:lnTo>
                <a:lnTo>
                  <a:pt x="620871" y="168162"/>
                </a:lnTo>
                <a:lnTo>
                  <a:pt x="613720" y="123511"/>
                </a:lnTo>
                <a:lnTo>
                  <a:pt x="593546" y="83356"/>
                </a:lnTo>
                <a:lnTo>
                  <a:pt x="562269" y="49311"/>
                </a:lnTo>
                <a:lnTo>
                  <a:pt x="532482" y="29936"/>
                </a:lnTo>
                <a:close/>
              </a:path>
              <a:path w="716914" h="403859">
                <a:moveTo>
                  <a:pt x="249197" y="145252"/>
                </a:moveTo>
                <a:lnTo>
                  <a:pt x="236966" y="145252"/>
                </a:lnTo>
                <a:lnTo>
                  <a:pt x="240641" y="145461"/>
                </a:lnTo>
                <a:lnTo>
                  <a:pt x="241688" y="145482"/>
                </a:lnTo>
                <a:lnTo>
                  <a:pt x="248379" y="145880"/>
                </a:lnTo>
                <a:lnTo>
                  <a:pt x="249197" y="14525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050" y="8593104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72" y="80443"/>
                </a:lnTo>
                <a:lnTo>
                  <a:pt x="40462" y="103417"/>
                </a:lnTo>
                <a:lnTo>
                  <a:pt x="10856" y="137489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9"/>
                </a:lnTo>
                <a:lnTo>
                  <a:pt x="410412" y="159055"/>
                </a:lnTo>
                <a:lnTo>
                  <a:pt x="389613" y="139912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96" y="72165"/>
                </a:lnTo>
                <a:lnTo>
                  <a:pt x="140571" y="72144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3" y="20537"/>
                </a:lnTo>
                <a:lnTo>
                  <a:pt x="157025" y="43401"/>
                </a:lnTo>
                <a:lnTo>
                  <a:pt x="14179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086" y="8578134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5" h="263525">
                <a:moveTo>
                  <a:pt x="268588" y="0"/>
                </a:moveTo>
                <a:lnTo>
                  <a:pt x="228933" y="5226"/>
                </a:lnTo>
                <a:lnTo>
                  <a:pt x="193886" y="19948"/>
                </a:lnTo>
                <a:lnTo>
                  <a:pt x="165636" y="42729"/>
                </a:lnTo>
                <a:lnTo>
                  <a:pt x="146372" y="72133"/>
                </a:lnTo>
                <a:lnTo>
                  <a:pt x="99928" y="79619"/>
                </a:lnTo>
                <a:lnTo>
                  <a:pt x="59725" y="97435"/>
                </a:lnTo>
                <a:lnTo>
                  <a:pt x="28106" y="123714"/>
                </a:lnTo>
                <a:lnTo>
                  <a:pt x="7417" y="156586"/>
                </a:lnTo>
                <a:lnTo>
                  <a:pt x="0" y="194182"/>
                </a:lnTo>
                <a:lnTo>
                  <a:pt x="1420" y="210751"/>
                </a:lnTo>
                <a:lnTo>
                  <a:pt x="22093" y="257363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45" y="233364"/>
                </a:lnTo>
                <a:lnTo>
                  <a:pt x="41841" y="233364"/>
                </a:lnTo>
                <a:lnTo>
                  <a:pt x="36690" y="223945"/>
                </a:lnTo>
                <a:lnTo>
                  <a:pt x="32963" y="214209"/>
                </a:lnTo>
                <a:lnTo>
                  <a:pt x="30699" y="204255"/>
                </a:lnTo>
                <a:lnTo>
                  <a:pt x="29936" y="194182"/>
                </a:lnTo>
                <a:lnTo>
                  <a:pt x="39629" y="158321"/>
                </a:lnTo>
                <a:lnTo>
                  <a:pt x="66047" y="129001"/>
                </a:lnTo>
                <a:lnTo>
                  <a:pt x="105200" y="109215"/>
                </a:lnTo>
                <a:lnTo>
                  <a:pt x="153094" y="101955"/>
                </a:lnTo>
                <a:lnTo>
                  <a:pt x="163822" y="101955"/>
                </a:lnTo>
                <a:lnTo>
                  <a:pt x="169125" y="97913"/>
                </a:lnTo>
                <a:lnTo>
                  <a:pt x="206615" y="47137"/>
                </a:lnTo>
                <a:lnTo>
                  <a:pt x="268588" y="29946"/>
                </a:lnTo>
                <a:lnTo>
                  <a:pt x="356413" y="29946"/>
                </a:lnTo>
                <a:lnTo>
                  <a:pt x="319314" y="8709"/>
                </a:lnTo>
                <a:lnTo>
                  <a:pt x="268588" y="0"/>
                </a:lnTo>
                <a:close/>
              </a:path>
              <a:path w="459105" h="263525">
                <a:moveTo>
                  <a:pt x="356413" y="29946"/>
                </a:moveTo>
                <a:lnTo>
                  <a:pt x="268588" y="29946"/>
                </a:lnTo>
                <a:lnTo>
                  <a:pt x="307674" y="36298"/>
                </a:lnTo>
                <a:lnTo>
                  <a:pt x="339627" y="53609"/>
                </a:lnTo>
                <a:lnTo>
                  <a:pt x="361187" y="79267"/>
                </a:lnTo>
                <a:lnTo>
                  <a:pt x="369098" y="110656"/>
                </a:lnTo>
                <a:lnTo>
                  <a:pt x="369098" y="119001"/>
                </a:lnTo>
                <a:lnTo>
                  <a:pt x="367412" y="127378"/>
                </a:lnTo>
                <a:lnTo>
                  <a:pt x="362554" y="139336"/>
                </a:lnTo>
                <a:lnTo>
                  <a:pt x="362617" y="143555"/>
                </a:lnTo>
                <a:lnTo>
                  <a:pt x="36592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7" y="231305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44" y="125472"/>
                </a:lnTo>
                <a:lnTo>
                  <a:pt x="398924" y="119001"/>
                </a:lnTo>
                <a:lnTo>
                  <a:pt x="399034" y="110656"/>
                </a:lnTo>
                <a:lnTo>
                  <a:pt x="388767" y="67626"/>
                </a:lnTo>
                <a:lnTo>
                  <a:pt x="360783" y="32447"/>
                </a:lnTo>
                <a:lnTo>
                  <a:pt x="356413" y="29946"/>
                </a:lnTo>
                <a:close/>
              </a:path>
              <a:path w="459105" h="263525">
                <a:moveTo>
                  <a:pt x="163822" y="101955"/>
                </a:moveTo>
                <a:lnTo>
                  <a:pt x="153094" y="101955"/>
                </a:lnTo>
                <a:lnTo>
                  <a:pt x="156466" y="102112"/>
                </a:lnTo>
                <a:lnTo>
                  <a:pt x="163052" y="102541"/>
                </a:lnTo>
                <a:lnTo>
                  <a:pt x="163822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5840" y="7301648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68" y="80441"/>
                </a:lnTo>
                <a:lnTo>
                  <a:pt x="40458" y="103413"/>
                </a:lnTo>
                <a:lnTo>
                  <a:pt x="10854" y="137484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8"/>
                </a:lnTo>
                <a:lnTo>
                  <a:pt x="410412" y="159051"/>
                </a:lnTo>
                <a:lnTo>
                  <a:pt x="389613" y="139908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86" y="72165"/>
                </a:lnTo>
                <a:lnTo>
                  <a:pt x="14056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2" y="20537"/>
                </a:lnTo>
                <a:lnTo>
                  <a:pt x="157021" y="43401"/>
                </a:lnTo>
                <a:lnTo>
                  <a:pt x="14178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0873" y="7286677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9" y="5226"/>
                </a:lnTo>
                <a:lnTo>
                  <a:pt x="193895" y="19948"/>
                </a:lnTo>
                <a:lnTo>
                  <a:pt x="165646" y="42729"/>
                </a:lnTo>
                <a:lnTo>
                  <a:pt x="146382" y="72133"/>
                </a:lnTo>
                <a:lnTo>
                  <a:pt x="99929" y="79614"/>
                </a:lnTo>
                <a:lnTo>
                  <a:pt x="59722" y="97431"/>
                </a:lnTo>
                <a:lnTo>
                  <a:pt x="28104" y="123711"/>
                </a:lnTo>
                <a:lnTo>
                  <a:pt x="7416" y="156585"/>
                </a:lnTo>
                <a:lnTo>
                  <a:pt x="0" y="194182"/>
                </a:lnTo>
                <a:lnTo>
                  <a:pt x="1420" y="210751"/>
                </a:lnTo>
                <a:lnTo>
                  <a:pt x="22104" y="257363"/>
                </a:lnTo>
                <a:lnTo>
                  <a:pt x="29349" y="263300"/>
                </a:lnTo>
                <a:lnTo>
                  <a:pt x="446038" y="263300"/>
                </a:lnTo>
                <a:lnTo>
                  <a:pt x="458145" y="233364"/>
                </a:lnTo>
                <a:lnTo>
                  <a:pt x="41852" y="233364"/>
                </a:lnTo>
                <a:lnTo>
                  <a:pt x="36696" y="223945"/>
                </a:lnTo>
                <a:lnTo>
                  <a:pt x="32970" y="214209"/>
                </a:lnTo>
                <a:lnTo>
                  <a:pt x="30708" y="204255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850" y="101955"/>
                </a:lnTo>
                <a:lnTo>
                  <a:pt x="169125" y="97902"/>
                </a:lnTo>
                <a:lnTo>
                  <a:pt x="206623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9098" y="119012"/>
                </a:lnTo>
                <a:lnTo>
                  <a:pt x="367412" y="127399"/>
                </a:lnTo>
                <a:lnTo>
                  <a:pt x="364083" y="135556"/>
                </a:lnTo>
                <a:lnTo>
                  <a:pt x="362564" y="139325"/>
                </a:lnTo>
                <a:lnTo>
                  <a:pt x="362627" y="143555"/>
                </a:lnTo>
                <a:lnTo>
                  <a:pt x="365926" y="15099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9" y="231292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34" y="125483"/>
                </a:lnTo>
                <a:lnTo>
                  <a:pt x="398921" y="119012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850" y="101955"/>
                </a:moveTo>
                <a:lnTo>
                  <a:pt x="153094" y="101955"/>
                </a:lnTo>
                <a:lnTo>
                  <a:pt x="156476" y="102101"/>
                </a:lnTo>
                <a:lnTo>
                  <a:pt x="163073" y="102551"/>
                </a:lnTo>
                <a:lnTo>
                  <a:pt x="163850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79935" y="7510405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52" y="72018"/>
                </a:lnTo>
                <a:lnTo>
                  <a:pt x="84376" y="80441"/>
                </a:lnTo>
                <a:lnTo>
                  <a:pt x="40463" y="103413"/>
                </a:lnTo>
                <a:lnTo>
                  <a:pt x="10856" y="137484"/>
                </a:lnTo>
                <a:lnTo>
                  <a:pt x="0" y="179209"/>
                </a:lnTo>
                <a:lnTo>
                  <a:pt x="1287" y="193778"/>
                </a:lnTo>
                <a:lnTo>
                  <a:pt x="5022" y="207739"/>
                </a:lnTo>
                <a:lnTo>
                  <a:pt x="11012" y="220974"/>
                </a:lnTo>
                <a:lnTo>
                  <a:pt x="19067" y="233364"/>
                </a:lnTo>
                <a:lnTo>
                  <a:pt x="424646" y="233364"/>
                </a:lnTo>
                <a:lnTo>
                  <a:pt x="427274" y="225616"/>
                </a:lnTo>
                <a:lnTo>
                  <a:pt x="428793" y="217490"/>
                </a:lnTo>
                <a:lnTo>
                  <a:pt x="428793" y="209051"/>
                </a:lnTo>
                <a:lnTo>
                  <a:pt x="423958" y="182489"/>
                </a:lnTo>
                <a:lnTo>
                  <a:pt x="410418" y="159055"/>
                </a:lnTo>
                <a:lnTo>
                  <a:pt x="389615" y="139912"/>
                </a:lnTo>
                <a:lnTo>
                  <a:pt x="362994" y="126226"/>
                </a:lnTo>
                <a:lnTo>
                  <a:pt x="365598" y="118906"/>
                </a:lnTo>
                <a:lnTo>
                  <a:pt x="367521" y="111364"/>
                </a:lnTo>
                <a:lnTo>
                  <a:pt x="368711" y="103619"/>
                </a:lnTo>
                <a:lnTo>
                  <a:pt x="369119" y="95693"/>
                </a:lnTo>
                <a:lnTo>
                  <a:pt x="363387" y="72165"/>
                </a:lnTo>
                <a:lnTo>
                  <a:pt x="141796" y="72165"/>
                </a:lnTo>
                <a:lnTo>
                  <a:pt x="14057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3" y="5446"/>
                </a:lnTo>
                <a:lnTo>
                  <a:pt x="182227" y="20537"/>
                </a:lnTo>
                <a:lnTo>
                  <a:pt x="157030" y="43401"/>
                </a:lnTo>
                <a:lnTo>
                  <a:pt x="141796" y="72165"/>
                </a:lnTo>
                <a:lnTo>
                  <a:pt x="363387" y="72165"/>
                </a:lnTo>
                <a:lnTo>
                  <a:pt x="360043" y="58442"/>
                </a:lnTo>
                <a:lnTo>
                  <a:pt x="335292" y="28025"/>
                </a:lnTo>
                <a:lnTo>
                  <a:pt x="298578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4981" y="7495435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8" y="5226"/>
                </a:lnTo>
                <a:lnTo>
                  <a:pt x="193890" y="19948"/>
                </a:lnTo>
                <a:lnTo>
                  <a:pt x="165638" y="42729"/>
                </a:lnTo>
                <a:lnTo>
                  <a:pt x="146372" y="72133"/>
                </a:lnTo>
                <a:lnTo>
                  <a:pt x="99924" y="79619"/>
                </a:lnTo>
                <a:lnTo>
                  <a:pt x="59720" y="97435"/>
                </a:lnTo>
                <a:lnTo>
                  <a:pt x="28103" y="123714"/>
                </a:lnTo>
                <a:lnTo>
                  <a:pt x="7416" y="156586"/>
                </a:lnTo>
                <a:lnTo>
                  <a:pt x="0" y="194182"/>
                </a:lnTo>
                <a:lnTo>
                  <a:pt x="1420" y="210758"/>
                </a:lnTo>
                <a:lnTo>
                  <a:pt x="22104" y="257374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35" y="233364"/>
                </a:lnTo>
                <a:lnTo>
                  <a:pt x="41831" y="233364"/>
                </a:lnTo>
                <a:lnTo>
                  <a:pt x="36643" y="223954"/>
                </a:lnTo>
                <a:lnTo>
                  <a:pt x="32928" y="214272"/>
                </a:lnTo>
                <a:lnTo>
                  <a:pt x="30693" y="204340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591" y="101955"/>
                </a:lnTo>
                <a:lnTo>
                  <a:pt x="169115" y="97902"/>
                </a:lnTo>
                <a:lnTo>
                  <a:pt x="206614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8783" y="116913"/>
                </a:lnTo>
                <a:lnTo>
                  <a:pt x="367839" y="123166"/>
                </a:lnTo>
                <a:lnTo>
                  <a:pt x="366271" y="129392"/>
                </a:lnTo>
                <a:lnTo>
                  <a:pt x="364083" y="135566"/>
                </a:lnTo>
                <a:lnTo>
                  <a:pt x="362564" y="139346"/>
                </a:lnTo>
                <a:lnTo>
                  <a:pt x="362627" y="143566"/>
                </a:lnTo>
                <a:lnTo>
                  <a:pt x="36593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1" y="167091"/>
                </a:lnTo>
                <a:lnTo>
                  <a:pt x="413546" y="183252"/>
                </a:lnTo>
                <a:lnTo>
                  <a:pt x="424810" y="202611"/>
                </a:lnTo>
                <a:lnTo>
                  <a:pt x="428759" y="223954"/>
                </a:lnTo>
                <a:lnTo>
                  <a:pt x="42877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35" y="233364"/>
                </a:lnTo>
                <a:lnTo>
                  <a:pt x="458398" y="231300"/>
                </a:lnTo>
                <a:lnTo>
                  <a:pt x="458697" y="223954"/>
                </a:lnTo>
                <a:lnTo>
                  <a:pt x="454353" y="196400"/>
                </a:lnTo>
                <a:lnTo>
                  <a:pt x="441900" y="171200"/>
                </a:lnTo>
                <a:lnTo>
                  <a:pt x="422264" y="149598"/>
                </a:lnTo>
                <a:lnTo>
                  <a:pt x="396364" y="132770"/>
                </a:lnTo>
                <a:lnTo>
                  <a:pt x="398134" y="125472"/>
                </a:lnTo>
                <a:lnTo>
                  <a:pt x="399034" y="118080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591" y="101955"/>
                </a:moveTo>
                <a:lnTo>
                  <a:pt x="153094" y="101955"/>
                </a:lnTo>
                <a:lnTo>
                  <a:pt x="156466" y="102101"/>
                </a:lnTo>
                <a:lnTo>
                  <a:pt x="162906" y="102457"/>
                </a:lnTo>
                <a:lnTo>
                  <a:pt x="163591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098" y="9640575"/>
            <a:ext cx="4046242" cy="1667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8192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10" h="369570">
                <a:moveTo>
                  <a:pt x="370474" y="317215"/>
                </a:moveTo>
                <a:lnTo>
                  <a:pt x="168026" y="317215"/>
                </a:lnTo>
                <a:lnTo>
                  <a:pt x="187843" y="338756"/>
                </a:lnTo>
                <a:lnTo>
                  <a:pt x="212115" y="355265"/>
                </a:lnTo>
                <a:lnTo>
                  <a:pt x="239969" y="365834"/>
                </a:lnTo>
                <a:lnTo>
                  <a:pt x="270536" y="369559"/>
                </a:lnTo>
                <a:lnTo>
                  <a:pt x="319915" y="359587"/>
                </a:lnTo>
                <a:lnTo>
                  <a:pt x="360241" y="332394"/>
                </a:lnTo>
                <a:lnTo>
                  <a:pt x="370474" y="317215"/>
                </a:lnTo>
                <a:close/>
              </a:path>
              <a:path w="397510" h="369570">
                <a:moveTo>
                  <a:pt x="135095" y="54050"/>
                </a:moveTo>
                <a:lnTo>
                  <a:pt x="133870" y="54050"/>
                </a:lnTo>
                <a:lnTo>
                  <a:pt x="91560" y="60874"/>
                </a:lnTo>
                <a:lnTo>
                  <a:pt x="54812" y="79876"/>
                </a:lnTo>
                <a:lnTo>
                  <a:pt x="25832" y="108854"/>
                </a:lnTo>
                <a:lnTo>
                  <a:pt x="6825" y="145603"/>
                </a:lnTo>
                <a:lnTo>
                  <a:pt x="0" y="187920"/>
                </a:lnTo>
                <a:lnTo>
                  <a:pt x="6825" y="230230"/>
                </a:lnTo>
                <a:lnTo>
                  <a:pt x="25832" y="266978"/>
                </a:lnTo>
                <a:lnTo>
                  <a:pt x="54812" y="295959"/>
                </a:lnTo>
                <a:lnTo>
                  <a:pt x="91560" y="314965"/>
                </a:lnTo>
                <a:lnTo>
                  <a:pt x="133870" y="321791"/>
                </a:lnTo>
                <a:lnTo>
                  <a:pt x="142661" y="321482"/>
                </a:lnTo>
                <a:lnTo>
                  <a:pt x="151285" y="320587"/>
                </a:lnTo>
                <a:lnTo>
                  <a:pt x="159741" y="319149"/>
                </a:lnTo>
                <a:lnTo>
                  <a:pt x="168026" y="317215"/>
                </a:lnTo>
                <a:lnTo>
                  <a:pt x="370474" y="317215"/>
                </a:lnTo>
                <a:lnTo>
                  <a:pt x="387431" y="292064"/>
                </a:lnTo>
                <a:lnTo>
                  <a:pt x="397401" y="242683"/>
                </a:lnTo>
                <a:lnTo>
                  <a:pt x="392457" y="207531"/>
                </a:lnTo>
                <a:lnTo>
                  <a:pt x="378552" y="176180"/>
                </a:lnTo>
                <a:lnTo>
                  <a:pt x="357075" y="150000"/>
                </a:lnTo>
                <a:lnTo>
                  <a:pt x="329414" y="130362"/>
                </a:lnTo>
                <a:lnTo>
                  <a:pt x="330875" y="124071"/>
                </a:lnTo>
                <a:lnTo>
                  <a:pt x="332017" y="117673"/>
                </a:lnTo>
                <a:lnTo>
                  <a:pt x="332760" y="111151"/>
                </a:lnTo>
                <a:lnTo>
                  <a:pt x="333026" y="104488"/>
                </a:lnTo>
                <a:lnTo>
                  <a:pt x="324816" y="63818"/>
                </a:lnTo>
                <a:lnTo>
                  <a:pt x="318352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95" y="54050"/>
                </a:lnTo>
                <a:close/>
              </a:path>
              <a:path w="397510" h="369570">
                <a:moveTo>
                  <a:pt x="228558" y="0"/>
                </a:moveTo>
                <a:lnTo>
                  <a:pt x="200218" y="3948"/>
                </a:lnTo>
                <a:lnTo>
                  <a:pt x="174931" y="15047"/>
                </a:lnTo>
                <a:lnTo>
                  <a:pt x="153689" y="32180"/>
                </a:lnTo>
                <a:lnTo>
                  <a:pt x="137482" y="54228"/>
                </a:lnTo>
                <a:lnTo>
                  <a:pt x="318352" y="54228"/>
                </a:lnTo>
                <a:lnTo>
                  <a:pt x="302427" y="30605"/>
                </a:lnTo>
                <a:lnTo>
                  <a:pt x="269221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226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25" y="36981"/>
                </a:lnTo>
                <a:lnTo>
                  <a:pt x="306779" y="56184"/>
                </a:lnTo>
                <a:lnTo>
                  <a:pt x="325981" y="84641"/>
                </a:lnTo>
                <a:lnTo>
                  <a:pt x="332910" y="118878"/>
                </a:lnTo>
                <a:lnTo>
                  <a:pt x="333026" y="126184"/>
                </a:lnTo>
                <a:lnTo>
                  <a:pt x="332021" y="133221"/>
                </a:lnTo>
                <a:lnTo>
                  <a:pt x="328147" y="148309"/>
                </a:lnTo>
                <a:lnTo>
                  <a:pt x="331267" y="155346"/>
                </a:lnTo>
                <a:lnTo>
                  <a:pt x="381289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6"/>
                </a:lnTo>
                <a:lnTo>
                  <a:pt x="409704" y="189091"/>
                </a:lnTo>
                <a:lnTo>
                  <a:pt x="388932" y="160599"/>
                </a:lnTo>
                <a:lnTo>
                  <a:pt x="361318" y="137828"/>
                </a:lnTo>
                <a:lnTo>
                  <a:pt x="362428" y="131441"/>
                </a:lnTo>
                <a:lnTo>
                  <a:pt x="362903" y="126184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3" y="3731"/>
                </a:lnTo>
                <a:lnTo>
                  <a:pt x="187036" y="14460"/>
                </a:lnTo>
                <a:lnTo>
                  <a:pt x="163283" y="31487"/>
                </a:lnTo>
                <a:lnTo>
                  <a:pt x="144089" y="54113"/>
                </a:lnTo>
                <a:lnTo>
                  <a:pt x="98429" y="62831"/>
                </a:lnTo>
                <a:lnTo>
                  <a:pt x="58861" y="84393"/>
                </a:lnTo>
                <a:lnTo>
                  <a:pt x="27713" y="116472"/>
                </a:lnTo>
                <a:lnTo>
                  <a:pt x="7316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0" y="351537"/>
                </a:lnTo>
                <a:lnTo>
                  <a:pt x="162879" y="351002"/>
                </a:lnTo>
                <a:lnTo>
                  <a:pt x="169968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89" y="118878"/>
                </a:lnTo>
                <a:lnTo>
                  <a:pt x="102926" y="93383"/>
                </a:lnTo>
                <a:lnTo>
                  <a:pt x="149660" y="84028"/>
                </a:lnTo>
                <a:lnTo>
                  <a:pt x="158066" y="84028"/>
                </a:lnTo>
                <a:lnTo>
                  <a:pt x="162853" y="81295"/>
                </a:lnTo>
                <a:lnTo>
                  <a:pt x="198401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8066" y="84028"/>
                </a:moveTo>
                <a:lnTo>
                  <a:pt x="14976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827" y="84164"/>
                </a:lnTo>
                <a:lnTo>
                  <a:pt x="158066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0214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0222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7077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09" h="369570">
                <a:moveTo>
                  <a:pt x="370464" y="317215"/>
                </a:moveTo>
                <a:lnTo>
                  <a:pt x="168015" y="317215"/>
                </a:lnTo>
                <a:lnTo>
                  <a:pt x="187837" y="338756"/>
                </a:lnTo>
                <a:lnTo>
                  <a:pt x="212108" y="355265"/>
                </a:lnTo>
                <a:lnTo>
                  <a:pt x="239960" y="365834"/>
                </a:lnTo>
                <a:lnTo>
                  <a:pt x="270525" y="369559"/>
                </a:lnTo>
                <a:lnTo>
                  <a:pt x="319905" y="359587"/>
                </a:lnTo>
                <a:lnTo>
                  <a:pt x="360231" y="332394"/>
                </a:lnTo>
                <a:lnTo>
                  <a:pt x="370464" y="317215"/>
                </a:lnTo>
                <a:close/>
              </a:path>
              <a:path w="397509" h="369570">
                <a:moveTo>
                  <a:pt x="135084" y="54050"/>
                </a:moveTo>
                <a:lnTo>
                  <a:pt x="133859" y="54050"/>
                </a:lnTo>
                <a:lnTo>
                  <a:pt x="91551" y="60874"/>
                </a:lnTo>
                <a:lnTo>
                  <a:pt x="54805" y="79876"/>
                </a:lnTo>
                <a:lnTo>
                  <a:pt x="25828" y="108854"/>
                </a:lnTo>
                <a:lnTo>
                  <a:pt x="6824" y="145603"/>
                </a:lnTo>
                <a:lnTo>
                  <a:pt x="0" y="187920"/>
                </a:lnTo>
                <a:lnTo>
                  <a:pt x="6824" y="230230"/>
                </a:lnTo>
                <a:lnTo>
                  <a:pt x="25828" y="266978"/>
                </a:lnTo>
                <a:lnTo>
                  <a:pt x="54805" y="295959"/>
                </a:lnTo>
                <a:lnTo>
                  <a:pt x="91551" y="314965"/>
                </a:lnTo>
                <a:lnTo>
                  <a:pt x="133859" y="321791"/>
                </a:lnTo>
                <a:lnTo>
                  <a:pt x="142652" y="321482"/>
                </a:lnTo>
                <a:lnTo>
                  <a:pt x="151279" y="320587"/>
                </a:lnTo>
                <a:lnTo>
                  <a:pt x="159735" y="319149"/>
                </a:lnTo>
                <a:lnTo>
                  <a:pt x="168015" y="317215"/>
                </a:lnTo>
                <a:lnTo>
                  <a:pt x="370464" y="317215"/>
                </a:lnTo>
                <a:lnTo>
                  <a:pt x="387420" y="292064"/>
                </a:lnTo>
                <a:lnTo>
                  <a:pt x="397391" y="242683"/>
                </a:lnTo>
                <a:lnTo>
                  <a:pt x="392448" y="207531"/>
                </a:lnTo>
                <a:lnTo>
                  <a:pt x="378546" y="176180"/>
                </a:lnTo>
                <a:lnTo>
                  <a:pt x="357068" y="150000"/>
                </a:lnTo>
                <a:lnTo>
                  <a:pt x="329403" y="130362"/>
                </a:lnTo>
                <a:lnTo>
                  <a:pt x="330869" y="124071"/>
                </a:lnTo>
                <a:lnTo>
                  <a:pt x="332010" y="117673"/>
                </a:lnTo>
                <a:lnTo>
                  <a:pt x="332751" y="111151"/>
                </a:lnTo>
                <a:lnTo>
                  <a:pt x="333016" y="104488"/>
                </a:lnTo>
                <a:lnTo>
                  <a:pt x="324807" y="63818"/>
                </a:lnTo>
                <a:lnTo>
                  <a:pt x="318344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84" y="54050"/>
                </a:lnTo>
                <a:close/>
              </a:path>
              <a:path w="397509" h="369570">
                <a:moveTo>
                  <a:pt x="228558" y="0"/>
                </a:moveTo>
                <a:lnTo>
                  <a:pt x="200214" y="3948"/>
                </a:lnTo>
                <a:lnTo>
                  <a:pt x="174927" y="15047"/>
                </a:lnTo>
                <a:lnTo>
                  <a:pt x="153687" y="32180"/>
                </a:lnTo>
                <a:lnTo>
                  <a:pt x="137482" y="54228"/>
                </a:lnTo>
                <a:lnTo>
                  <a:pt x="318344" y="54228"/>
                </a:lnTo>
                <a:lnTo>
                  <a:pt x="302422" y="30605"/>
                </a:lnTo>
                <a:lnTo>
                  <a:pt x="269219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2104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30" y="36981"/>
                </a:lnTo>
                <a:lnTo>
                  <a:pt x="306783" y="56184"/>
                </a:lnTo>
                <a:lnTo>
                  <a:pt x="325982" y="84641"/>
                </a:lnTo>
                <a:lnTo>
                  <a:pt x="332910" y="118878"/>
                </a:lnTo>
                <a:lnTo>
                  <a:pt x="333026" y="126142"/>
                </a:lnTo>
                <a:lnTo>
                  <a:pt x="332031" y="133210"/>
                </a:lnTo>
                <a:lnTo>
                  <a:pt x="328168" y="148330"/>
                </a:lnTo>
                <a:lnTo>
                  <a:pt x="331277" y="155346"/>
                </a:lnTo>
                <a:lnTo>
                  <a:pt x="381290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3"/>
                </a:lnTo>
                <a:lnTo>
                  <a:pt x="409703" y="189083"/>
                </a:lnTo>
                <a:lnTo>
                  <a:pt x="388928" y="160590"/>
                </a:lnTo>
                <a:lnTo>
                  <a:pt x="361308" y="137828"/>
                </a:lnTo>
                <a:lnTo>
                  <a:pt x="362428" y="131420"/>
                </a:lnTo>
                <a:lnTo>
                  <a:pt x="362905" y="126142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7" y="3731"/>
                </a:lnTo>
                <a:lnTo>
                  <a:pt x="187040" y="14460"/>
                </a:lnTo>
                <a:lnTo>
                  <a:pt x="163285" y="31487"/>
                </a:lnTo>
                <a:lnTo>
                  <a:pt x="144089" y="54113"/>
                </a:lnTo>
                <a:lnTo>
                  <a:pt x="98433" y="62831"/>
                </a:lnTo>
                <a:lnTo>
                  <a:pt x="58865" y="84393"/>
                </a:lnTo>
                <a:lnTo>
                  <a:pt x="27716" y="116472"/>
                </a:lnTo>
                <a:lnTo>
                  <a:pt x="7317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4" y="351537"/>
                </a:lnTo>
                <a:lnTo>
                  <a:pt x="162883" y="351002"/>
                </a:lnTo>
                <a:lnTo>
                  <a:pt x="169970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90" y="118878"/>
                </a:lnTo>
                <a:lnTo>
                  <a:pt x="102931" y="93383"/>
                </a:lnTo>
                <a:lnTo>
                  <a:pt x="149670" y="84028"/>
                </a:lnTo>
                <a:lnTo>
                  <a:pt x="157717" y="84028"/>
                </a:lnTo>
                <a:lnTo>
                  <a:pt x="162853" y="81295"/>
                </a:lnTo>
                <a:lnTo>
                  <a:pt x="198404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7717" y="84028"/>
                </a:moveTo>
                <a:lnTo>
                  <a:pt x="14977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461" y="84164"/>
                </a:lnTo>
                <a:lnTo>
                  <a:pt x="157717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9097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9099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3155" y="8490935"/>
            <a:ext cx="3077845" cy="1868170"/>
          </a:xfrm>
          <a:custGeom>
            <a:avLst/>
            <a:gdLst/>
            <a:ahLst/>
            <a:cxnLst/>
            <a:rect l="l" t="t" r="r" b="b"/>
            <a:pathLst>
              <a:path w="3077845" h="1868170">
                <a:moveTo>
                  <a:pt x="1274997" y="0"/>
                </a:moveTo>
                <a:lnTo>
                  <a:pt x="0" y="487241"/>
                </a:lnTo>
                <a:lnTo>
                  <a:pt x="0" y="1867859"/>
                </a:lnTo>
                <a:lnTo>
                  <a:pt x="723066" y="1867859"/>
                </a:lnTo>
                <a:lnTo>
                  <a:pt x="723066" y="1374890"/>
                </a:lnTo>
                <a:lnTo>
                  <a:pt x="728435" y="1328215"/>
                </a:lnTo>
                <a:lnTo>
                  <a:pt x="743730" y="1285371"/>
                </a:lnTo>
                <a:lnTo>
                  <a:pt x="767734" y="1247578"/>
                </a:lnTo>
                <a:lnTo>
                  <a:pt x="799231" y="1216059"/>
                </a:lnTo>
                <a:lnTo>
                  <a:pt x="837003" y="1192032"/>
                </a:lnTo>
                <a:lnTo>
                  <a:pt x="879833" y="1176721"/>
                </a:lnTo>
                <a:lnTo>
                  <a:pt x="926505" y="1171346"/>
                </a:lnTo>
                <a:lnTo>
                  <a:pt x="3077832" y="1171346"/>
                </a:lnTo>
                <a:lnTo>
                  <a:pt x="3077832" y="487241"/>
                </a:lnTo>
                <a:lnTo>
                  <a:pt x="2868085" y="407087"/>
                </a:lnTo>
                <a:lnTo>
                  <a:pt x="1538979" y="407087"/>
                </a:lnTo>
                <a:lnTo>
                  <a:pt x="1274997" y="0"/>
                </a:lnTo>
                <a:close/>
              </a:path>
              <a:path w="3077845" h="1868170">
                <a:moveTo>
                  <a:pt x="1538979" y="1171346"/>
                </a:moveTo>
                <a:lnTo>
                  <a:pt x="926505" y="1171346"/>
                </a:lnTo>
                <a:lnTo>
                  <a:pt x="973130" y="1176721"/>
                </a:lnTo>
                <a:lnTo>
                  <a:pt x="1015939" y="1192032"/>
                </a:lnTo>
                <a:lnTo>
                  <a:pt x="1053710" y="1216059"/>
                </a:lnTo>
                <a:lnTo>
                  <a:pt x="1085217" y="1247578"/>
                </a:lnTo>
                <a:lnTo>
                  <a:pt x="1109238" y="1285371"/>
                </a:lnTo>
                <a:lnTo>
                  <a:pt x="1124548" y="1328215"/>
                </a:lnTo>
                <a:lnTo>
                  <a:pt x="1129923" y="1374890"/>
                </a:lnTo>
                <a:lnTo>
                  <a:pt x="1129923" y="1867859"/>
                </a:lnTo>
                <a:lnTo>
                  <a:pt x="1335425" y="1867859"/>
                </a:lnTo>
                <a:lnTo>
                  <a:pt x="1335425" y="1374890"/>
                </a:lnTo>
                <a:lnTo>
                  <a:pt x="1340799" y="1328215"/>
                </a:lnTo>
                <a:lnTo>
                  <a:pt x="1356110" y="1285371"/>
                </a:lnTo>
                <a:lnTo>
                  <a:pt x="1380135" y="1247578"/>
                </a:lnTo>
                <a:lnTo>
                  <a:pt x="1411655" y="1216059"/>
                </a:lnTo>
                <a:lnTo>
                  <a:pt x="1449449" y="1192032"/>
                </a:lnTo>
                <a:lnTo>
                  <a:pt x="1492297" y="1176721"/>
                </a:lnTo>
                <a:lnTo>
                  <a:pt x="1538979" y="1171346"/>
                </a:lnTo>
                <a:close/>
              </a:path>
              <a:path w="3077845" h="1868170">
                <a:moveTo>
                  <a:pt x="2151452" y="1171346"/>
                </a:moveTo>
                <a:lnTo>
                  <a:pt x="1538979" y="1171346"/>
                </a:lnTo>
                <a:lnTo>
                  <a:pt x="1585607" y="1176721"/>
                </a:lnTo>
                <a:lnTo>
                  <a:pt x="1628420" y="1192032"/>
                </a:lnTo>
                <a:lnTo>
                  <a:pt x="1666192" y="1216059"/>
                </a:lnTo>
                <a:lnTo>
                  <a:pt x="1697700" y="1247578"/>
                </a:lnTo>
                <a:lnTo>
                  <a:pt x="1721722" y="1285371"/>
                </a:lnTo>
                <a:lnTo>
                  <a:pt x="1737032" y="1328215"/>
                </a:lnTo>
                <a:lnTo>
                  <a:pt x="1742407" y="1374890"/>
                </a:lnTo>
                <a:lnTo>
                  <a:pt x="1742407" y="1867859"/>
                </a:lnTo>
                <a:lnTo>
                  <a:pt x="1947898" y="1867859"/>
                </a:lnTo>
                <a:lnTo>
                  <a:pt x="1947898" y="1374890"/>
                </a:lnTo>
                <a:lnTo>
                  <a:pt x="1953273" y="1328215"/>
                </a:lnTo>
                <a:lnTo>
                  <a:pt x="1968583" y="1285371"/>
                </a:lnTo>
                <a:lnTo>
                  <a:pt x="1992608" y="1247578"/>
                </a:lnTo>
                <a:lnTo>
                  <a:pt x="2024128" y="1216059"/>
                </a:lnTo>
                <a:lnTo>
                  <a:pt x="2061923" y="1192032"/>
                </a:lnTo>
                <a:lnTo>
                  <a:pt x="2104771" y="1176721"/>
                </a:lnTo>
                <a:lnTo>
                  <a:pt x="2151452" y="1171346"/>
                </a:lnTo>
                <a:close/>
              </a:path>
              <a:path w="3077845" h="1868170">
                <a:moveTo>
                  <a:pt x="3077832" y="1171346"/>
                </a:moveTo>
                <a:lnTo>
                  <a:pt x="2151452" y="1171346"/>
                </a:lnTo>
                <a:lnTo>
                  <a:pt x="2198084" y="1176721"/>
                </a:lnTo>
                <a:lnTo>
                  <a:pt x="2240896" y="1192032"/>
                </a:lnTo>
                <a:lnTo>
                  <a:pt x="2278666" y="1216059"/>
                </a:lnTo>
                <a:lnTo>
                  <a:pt x="2310171" y="1247578"/>
                </a:lnTo>
                <a:lnTo>
                  <a:pt x="2334189" y="1285371"/>
                </a:lnTo>
                <a:lnTo>
                  <a:pt x="2349496" y="1328215"/>
                </a:lnTo>
                <a:lnTo>
                  <a:pt x="2354870" y="1374890"/>
                </a:lnTo>
                <a:lnTo>
                  <a:pt x="2354870" y="1867859"/>
                </a:lnTo>
                <a:lnTo>
                  <a:pt x="3077832" y="1867859"/>
                </a:lnTo>
                <a:lnTo>
                  <a:pt x="3077832" y="1171346"/>
                </a:lnTo>
                <a:close/>
              </a:path>
              <a:path w="3077845" h="1868170">
                <a:moveTo>
                  <a:pt x="1802824" y="0"/>
                </a:moveTo>
                <a:lnTo>
                  <a:pt x="1538979" y="407087"/>
                </a:lnTo>
                <a:lnTo>
                  <a:pt x="2868085" y="407087"/>
                </a:lnTo>
                <a:lnTo>
                  <a:pt x="1802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8183" y="8474436"/>
            <a:ext cx="3108325" cy="1899920"/>
          </a:xfrm>
          <a:custGeom>
            <a:avLst/>
            <a:gdLst/>
            <a:ahLst/>
            <a:cxnLst/>
            <a:rect l="l" t="t" r="r" b="b"/>
            <a:pathLst>
              <a:path w="3108325" h="1899920">
                <a:moveTo>
                  <a:pt x="1291206" y="0"/>
                </a:moveTo>
                <a:lnTo>
                  <a:pt x="3821" y="491974"/>
                </a:lnTo>
                <a:lnTo>
                  <a:pt x="0" y="497534"/>
                </a:lnTo>
                <a:lnTo>
                  <a:pt x="0" y="1892633"/>
                </a:lnTo>
                <a:lnTo>
                  <a:pt x="6701" y="1899334"/>
                </a:lnTo>
                <a:lnTo>
                  <a:pt x="746301" y="1899334"/>
                </a:lnTo>
                <a:lnTo>
                  <a:pt x="753013" y="1892633"/>
                </a:lnTo>
                <a:lnTo>
                  <a:pt x="753013" y="1869398"/>
                </a:lnTo>
                <a:lnTo>
                  <a:pt x="29946" y="1869398"/>
                </a:lnTo>
                <a:lnTo>
                  <a:pt x="29946" y="514036"/>
                </a:lnTo>
                <a:lnTo>
                  <a:pt x="1284002" y="34794"/>
                </a:lnTo>
                <a:lnTo>
                  <a:pt x="1319699" y="34794"/>
                </a:lnTo>
                <a:lnTo>
                  <a:pt x="1298693" y="2397"/>
                </a:lnTo>
                <a:lnTo>
                  <a:pt x="1291206" y="0"/>
                </a:lnTo>
                <a:close/>
              </a:path>
              <a:path w="3108325" h="1899920">
                <a:moveTo>
                  <a:pt x="1049515" y="1202822"/>
                </a:moveTo>
                <a:lnTo>
                  <a:pt x="941468" y="1202822"/>
                </a:lnTo>
                <a:lnTo>
                  <a:pt x="991510" y="1209570"/>
                </a:lnTo>
                <a:lnTo>
                  <a:pt x="1036513" y="1228607"/>
                </a:lnTo>
                <a:lnTo>
                  <a:pt x="1074668" y="1258120"/>
                </a:lnTo>
                <a:lnTo>
                  <a:pt x="1104164" y="1296296"/>
                </a:lnTo>
                <a:lnTo>
                  <a:pt x="1123193" y="1341350"/>
                </a:lnTo>
                <a:lnTo>
                  <a:pt x="1129934" y="1391392"/>
                </a:lnTo>
                <a:lnTo>
                  <a:pt x="1129934" y="1892633"/>
                </a:lnTo>
                <a:lnTo>
                  <a:pt x="1136646" y="1899334"/>
                </a:lnTo>
                <a:lnTo>
                  <a:pt x="1358670" y="1899334"/>
                </a:lnTo>
                <a:lnTo>
                  <a:pt x="1365372" y="1892633"/>
                </a:lnTo>
                <a:lnTo>
                  <a:pt x="1365372" y="1869398"/>
                </a:lnTo>
                <a:lnTo>
                  <a:pt x="1159870" y="1869398"/>
                </a:lnTo>
                <a:lnTo>
                  <a:pt x="1159870" y="1391392"/>
                </a:lnTo>
                <a:lnTo>
                  <a:pt x="1154083" y="1341324"/>
                </a:lnTo>
                <a:lnTo>
                  <a:pt x="1137637" y="1295381"/>
                </a:lnTo>
                <a:lnTo>
                  <a:pt x="1111828" y="1254807"/>
                </a:lnTo>
                <a:lnTo>
                  <a:pt x="1077986" y="1220948"/>
                </a:lnTo>
                <a:lnTo>
                  <a:pt x="1049515" y="1202822"/>
                </a:lnTo>
                <a:close/>
              </a:path>
              <a:path w="3108325" h="1899920">
                <a:moveTo>
                  <a:pt x="1661995" y="1202822"/>
                </a:moveTo>
                <a:lnTo>
                  <a:pt x="1553952" y="1202822"/>
                </a:lnTo>
                <a:lnTo>
                  <a:pt x="1603989" y="1209570"/>
                </a:lnTo>
                <a:lnTo>
                  <a:pt x="1648990" y="1228607"/>
                </a:lnTo>
                <a:lnTo>
                  <a:pt x="1687143" y="1258120"/>
                </a:lnTo>
                <a:lnTo>
                  <a:pt x="1716638" y="1296296"/>
                </a:lnTo>
                <a:lnTo>
                  <a:pt x="1735666" y="1341350"/>
                </a:lnTo>
                <a:lnTo>
                  <a:pt x="1742407" y="1391392"/>
                </a:lnTo>
                <a:lnTo>
                  <a:pt x="1742407" y="1892633"/>
                </a:lnTo>
                <a:lnTo>
                  <a:pt x="1749119" y="1899334"/>
                </a:lnTo>
                <a:lnTo>
                  <a:pt x="1971144" y="1899334"/>
                </a:lnTo>
                <a:lnTo>
                  <a:pt x="1977845" y="1892633"/>
                </a:lnTo>
                <a:lnTo>
                  <a:pt x="1977845" y="1869398"/>
                </a:lnTo>
                <a:lnTo>
                  <a:pt x="1772354" y="1869398"/>
                </a:lnTo>
                <a:lnTo>
                  <a:pt x="1772354" y="1391392"/>
                </a:lnTo>
                <a:lnTo>
                  <a:pt x="1766566" y="1341324"/>
                </a:lnTo>
                <a:lnTo>
                  <a:pt x="1750119" y="1295381"/>
                </a:lnTo>
                <a:lnTo>
                  <a:pt x="1724309" y="1254807"/>
                </a:lnTo>
                <a:lnTo>
                  <a:pt x="1690465" y="1220948"/>
                </a:lnTo>
                <a:lnTo>
                  <a:pt x="1661995" y="1202822"/>
                </a:lnTo>
                <a:close/>
              </a:path>
              <a:path w="3108325" h="1899920">
                <a:moveTo>
                  <a:pt x="2274470" y="1202822"/>
                </a:moveTo>
                <a:lnTo>
                  <a:pt x="2166426" y="1202822"/>
                </a:lnTo>
                <a:lnTo>
                  <a:pt x="2216466" y="1209570"/>
                </a:lnTo>
                <a:lnTo>
                  <a:pt x="2261468" y="1228607"/>
                </a:lnTo>
                <a:lnTo>
                  <a:pt x="2299621" y="1258120"/>
                </a:lnTo>
                <a:lnTo>
                  <a:pt x="2329114" y="1296296"/>
                </a:lnTo>
                <a:lnTo>
                  <a:pt x="2348141" y="1341350"/>
                </a:lnTo>
                <a:lnTo>
                  <a:pt x="2354881" y="1391392"/>
                </a:lnTo>
                <a:lnTo>
                  <a:pt x="2354881" y="1892633"/>
                </a:lnTo>
                <a:lnTo>
                  <a:pt x="2361582" y="1899334"/>
                </a:lnTo>
                <a:lnTo>
                  <a:pt x="3101078" y="1899334"/>
                </a:lnTo>
                <a:lnTo>
                  <a:pt x="3107769" y="1892633"/>
                </a:lnTo>
                <a:lnTo>
                  <a:pt x="3107769" y="1869398"/>
                </a:lnTo>
                <a:lnTo>
                  <a:pt x="2384817" y="1869398"/>
                </a:lnTo>
                <a:lnTo>
                  <a:pt x="2384817" y="1391392"/>
                </a:lnTo>
                <a:lnTo>
                  <a:pt x="2379030" y="1341324"/>
                </a:lnTo>
                <a:lnTo>
                  <a:pt x="2362586" y="1295381"/>
                </a:lnTo>
                <a:lnTo>
                  <a:pt x="2336779" y="1254807"/>
                </a:lnTo>
                <a:lnTo>
                  <a:pt x="2302939" y="1220948"/>
                </a:lnTo>
                <a:lnTo>
                  <a:pt x="2274470" y="1202822"/>
                </a:lnTo>
                <a:close/>
              </a:path>
              <a:path w="3108325" h="1899920">
                <a:moveTo>
                  <a:pt x="941468" y="1172885"/>
                </a:moveTo>
                <a:lnTo>
                  <a:pt x="891455" y="1178666"/>
                </a:lnTo>
                <a:lnTo>
                  <a:pt x="845510" y="1195128"/>
                </a:lnTo>
                <a:lnTo>
                  <a:pt x="804955" y="1220948"/>
                </a:lnTo>
                <a:lnTo>
                  <a:pt x="771111" y="1254807"/>
                </a:lnTo>
                <a:lnTo>
                  <a:pt x="745301" y="1295381"/>
                </a:lnTo>
                <a:lnTo>
                  <a:pt x="728845" y="1341350"/>
                </a:lnTo>
                <a:lnTo>
                  <a:pt x="723066" y="1391392"/>
                </a:lnTo>
                <a:lnTo>
                  <a:pt x="723066" y="1869398"/>
                </a:lnTo>
                <a:lnTo>
                  <a:pt x="753013" y="1869398"/>
                </a:lnTo>
                <a:lnTo>
                  <a:pt x="753013" y="1391392"/>
                </a:lnTo>
                <a:lnTo>
                  <a:pt x="759757" y="1341324"/>
                </a:lnTo>
                <a:lnTo>
                  <a:pt x="778780" y="1296296"/>
                </a:lnTo>
                <a:lnTo>
                  <a:pt x="808273" y="1258120"/>
                </a:lnTo>
                <a:lnTo>
                  <a:pt x="846426" y="1228607"/>
                </a:lnTo>
                <a:lnTo>
                  <a:pt x="891428" y="1209570"/>
                </a:lnTo>
                <a:lnTo>
                  <a:pt x="941468" y="1202822"/>
                </a:lnTo>
                <a:lnTo>
                  <a:pt x="1049515" y="1202822"/>
                </a:lnTo>
                <a:lnTo>
                  <a:pt x="1037431" y="1195128"/>
                </a:lnTo>
                <a:lnTo>
                  <a:pt x="991485" y="1178666"/>
                </a:lnTo>
                <a:lnTo>
                  <a:pt x="941468" y="1172885"/>
                </a:lnTo>
                <a:close/>
              </a:path>
              <a:path w="3108325" h="1899920">
                <a:moveTo>
                  <a:pt x="1553952" y="1172885"/>
                </a:moveTo>
                <a:lnTo>
                  <a:pt x="1503906" y="1178666"/>
                </a:lnTo>
                <a:lnTo>
                  <a:pt x="1457935" y="1195128"/>
                </a:lnTo>
                <a:lnTo>
                  <a:pt x="1417359" y="1220948"/>
                </a:lnTo>
                <a:lnTo>
                  <a:pt x="1383499" y="1254807"/>
                </a:lnTo>
                <a:lnTo>
                  <a:pt x="1357678" y="1295381"/>
                </a:lnTo>
                <a:lnTo>
                  <a:pt x="1341216" y="1341350"/>
                </a:lnTo>
                <a:lnTo>
                  <a:pt x="1335435" y="1391392"/>
                </a:lnTo>
                <a:lnTo>
                  <a:pt x="1335435" y="1869398"/>
                </a:lnTo>
                <a:lnTo>
                  <a:pt x="1365372" y="1869398"/>
                </a:lnTo>
                <a:lnTo>
                  <a:pt x="1365372" y="1391392"/>
                </a:lnTo>
                <a:lnTo>
                  <a:pt x="1372119" y="1341324"/>
                </a:lnTo>
                <a:lnTo>
                  <a:pt x="1391155" y="1296296"/>
                </a:lnTo>
                <a:lnTo>
                  <a:pt x="1420667" y="1258120"/>
                </a:lnTo>
                <a:lnTo>
                  <a:pt x="1458845" y="1228607"/>
                </a:lnTo>
                <a:lnTo>
                  <a:pt x="1503877" y="1209570"/>
                </a:lnTo>
                <a:lnTo>
                  <a:pt x="1553952" y="1202822"/>
                </a:lnTo>
                <a:lnTo>
                  <a:pt x="1661995" y="1202822"/>
                </a:lnTo>
                <a:lnTo>
                  <a:pt x="1649910" y="1195128"/>
                </a:lnTo>
                <a:lnTo>
                  <a:pt x="1603965" y="1178666"/>
                </a:lnTo>
                <a:lnTo>
                  <a:pt x="1553952" y="1172885"/>
                </a:lnTo>
                <a:close/>
              </a:path>
              <a:path w="3108325" h="1899920">
                <a:moveTo>
                  <a:pt x="2166426" y="1172885"/>
                </a:moveTo>
                <a:lnTo>
                  <a:pt x="2116383" y="1178666"/>
                </a:lnTo>
                <a:lnTo>
                  <a:pt x="2070413" y="1195128"/>
                </a:lnTo>
                <a:lnTo>
                  <a:pt x="2029836" y="1220948"/>
                </a:lnTo>
                <a:lnTo>
                  <a:pt x="1995976" y="1254807"/>
                </a:lnTo>
                <a:lnTo>
                  <a:pt x="1970153" y="1295381"/>
                </a:lnTo>
                <a:lnTo>
                  <a:pt x="1953690" y="1341350"/>
                </a:lnTo>
                <a:lnTo>
                  <a:pt x="1947909" y="1391392"/>
                </a:lnTo>
                <a:lnTo>
                  <a:pt x="1947909" y="1869398"/>
                </a:lnTo>
                <a:lnTo>
                  <a:pt x="1977845" y="1869398"/>
                </a:lnTo>
                <a:lnTo>
                  <a:pt x="1977845" y="1391392"/>
                </a:lnTo>
                <a:lnTo>
                  <a:pt x="1984593" y="1341324"/>
                </a:lnTo>
                <a:lnTo>
                  <a:pt x="2003628" y="1296296"/>
                </a:lnTo>
                <a:lnTo>
                  <a:pt x="2033140" y="1258120"/>
                </a:lnTo>
                <a:lnTo>
                  <a:pt x="2071318" y="1228607"/>
                </a:lnTo>
                <a:lnTo>
                  <a:pt x="2116350" y="1209570"/>
                </a:lnTo>
                <a:lnTo>
                  <a:pt x="2166426" y="1202822"/>
                </a:lnTo>
                <a:lnTo>
                  <a:pt x="2274470" y="1202822"/>
                </a:lnTo>
                <a:lnTo>
                  <a:pt x="2262386" y="1195128"/>
                </a:lnTo>
                <a:lnTo>
                  <a:pt x="2216441" y="1178666"/>
                </a:lnTo>
                <a:lnTo>
                  <a:pt x="2166426" y="1172885"/>
                </a:lnTo>
                <a:close/>
              </a:path>
              <a:path w="3108325" h="1899920">
                <a:moveTo>
                  <a:pt x="1907606" y="34794"/>
                </a:moveTo>
                <a:lnTo>
                  <a:pt x="1823766" y="34794"/>
                </a:lnTo>
                <a:lnTo>
                  <a:pt x="3077832" y="514036"/>
                </a:lnTo>
                <a:lnTo>
                  <a:pt x="3077832" y="1869398"/>
                </a:lnTo>
                <a:lnTo>
                  <a:pt x="3107769" y="1869398"/>
                </a:lnTo>
                <a:lnTo>
                  <a:pt x="3107769" y="497534"/>
                </a:lnTo>
                <a:lnTo>
                  <a:pt x="3103947" y="491974"/>
                </a:lnTo>
                <a:lnTo>
                  <a:pt x="1907606" y="34794"/>
                </a:lnTo>
                <a:close/>
              </a:path>
              <a:path w="3108325" h="1899920">
                <a:moveTo>
                  <a:pt x="1319699" y="34794"/>
                </a:moveTo>
                <a:lnTo>
                  <a:pt x="1284002" y="34794"/>
                </a:lnTo>
                <a:lnTo>
                  <a:pt x="1541387" y="431725"/>
                </a:lnTo>
                <a:lnTo>
                  <a:pt x="1546870" y="436525"/>
                </a:lnTo>
                <a:lnTo>
                  <a:pt x="1553956" y="438117"/>
                </a:lnTo>
                <a:lnTo>
                  <a:pt x="1561040" y="436513"/>
                </a:lnTo>
                <a:lnTo>
                  <a:pt x="1566517" y="431725"/>
                </a:lnTo>
                <a:lnTo>
                  <a:pt x="1589624" y="396071"/>
                </a:lnTo>
                <a:lnTo>
                  <a:pt x="1553952" y="396071"/>
                </a:lnTo>
                <a:lnTo>
                  <a:pt x="1319699" y="34794"/>
                </a:lnTo>
                <a:close/>
              </a:path>
              <a:path w="3108325" h="1899920">
                <a:moveTo>
                  <a:pt x="1816583" y="10"/>
                </a:moveTo>
                <a:lnTo>
                  <a:pt x="1809086" y="2418"/>
                </a:lnTo>
                <a:lnTo>
                  <a:pt x="1553952" y="396071"/>
                </a:lnTo>
                <a:lnTo>
                  <a:pt x="1589624" y="396071"/>
                </a:lnTo>
                <a:lnTo>
                  <a:pt x="1823766" y="34794"/>
                </a:lnTo>
                <a:lnTo>
                  <a:pt x="1907606" y="34794"/>
                </a:lnTo>
                <a:lnTo>
                  <a:pt x="1816583" y="1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442" y="8093030"/>
            <a:ext cx="97790" cy="1689735"/>
          </a:xfrm>
          <a:custGeom>
            <a:avLst/>
            <a:gdLst/>
            <a:ahLst/>
            <a:cxnLst/>
            <a:rect l="l" t="t" r="r" b="b"/>
            <a:pathLst>
              <a:path w="97789" h="1689734">
                <a:moveTo>
                  <a:pt x="97442" y="1689131"/>
                </a:moveTo>
                <a:lnTo>
                  <a:pt x="0" y="1689131"/>
                </a:lnTo>
                <a:lnTo>
                  <a:pt x="0" y="0"/>
                </a:lnTo>
                <a:lnTo>
                  <a:pt x="97442" y="0"/>
                </a:lnTo>
                <a:lnTo>
                  <a:pt x="97442" y="1689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4480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5" h="1719579">
                <a:moveTo>
                  <a:pt x="120676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76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76" y="0"/>
                </a:lnTo>
                <a:close/>
              </a:path>
              <a:path w="127635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2327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4" h="1719579">
                <a:moveTo>
                  <a:pt x="120687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87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87" y="0"/>
                </a:lnTo>
                <a:close/>
              </a:path>
              <a:path w="127634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6884" y="8184347"/>
            <a:ext cx="430530" cy="1427480"/>
          </a:xfrm>
          <a:custGeom>
            <a:avLst/>
            <a:gdLst/>
            <a:ahLst/>
            <a:cxnLst/>
            <a:rect l="l" t="t" r="r" b="b"/>
            <a:pathLst>
              <a:path w="430529" h="1427479">
                <a:moveTo>
                  <a:pt x="430405" y="1427275"/>
                </a:moveTo>
                <a:lnTo>
                  <a:pt x="0" y="1427275"/>
                </a:lnTo>
                <a:lnTo>
                  <a:pt x="0" y="0"/>
                </a:lnTo>
                <a:lnTo>
                  <a:pt x="430405" y="0"/>
                </a:lnTo>
                <a:lnTo>
                  <a:pt x="430405" y="1427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1922" y="8169374"/>
            <a:ext cx="460375" cy="1457325"/>
          </a:xfrm>
          <a:custGeom>
            <a:avLst/>
            <a:gdLst/>
            <a:ahLst/>
            <a:cxnLst/>
            <a:rect l="l" t="t" r="r" b="b"/>
            <a:pathLst>
              <a:path w="460375" h="1457325">
                <a:moveTo>
                  <a:pt x="453630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50510"/>
                </a:lnTo>
                <a:lnTo>
                  <a:pt x="6711" y="1457222"/>
                </a:lnTo>
                <a:lnTo>
                  <a:pt x="453630" y="1457222"/>
                </a:lnTo>
                <a:lnTo>
                  <a:pt x="460342" y="1450510"/>
                </a:lnTo>
                <a:lnTo>
                  <a:pt x="460342" y="1427286"/>
                </a:lnTo>
                <a:lnTo>
                  <a:pt x="29946" y="1427286"/>
                </a:lnTo>
                <a:lnTo>
                  <a:pt x="29946" y="29946"/>
                </a:lnTo>
                <a:lnTo>
                  <a:pt x="460342" y="29946"/>
                </a:lnTo>
                <a:lnTo>
                  <a:pt x="460342" y="6701"/>
                </a:lnTo>
                <a:lnTo>
                  <a:pt x="453630" y="0"/>
                </a:lnTo>
                <a:close/>
              </a:path>
              <a:path w="460375" h="1457325">
                <a:moveTo>
                  <a:pt x="460342" y="29946"/>
                </a:moveTo>
                <a:lnTo>
                  <a:pt x="430405" y="29946"/>
                </a:lnTo>
                <a:lnTo>
                  <a:pt x="430405" y="1427286"/>
                </a:lnTo>
                <a:lnTo>
                  <a:pt x="460342" y="1427286"/>
                </a:lnTo>
                <a:lnTo>
                  <a:pt x="460342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0939" y="8326870"/>
            <a:ext cx="302895" cy="164465"/>
          </a:xfrm>
          <a:custGeom>
            <a:avLst/>
            <a:gdLst/>
            <a:ahLst/>
            <a:cxnLst/>
            <a:rect l="l" t="t" r="r" b="b"/>
            <a:pathLst>
              <a:path w="302895" h="164465">
                <a:moveTo>
                  <a:pt x="151178" y="0"/>
                </a:moveTo>
                <a:lnTo>
                  <a:pt x="108017" y="2813"/>
                </a:lnTo>
                <a:lnTo>
                  <a:pt x="67846" y="10881"/>
                </a:lnTo>
                <a:lnTo>
                  <a:pt x="31546" y="23650"/>
                </a:lnTo>
                <a:lnTo>
                  <a:pt x="0" y="40564"/>
                </a:lnTo>
                <a:lnTo>
                  <a:pt x="0" y="164078"/>
                </a:lnTo>
                <a:lnTo>
                  <a:pt x="302315" y="164078"/>
                </a:lnTo>
                <a:lnTo>
                  <a:pt x="302315" y="40564"/>
                </a:lnTo>
                <a:lnTo>
                  <a:pt x="270765" y="23650"/>
                </a:lnTo>
                <a:lnTo>
                  <a:pt x="234470" y="10881"/>
                </a:lnTo>
                <a:lnTo>
                  <a:pt x="194314" y="2813"/>
                </a:lnTo>
                <a:lnTo>
                  <a:pt x="151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5973" y="8311905"/>
            <a:ext cx="332740" cy="194310"/>
          </a:xfrm>
          <a:custGeom>
            <a:avLst/>
            <a:gdLst/>
            <a:ahLst/>
            <a:cxnLst/>
            <a:rect l="l" t="t" r="r" b="b"/>
            <a:pathLst>
              <a:path w="332740" h="194309">
                <a:moveTo>
                  <a:pt x="166141" y="0"/>
                </a:moveTo>
                <a:lnTo>
                  <a:pt x="121855" y="2818"/>
                </a:lnTo>
                <a:lnTo>
                  <a:pt x="79885" y="11097"/>
                </a:lnTo>
                <a:lnTo>
                  <a:pt x="41208" y="24574"/>
                </a:lnTo>
                <a:lnTo>
                  <a:pt x="6806" y="42982"/>
                </a:lnTo>
                <a:lnTo>
                  <a:pt x="0" y="50469"/>
                </a:lnTo>
                <a:lnTo>
                  <a:pt x="0" y="187324"/>
                </a:lnTo>
                <a:lnTo>
                  <a:pt x="6701" y="194015"/>
                </a:lnTo>
                <a:lnTo>
                  <a:pt x="325550" y="194015"/>
                </a:lnTo>
                <a:lnTo>
                  <a:pt x="332251" y="187324"/>
                </a:lnTo>
                <a:lnTo>
                  <a:pt x="332251" y="164078"/>
                </a:lnTo>
                <a:lnTo>
                  <a:pt x="29936" y="164078"/>
                </a:lnTo>
                <a:lnTo>
                  <a:pt x="29936" y="63851"/>
                </a:lnTo>
                <a:lnTo>
                  <a:pt x="59612" y="49306"/>
                </a:lnTo>
                <a:lnTo>
                  <a:pt x="92694" y="38675"/>
                </a:lnTo>
                <a:lnTo>
                  <a:pt x="128448" y="32153"/>
                </a:lnTo>
                <a:lnTo>
                  <a:pt x="166141" y="29936"/>
                </a:lnTo>
                <a:lnTo>
                  <a:pt x="301070" y="29936"/>
                </a:lnTo>
                <a:lnTo>
                  <a:pt x="291052" y="24574"/>
                </a:lnTo>
                <a:lnTo>
                  <a:pt x="252386" y="11097"/>
                </a:lnTo>
                <a:lnTo>
                  <a:pt x="210423" y="2818"/>
                </a:lnTo>
                <a:lnTo>
                  <a:pt x="166141" y="0"/>
                </a:lnTo>
                <a:close/>
              </a:path>
              <a:path w="332740" h="194309">
                <a:moveTo>
                  <a:pt x="301070" y="29936"/>
                </a:moveTo>
                <a:lnTo>
                  <a:pt x="166141" y="29936"/>
                </a:lnTo>
                <a:lnTo>
                  <a:pt x="203824" y="32153"/>
                </a:lnTo>
                <a:lnTo>
                  <a:pt x="239568" y="38675"/>
                </a:lnTo>
                <a:lnTo>
                  <a:pt x="272642" y="49306"/>
                </a:lnTo>
                <a:lnTo>
                  <a:pt x="302315" y="63851"/>
                </a:lnTo>
                <a:lnTo>
                  <a:pt x="302315" y="164078"/>
                </a:lnTo>
                <a:lnTo>
                  <a:pt x="332251" y="164078"/>
                </a:lnTo>
                <a:lnTo>
                  <a:pt x="332251" y="50469"/>
                </a:lnTo>
                <a:lnTo>
                  <a:pt x="329686" y="45747"/>
                </a:lnTo>
                <a:lnTo>
                  <a:pt x="325445" y="42982"/>
                </a:lnTo>
                <a:lnTo>
                  <a:pt x="30107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121" y="8326872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2129" y="8326877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2343" y="86725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743" y="0"/>
                </a:moveTo>
                <a:lnTo>
                  <a:pt x="131962" y="6421"/>
                </a:lnTo>
                <a:lnTo>
                  <a:pt x="89025" y="24541"/>
                </a:lnTo>
                <a:lnTo>
                  <a:pt x="52647" y="52648"/>
                </a:lnTo>
                <a:lnTo>
                  <a:pt x="24541" y="89028"/>
                </a:lnTo>
                <a:lnTo>
                  <a:pt x="6420" y="131968"/>
                </a:lnTo>
                <a:lnTo>
                  <a:pt x="0" y="179753"/>
                </a:lnTo>
                <a:lnTo>
                  <a:pt x="6420" y="227539"/>
                </a:lnTo>
                <a:lnTo>
                  <a:pt x="24541" y="270478"/>
                </a:lnTo>
                <a:lnTo>
                  <a:pt x="52647" y="306858"/>
                </a:lnTo>
                <a:lnTo>
                  <a:pt x="89025" y="334965"/>
                </a:lnTo>
                <a:lnTo>
                  <a:pt x="131962" y="353086"/>
                </a:lnTo>
                <a:lnTo>
                  <a:pt x="179743" y="359507"/>
                </a:lnTo>
                <a:lnTo>
                  <a:pt x="227532" y="353086"/>
                </a:lnTo>
                <a:lnTo>
                  <a:pt x="270472" y="334965"/>
                </a:lnTo>
                <a:lnTo>
                  <a:pt x="306851" y="306858"/>
                </a:lnTo>
                <a:lnTo>
                  <a:pt x="334957" y="270478"/>
                </a:lnTo>
                <a:lnTo>
                  <a:pt x="353076" y="227539"/>
                </a:lnTo>
                <a:lnTo>
                  <a:pt x="359496" y="179753"/>
                </a:lnTo>
                <a:lnTo>
                  <a:pt x="353076" y="131968"/>
                </a:lnTo>
                <a:lnTo>
                  <a:pt x="334957" y="89028"/>
                </a:lnTo>
                <a:lnTo>
                  <a:pt x="306851" y="52648"/>
                </a:lnTo>
                <a:lnTo>
                  <a:pt x="270472" y="24541"/>
                </a:lnTo>
                <a:lnTo>
                  <a:pt x="227532" y="6421"/>
                </a:lnTo>
                <a:lnTo>
                  <a:pt x="179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7374" y="8657617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194727" y="0"/>
                </a:moveTo>
                <a:lnTo>
                  <a:pt x="150130" y="5151"/>
                </a:lnTo>
                <a:lnTo>
                  <a:pt x="109163" y="19821"/>
                </a:lnTo>
                <a:lnTo>
                  <a:pt x="73004" y="42830"/>
                </a:lnTo>
                <a:lnTo>
                  <a:pt x="42831" y="73002"/>
                </a:lnTo>
                <a:lnTo>
                  <a:pt x="19821" y="109159"/>
                </a:lnTo>
                <a:lnTo>
                  <a:pt x="5151" y="150123"/>
                </a:lnTo>
                <a:lnTo>
                  <a:pt x="0" y="194716"/>
                </a:lnTo>
                <a:lnTo>
                  <a:pt x="5151" y="239312"/>
                </a:lnTo>
                <a:lnTo>
                  <a:pt x="19821" y="280278"/>
                </a:lnTo>
                <a:lnTo>
                  <a:pt x="42831" y="316434"/>
                </a:lnTo>
                <a:lnTo>
                  <a:pt x="73004" y="346605"/>
                </a:lnTo>
                <a:lnTo>
                  <a:pt x="109163" y="369613"/>
                </a:lnTo>
                <a:lnTo>
                  <a:pt x="150130" y="384282"/>
                </a:lnTo>
                <a:lnTo>
                  <a:pt x="194727" y="389433"/>
                </a:lnTo>
                <a:lnTo>
                  <a:pt x="239320" y="384282"/>
                </a:lnTo>
                <a:lnTo>
                  <a:pt x="280283" y="369613"/>
                </a:lnTo>
                <a:lnTo>
                  <a:pt x="296182" y="359496"/>
                </a:lnTo>
                <a:lnTo>
                  <a:pt x="194727" y="359496"/>
                </a:lnTo>
                <a:lnTo>
                  <a:pt x="150973" y="353601"/>
                </a:lnTo>
                <a:lnTo>
                  <a:pt x="111623" y="336968"/>
                </a:lnTo>
                <a:lnTo>
                  <a:pt x="78260" y="311181"/>
                </a:lnTo>
                <a:lnTo>
                  <a:pt x="52469" y="277822"/>
                </a:lnTo>
                <a:lnTo>
                  <a:pt x="35833" y="238473"/>
                </a:lnTo>
                <a:lnTo>
                  <a:pt x="29936" y="194716"/>
                </a:lnTo>
                <a:lnTo>
                  <a:pt x="35833" y="150963"/>
                </a:lnTo>
                <a:lnTo>
                  <a:pt x="52469" y="111615"/>
                </a:lnTo>
                <a:lnTo>
                  <a:pt x="78260" y="78255"/>
                </a:lnTo>
                <a:lnTo>
                  <a:pt x="111623" y="52466"/>
                </a:lnTo>
                <a:lnTo>
                  <a:pt x="150973" y="35832"/>
                </a:lnTo>
                <a:lnTo>
                  <a:pt x="194727" y="29936"/>
                </a:lnTo>
                <a:lnTo>
                  <a:pt x="296178" y="29936"/>
                </a:lnTo>
                <a:lnTo>
                  <a:pt x="280283" y="19821"/>
                </a:lnTo>
                <a:lnTo>
                  <a:pt x="239320" y="5151"/>
                </a:lnTo>
                <a:lnTo>
                  <a:pt x="194727" y="0"/>
                </a:lnTo>
                <a:close/>
              </a:path>
              <a:path w="389890" h="389890">
                <a:moveTo>
                  <a:pt x="296178" y="29936"/>
                </a:moveTo>
                <a:lnTo>
                  <a:pt x="194727" y="29936"/>
                </a:lnTo>
                <a:lnTo>
                  <a:pt x="238480" y="35832"/>
                </a:lnTo>
                <a:lnTo>
                  <a:pt x="277828" y="52466"/>
                </a:lnTo>
                <a:lnTo>
                  <a:pt x="311188" y="78255"/>
                </a:lnTo>
                <a:lnTo>
                  <a:pt x="336976" y="111615"/>
                </a:lnTo>
                <a:lnTo>
                  <a:pt x="353610" y="150963"/>
                </a:lnTo>
                <a:lnTo>
                  <a:pt x="359507" y="194716"/>
                </a:lnTo>
                <a:lnTo>
                  <a:pt x="353610" y="238473"/>
                </a:lnTo>
                <a:lnTo>
                  <a:pt x="336976" y="277822"/>
                </a:lnTo>
                <a:lnTo>
                  <a:pt x="311188" y="311181"/>
                </a:lnTo>
                <a:lnTo>
                  <a:pt x="277828" y="336968"/>
                </a:lnTo>
                <a:lnTo>
                  <a:pt x="238480" y="353601"/>
                </a:lnTo>
                <a:lnTo>
                  <a:pt x="194727" y="359496"/>
                </a:lnTo>
                <a:lnTo>
                  <a:pt x="296182" y="359496"/>
                </a:lnTo>
                <a:lnTo>
                  <a:pt x="346612" y="316434"/>
                </a:lnTo>
                <a:lnTo>
                  <a:pt x="369622" y="280278"/>
                </a:lnTo>
                <a:lnTo>
                  <a:pt x="384292" y="239312"/>
                </a:lnTo>
                <a:lnTo>
                  <a:pt x="389443" y="194716"/>
                </a:lnTo>
                <a:lnTo>
                  <a:pt x="384292" y="150123"/>
                </a:lnTo>
                <a:lnTo>
                  <a:pt x="369622" y="109159"/>
                </a:lnTo>
                <a:lnTo>
                  <a:pt x="346612" y="73002"/>
                </a:lnTo>
                <a:lnTo>
                  <a:pt x="316440" y="42830"/>
                </a:lnTo>
                <a:lnTo>
                  <a:pt x="29617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1475" y="8791708"/>
            <a:ext cx="121242" cy="121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2818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61" y="0"/>
                </a:moveTo>
                <a:lnTo>
                  <a:pt x="108306" y="8073"/>
                </a:lnTo>
                <a:lnTo>
                  <a:pt x="64834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12" y="700606"/>
                </a:lnTo>
                <a:lnTo>
                  <a:pt x="316712" y="158351"/>
                </a:lnTo>
                <a:lnTo>
                  <a:pt x="308639" y="108300"/>
                </a:lnTo>
                <a:lnTo>
                  <a:pt x="286159" y="64831"/>
                </a:lnTo>
                <a:lnTo>
                  <a:pt x="251880" y="30553"/>
                </a:lnTo>
                <a:lnTo>
                  <a:pt x="208412" y="8073"/>
                </a:lnTo>
                <a:lnTo>
                  <a:pt x="158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7858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281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52834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41612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1612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738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0749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1179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6222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0997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51" y="0"/>
                </a:moveTo>
                <a:lnTo>
                  <a:pt x="108300" y="8073"/>
                </a:lnTo>
                <a:lnTo>
                  <a:pt x="64831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6037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0993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71014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9790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979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891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8919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9348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4392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3186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129943" y="1750051"/>
                </a:moveTo>
                <a:lnTo>
                  <a:pt x="0" y="1750051"/>
                </a:lnTo>
                <a:lnTo>
                  <a:pt x="0" y="0"/>
                </a:lnTo>
                <a:lnTo>
                  <a:pt x="129943" y="0"/>
                </a:lnTo>
                <a:lnTo>
                  <a:pt x="129943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18224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68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73296"/>
                </a:lnTo>
                <a:lnTo>
                  <a:pt x="6701" y="1780008"/>
                </a:lnTo>
                <a:lnTo>
                  <a:pt x="153168" y="1780008"/>
                </a:lnTo>
                <a:lnTo>
                  <a:pt x="159879" y="1773296"/>
                </a:lnTo>
                <a:lnTo>
                  <a:pt x="159879" y="1750061"/>
                </a:lnTo>
                <a:lnTo>
                  <a:pt x="29946" y="1750061"/>
                </a:lnTo>
                <a:lnTo>
                  <a:pt x="29946" y="29946"/>
                </a:lnTo>
                <a:lnTo>
                  <a:pt x="159879" y="29946"/>
                </a:lnTo>
                <a:lnTo>
                  <a:pt x="159879" y="6711"/>
                </a:lnTo>
                <a:lnTo>
                  <a:pt x="153168" y="0"/>
                </a:lnTo>
                <a:close/>
              </a:path>
              <a:path w="160020" h="1780540">
                <a:moveTo>
                  <a:pt x="159879" y="29946"/>
                </a:moveTo>
                <a:lnTo>
                  <a:pt x="129943" y="29946"/>
                </a:lnTo>
                <a:lnTo>
                  <a:pt x="129943" y="1750061"/>
                </a:lnTo>
                <a:lnTo>
                  <a:pt x="159879" y="1750061"/>
                </a:lnTo>
                <a:lnTo>
                  <a:pt x="15987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8319" y="8326877"/>
            <a:ext cx="130175" cy="1381760"/>
          </a:xfrm>
          <a:custGeom>
            <a:avLst/>
            <a:gdLst/>
            <a:ahLst/>
            <a:cxnLst/>
            <a:rect l="l" t="t" r="r" b="b"/>
            <a:pathLst>
              <a:path w="130175" h="1381759">
                <a:moveTo>
                  <a:pt x="129943" y="1381685"/>
                </a:moveTo>
                <a:lnTo>
                  <a:pt x="0" y="1381685"/>
                </a:lnTo>
                <a:lnTo>
                  <a:pt x="0" y="0"/>
                </a:lnTo>
                <a:lnTo>
                  <a:pt x="129943" y="0"/>
                </a:lnTo>
                <a:lnTo>
                  <a:pt x="129943" y="1381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43346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89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04920"/>
                </a:lnTo>
                <a:lnTo>
                  <a:pt x="6711" y="1411632"/>
                </a:lnTo>
                <a:lnTo>
                  <a:pt x="153189" y="1411632"/>
                </a:lnTo>
                <a:lnTo>
                  <a:pt x="159890" y="1404920"/>
                </a:lnTo>
                <a:lnTo>
                  <a:pt x="159890" y="1381685"/>
                </a:lnTo>
                <a:lnTo>
                  <a:pt x="29946" y="1381685"/>
                </a:lnTo>
                <a:lnTo>
                  <a:pt x="29946" y="29936"/>
                </a:lnTo>
                <a:lnTo>
                  <a:pt x="159890" y="29936"/>
                </a:lnTo>
                <a:lnTo>
                  <a:pt x="159890" y="6701"/>
                </a:lnTo>
                <a:lnTo>
                  <a:pt x="153189" y="0"/>
                </a:lnTo>
                <a:close/>
              </a:path>
              <a:path w="160020" h="1412240">
                <a:moveTo>
                  <a:pt x="159890" y="29936"/>
                </a:moveTo>
                <a:lnTo>
                  <a:pt x="129954" y="29936"/>
                </a:lnTo>
                <a:lnTo>
                  <a:pt x="129954" y="1381685"/>
                </a:lnTo>
                <a:lnTo>
                  <a:pt x="159890" y="1381685"/>
                </a:lnTo>
                <a:lnTo>
                  <a:pt x="15989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74662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9693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466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4659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2581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02584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3445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3457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33014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18047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6483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1514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47" y="730543"/>
                </a:lnTo>
                <a:lnTo>
                  <a:pt x="346649" y="723841"/>
                </a:lnTo>
                <a:lnTo>
                  <a:pt x="346649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805" y="29936"/>
                </a:lnTo>
                <a:lnTo>
                  <a:pt x="260736" y="23698"/>
                </a:lnTo>
                <a:lnTo>
                  <a:pt x="219344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805" y="29936"/>
                </a:moveTo>
                <a:lnTo>
                  <a:pt x="173314" y="29936"/>
                </a:lnTo>
                <a:lnTo>
                  <a:pt x="218592" y="37258"/>
                </a:lnTo>
                <a:lnTo>
                  <a:pt x="257951" y="57638"/>
                </a:lnTo>
                <a:lnTo>
                  <a:pt x="289010" y="88695"/>
                </a:lnTo>
                <a:lnTo>
                  <a:pt x="309390" y="128050"/>
                </a:lnTo>
                <a:lnTo>
                  <a:pt x="316712" y="173324"/>
                </a:lnTo>
                <a:lnTo>
                  <a:pt x="316712" y="700606"/>
                </a:lnTo>
                <a:lnTo>
                  <a:pt x="346649" y="700606"/>
                </a:lnTo>
                <a:lnTo>
                  <a:pt x="346649" y="173324"/>
                </a:lnTo>
                <a:lnTo>
                  <a:pt x="340447" y="127302"/>
                </a:lnTo>
                <a:lnTo>
                  <a:pt x="322952" y="85914"/>
                </a:lnTo>
                <a:lnTo>
                  <a:pt x="295827" y="50824"/>
                </a:lnTo>
                <a:lnTo>
                  <a:pt x="268805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6487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6490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8440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4404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526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45277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14834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9867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055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0" y="1750051"/>
                </a:moveTo>
                <a:lnTo>
                  <a:pt x="129954" y="1750051"/>
                </a:lnTo>
                <a:lnTo>
                  <a:pt x="129954" y="0"/>
                </a:lnTo>
                <a:lnTo>
                  <a:pt x="0" y="0"/>
                </a:lnTo>
                <a:lnTo>
                  <a:pt x="0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66102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57" y="0"/>
                </a:moveTo>
                <a:lnTo>
                  <a:pt x="6690" y="0"/>
                </a:lnTo>
                <a:lnTo>
                  <a:pt x="0" y="6711"/>
                </a:lnTo>
                <a:lnTo>
                  <a:pt x="0" y="1773296"/>
                </a:lnTo>
                <a:lnTo>
                  <a:pt x="6690" y="1780008"/>
                </a:lnTo>
                <a:lnTo>
                  <a:pt x="153157" y="1780008"/>
                </a:lnTo>
                <a:lnTo>
                  <a:pt x="159869" y="1773296"/>
                </a:lnTo>
                <a:lnTo>
                  <a:pt x="159869" y="1750061"/>
                </a:lnTo>
                <a:lnTo>
                  <a:pt x="29936" y="1750061"/>
                </a:lnTo>
                <a:lnTo>
                  <a:pt x="29936" y="29946"/>
                </a:lnTo>
                <a:lnTo>
                  <a:pt x="159869" y="29946"/>
                </a:lnTo>
                <a:lnTo>
                  <a:pt x="159869" y="6711"/>
                </a:lnTo>
                <a:lnTo>
                  <a:pt x="153157" y="0"/>
                </a:lnTo>
                <a:close/>
              </a:path>
              <a:path w="160020" h="1780540">
                <a:moveTo>
                  <a:pt x="159869" y="29946"/>
                </a:moveTo>
                <a:lnTo>
                  <a:pt x="129933" y="29946"/>
                </a:lnTo>
                <a:lnTo>
                  <a:pt x="129933" y="1750061"/>
                </a:lnTo>
                <a:lnTo>
                  <a:pt x="159869" y="1750061"/>
                </a:lnTo>
                <a:lnTo>
                  <a:pt x="15986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0970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57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1404920"/>
                </a:lnTo>
                <a:lnTo>
                  <a:pt x="6701" y="1411632"/>
                </a:lnTo>
                <a:lnTo>
                  <a:pt x="153157" y="1411632"/>
                </a:lnTo>
                <a:lnTo>
                  <a:pt x="159869" y="1404920"/>
                </a:lnTo>
                <a:lnTo>
                  <a:pt x="159869" y="1381685"/>
                </a:lnTo>
                <a:lnTo>
                  <a:pt x="29936" y="1381685"/>
                </a:lnTo>
                <a:lnTo>
                  <a:pt x="29936" y="29936"/>
                </a:lnTo>
                <a:lnTo>
                  <a:pt x="159869" y="29936"/>
                </a:lnTo>
                <a:lnTo>
                  <a:pt x="159869" y="6701"/>
                </a:lnTo>
                <a:lnTo>
                  <a:pt x="153157" y="0"/>
                </a:lnTo>
                <a:close/>
              </a:path>
              <a:path w="160020" h="1412240">
                <a:moveTo>
                  <a:pt x="159869" y="29936"/>
                </a:moveTo>
                <a:lnTo>
                  <a:pt x="129933" y="29936"/>
                </a:lnTo>
                <a:lnTo>
                  <a:pt x="129933" y="1381685"/>
                </a:lnTo>
                <a:lnTo>
                  <a:pt x="159869" y="1381685"/>
                </a:lnTo>
                <a:lnTo>
                  <a:pt x="159869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3207" y="9508910"/>
            <a:ext cx="1898014" cy="850265"/>
          </a:xfrm>
          <a:custGeom>
            <a:avLst/>
            <a:gdLst/>
            <a:ahLst/>
            <a:cxnLst/>
            <a:rect l="l" t="t" r="r" b="b"/>
            <a:pathLst>
              <a:path w="1898015" h="850265">
                <a:moveTo>
                  <a:pt x="320848" y="0"/>
                </a:moveTo>
                <a:lnTo>
                  <a:pt x="268798" y="3386"/>
                </a:lnTo>
                <a:lnTo>
                  <a:pt x="219424" y="13192"/>
                </a:lnTo>
                <a:lnTo>
                  <a:pt x="173386" y="28884"/>
                </a:lnTo>
                <a:lnTo>
                  <a:pt x="131346" y="49931"/>
                </a:lnTo>
                <a:lnTo>
                  <a:pt x="93963" y="75800"/>
                </a:lnTo>
                <a:lnTo>
                  <a:pt x="61896" y="105958"/>
                </a:lnTo>
                <a:lnTo>
                  <a:pt x="35806" y="139875"/>
                </a:lnTo>
                <a:lnTo>
                  <a:pt x="16354" y="177017"/>
                </a:lnTo>
                <a:lnTo>
                  <a:pt x="4198" y="216853"/>
                </a:lnTo>
                <a:lnTo>
                  <a:pt x="0" y="258850"/>
                </a:lnTo>
                <a:lnTo>
                  <a:pt x="0" y="849890"/>
                </a:lnTo>
                <a:lnTo>
                  <a:pt x="133011" y="849890"/>
                </a:lnTo>
                <a:lnTo>
                  <a:pt x="133011" y="356910"/>
                </a:lnTo>
                <a:lnTo>
                  <a:pt x="138380" y="310236"/>
                </a:lnTo>
                <a:lnTo>
                  <a:pt x="153675" y="267392"/>
                </a:lnTo>
                <a:lnTo>
                  <a:pt x="177679" y="229599"/>
                </a:lnTo>
                <a:lnTo>
                  <a:pt x="209176" y="198079"/>
                </a:lnTo>
                <a:lnTo>
                  <a:pt x="246948" y="174053"/>
                </a:lnTo>
                <a:lnTo>
                  <a:pt x="289778" y="158742"/>
                </a:lnTo>
                <a:lnTo>
                  <a:pt x="336450" y="153367"/>
                </a:lnTo>
                <a:lnTo>
                  <a:pt x="612944" y="153367"/>
                </a:lnTo>
                <a:lnTo>
                  <a:pt x="600736" y="132258"/>
                </a:lnTo>
                <a:lnTo>
                  <a:pt x="574234" y="100087"/>
                </a:lnTo>
                <a:lnTo>
                  <a:pt x="542243" y="71531"/>
                </a:lnTo>
                <a:lnTo>
                  <a:pt x="505359" y="47077"/>
                </a:lnTo>
                <a:lnTo>
                  <a:pt x="464180" y="27210"/>
                </a:lnTo>
                <a:lnTo>
                  <a:pt x="419303" y="12417"/>
                </a:lnTo>
                <a:lnTo>
                  <a:pt x="371327" y="3185"/>
                </a:lnTo>
                <a:lnTo>
                  <a:pt x="320848" y="0"/>
                </a:lnTo>
                <a:close/>
              </a:path>
              <a:path w="1898015" h="850265">
                <a:moveTo>
                  <a:pt x="612944" y="153367"/>
                </a:moveTo>
                <a:lnTo>
                  <a:pt x="336450" y="153367"/>
                </a:lnTo>
                <a:lnTo>
                  <a:pt x="383078" y="158742"/>
                </a:lnTo>
                <a:lnTo>
                  <a:pt x="425891" y="174053"/>
                </a:lnTo>
                <a:lnTo>
                  <a:pt x="463663" y="198079"/>
                </a:lnTo>
                <a:lnTo>
                  <a:pt x="495172" y="229599"/>
                </a:lnTo>
                <a:lnTo>
                  <a:pt x="519193" y="267392"/>
                </a:lnTo>
                <a:lnTo>
                  <a:pt x="534503" y="310236"/>
                </a:lnTo>
                <a:lnTo>
                  <a:pt x="539878" y="356910"/>
                </a:lnTo>
                <a:lnTo>
                  <a:pt x="539878" y="849890"/>
                </a:lnTo>
                <a:lnTo>
                  <a:pt x="745369" y="849890"/>
                </a:lnTo>
                <a:lnTo>
                  <a:pt x="745369" y="356910"/>
                </a:lnTo>
                <a:lnTo>
                  <a:pt x="750744" y="310236"/>
                </a:lnTo>
                <a:lnTo>
                  <a:pt x="766054" y="267392"/>
                </a:lnTo>
                <a:lnTo>
                  <a:pt x="790079" y="229599"/>
                </a:lnTo>
                <a:lnTo>
                  <a:pt x="814177" y="205501"/>
                </a:lnTo>
                <a:lnTo>
                  <a:pt x="634881" y="205501"/>
                </a:lnTo>
                <a:lnTo>
                  <a:pt x="621151" y="167558"/>
                </a:lnTo>
                <a:lnTo>
                  <a:pt x="612944" y="153367"/>
                </a:lnTo>
                <a:close/>
              </a:path>
              <a:path w="1898015" h="850265">
                <a:moveTo>
                  <a:pt x="1241003" y="153367"/>
                </a:moveTo>
                <a:lnTo>
                  <a:pt x="948923" y="153367"/>
                </a:lnTo>
                <a:lnTo>
                  <a:pt x="995556" y="158742"/>
                </a:lnTo>
                <a:lnTo>
                  <a:pt x="1038371" y="174053"/>
                </a:lnTo>
                <a:lnTo>
                  <a:pt x="1076145" y="198079"/>
                </a:lnTo>
                <a:lnTo>
                  <a:pt x="1107655" y="229599"/>
                </a:lnTo>
                <a:lnTo>
                  <a:pt x="1131677" y="267392"/>
                </a:lnTo>
                <a:lnTo>
                  <a:pt x="1146987" y="310236"/>
                </a:lnTo>
                <a:lnTo>
                  <a:pt x="1152362" y="356910"/>
                </a:lnTo>
                <a:lnTo>
                  <a:pt x="1152362" y="849890"/>
                </a:lnTo>
                <a:lnTo>
                  <a:pt x="1357853" y="849890"/>
                </a:lnTo>
                <a:lnTo>
                  <a:pt x="1357853" y="356910"/>
                </a:lnTo>
                <a:lnTo>
                  <a:pt x="1363227" y="310236"/>
                </a:lnTo>
                <a:lnTo>
                  <a:pt x="1378536" y="267392"/>
                </a:lnTo>
                <a:lnTo>
                  <a:pt x="1402559" y="229599"/>
                </a:lnTo>
                <a:lnTo>
                  <a:pt x="1426656" y="205501"/>
                </a:lnTo>
                <a:lnTo>
                  <a:pt x="1262956" y="205501"/>
                </a:lnTo>
                <a:lnTo>
                  <a:pt x="1249216" y="167558"/>
                </a:lnTo>
                <a:lnTo>
                  <a:pt x="1241003" y="153367"/>
                </a:lnTo>
                <a:close/>
              </a:path>
              <a:path w="1898015" h="850265">
                <a:moveTo>
                  <a:pt x="1869087" y="153367"/>
                </a:moveTo>
                <a:lnTo>
                  <a:pt x="1561397" y="153367"/>
                </a:lnTo>
                <a:lnTo>
                  <a:pt x="1608028" y="158742"/>
                </a:lnTo>
                <a:lnTo>
                  <a:pt x="1650840" y="174053"/>
                </a:lnTo>
                <a:lnTo>
                  <a:pt x="1688610" y="198079"/>
                </a:lnTo>
                <a:lnTo>
                  <a:pt x="1720116" y="229599"/>
                </a:lnTo>
                <a:lnTo>
                  <a:pt x="1744133" y="267392"/>
                </a:lnTo>
                <a:lnTo>
                  <a:pt x="1759441" y="310236"/>
                </a:lnTo>
                <a:lnTo>
                  <a:pt x="1764815" y="356910"/>
                </a:lnTo>
                <a:lnTo>
                  <a:pt x="1764815" y="849890"/>
                </a:lnTo>
                <a:lnTo>
                  <a:pt x="1897847" y="849890"/>
                </a:lnTo>
                <a:lnTo>
                  <a:pt x="1897847" y="258850"/>
                </a:lnTo>
                <a:lnTo>
                  <a:pt x="1893646" y="216853"/>
                </a:lnTo>
                <a:lnTo>
                  <a:pt x="1881481" y="177017"/>
                </a:lnTo>
                <a:lnTo>
                  <a:pt x="1869087" y="153367"/>
                </a:lnTo>
                <a:close/>
              </a:path>
              <a:path w="1898015" h="850265">
                <a:moveTo>
                  <a:pt x="948923" y="0"/>
                </a:moveTo>
                <a:lnTo>
                  <a:pt x="898441" y="3185"/>
                </a:lnTo>
                <a:lnTo>
                  <a:pt x="850455" y="12417"/>
                </a:lnTo>
                <a:lnTo>
                  <a:pt x="805566" y="27210"/>
                </a:lnTo>
                <a:lnTo>
                  <a:pt x="764374" y="47077"/>
                </a:lnTo>
                <a:lnTo>
                  <a:pt x="727480" y="71531"/>
                </a:lnTo>
                <a:lnTo>
                  <a:pt x="695483" y="100087"/>
                </a:lnTo>
                <a:lnTo>
                  <a:pt x="668984" y="132258"/>
                </a:lnTo>
                <a:lnTo>
                  <a:pt x="648583" y="167558"/>
                </a:lnTo>
                <a:lnTo>
                  <a:pt x="634881" y="205501"/>
                </a:lnTo>
                <a:lnTo>
                  <a:pt x="814177" y="205501"/>
                </a:lnTo>
                <a:lnTo>
                  <a:pt x="821599" y="198079"/>
                </a:lnTo>
                <a:lnTo>
                  <a:pt x="859394" y="174053"/>
                </a:lnTo>
                <a:lnTo>
                  <a:pt x="902242" y="158742"/>
                </a:lnTo>
                <a:lnTo>
                  <a:pt x="948923" y="153367"/>
                </a:lnTo>
                <a:lnTo>
                  <a:pt x="1241003" y="153367"/>
                </a:lnTo>
                <a:lnTo>
                  <a:pt x="1228787" y="132258"/>
                </a:lnTo>
                <a:lnTo>
                  <a:pt x="1202270" y="100087"/>
                </a:lnTo>
                <a:lnTo>
                  <a:pt x="1170264" y="71531"/>
                </a:lnTo>
                <a:lnTo>
                  <a:pt x="1133371" y="47077"/>
                </a:lnTo>
                <a:lnTo>
                  <a:pt x="1092190" y="27210"/>
                </a:lnTo>
                <a:lnTo>
                  <a:pt x="1047321" y="12417"/>
                </a:lnTo>
                <a:lnTo>
                  <a:pt x="999366" y="3185"/>
                </a:lnTo>
                <a:lnTo>
                  <a:pt x="948923" y="0"/>
                </a:lnTo>
                <a:close/>
              </a:path>
              <a:path w="1898015" h="850265">
                <a:moveTo>
                  <a:pt x="1576988" y="0"/>
                </a:moveTo>
                <a:lnTo>
                  <a:pt x="1526509" y="3185"/>
                </a:lnTo>
                <a:lnTo>
                  <a:pt x="1478525" y="12417"/>
                </a:lnTo>
                <a:lnTo>
                  <a:pt x="1433638" y="27210"/>
                </a:lnTo>
                <a:lnTo>
                  <a:pt x="1392448" y="47077"/>
                </a:lnTo>
                <a:lnTo>
                  <a:pt x="1355554" y="71531"/>
                </a:lnTo>
                <a:lnTo>
                  <a:pt x="1323558" y="100087"/>
                </a:lnTo>
                <a:lnTo>
                  <a:pt x="1297059" y="132258"/>
                </a:lnTo>
                <a:lnTo>
                  <a:pt x="1276658" y="167558"/>
                </a:lnTo>
                <a:lnTo>
                  <a:pt x="1262956" y="205501"/>
                </a:lnTo>
                <a:lnTo>
                  <a:pt x="1426656" y="205501"/>
                </a:lnTo>
                <a:lnTo>
                  <a:pt x="1434077" y="198079"/>
                </a:lnTo>
                <a:lnTo>
                  <a:pt x="1471869" y="174053"/>
                </a:lnTo>
                <a:lnTo>
                  <a:pt x="1514716" y="158742"/>
                </a:lnTo>
                <a:lnTo>
                  <a:pt x="1561397" y="153367"/>
                </a:lnTo>
                <a:lnTo>
                  <a:pt x="1869087" y="153367"/>
                </a:lnTo>
                <a:lnTo>
                  <a:pt x="1862017" y="139875"/>
                </a:lnTo>
                <a:lnTo>
                  <a:pt x="1835914" y="105958"/>
                </a:lnTo>
                <a:lnTo>
                  <a:pt x="1803836" y="75800"/>
                </a:lnTo>
                <a:lnTo>
                  <a:pt x="1766444" y="49931"/>
                </a:lnTo>
                <a:lnTo>
                  <a:pt x="1724401" y="28884"/>
                </a:lnTo>
                <a:lnTo>
                  <a:pt x="1678370" y="13192"/>
                </a:lnTo>
                <a:lnTo>
                  <a:pt x="1629011" y="3386"/>
                </a:lnTo>
                <a:lnTo>
                  <a:pt x="1576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08238" y="9493935"/>
            <a:ext cx="1927860" cy="880110"/>
          </a:xfrm>
          <a:custGeom>
            <a:avLst/>
            <a:gdLst/>
            <a:ahLst/>
            <a:cxnLst/>
            <a:rect l="l" t="t" r="r" b="b"/>
            <a:pathLst>
              <a:path w="1927859" h="880109">
                <a:moveTo>
                  <a:pt x="335822" y="0"/>
                </a:moveTo>
                <a:lnTo>
                  <a:pt x="281421" y="3590"/>
                </a:lnTo>
                <a:lnTo>
                  <a:pt x="229788" y="13982"/>
                </a:lnTo>
                <a:lnTo>
                  <a:pt x="181621" y="30608"/>
                </a:lnTo>
                <a:lnTo>
                  <a:pt x="137616" y="52900"/>
                </a:lnTo>
                <a:lnTo>
                  <a:pt x="98469" y="80290"/>
                </a:lnTo>
                <a:lnTo>
                  <a:pt x="64878" y="112210"/>
                </a:lnTo>
                <a:lnTo>
                  <a:pt x="37539" y="148091"/>
                </a:lnTo>
                <a:lnTo>
                  <a:pt x="17148" y="187366"/>
                </a:lnTo>
                <a:lnTo>
                  <a:pt x="4403" y="229466"/>
                </a:lnTo>
                <a:lnTo>
                  <a:pt x="0" y="273824"/>
                </a:lnTo>
                <a:lnTo>
                  <a:pt x="0" y="873135"/>
                </a:lnTo>
                <a:lnTo>
                  <a:pt x="6701" y="879837"/>
                </a:lnTo>
                <a:lnTo>
                  <a:pt x="156246" y="879837"/>
                </a:lnTo>
                <a:lnTo>
                  <a:pt x="162958" y="873135"/>
                </a:lnTo>
                <a:lnTo>
                  <a:pt x="162958" y="849900"/>
                </a:lnTo>
                <a:lnTo>
                  <a:pt x="29936" y="849900"/>
                </a:lnTo>
                <a:lnTo>
                  <a:pt x="29936" y="273824"/>
                </a:lnTo>
                <a:lnTo>
                  <a:pt x="34873" y="230042"/>
                </a:lnTo>
                <a:lnTo>
                  <a:pt x="49104" y="188811"/>
                </a:lnTo>
                <a:lnTo>
                  <a:pt x="71758" y="150826"/>
                </a:lnTo>
                <a:lnTo>
                  <a:pt x="101966" y="116779"/>
                </a:lnTo>
                <a:lnTo>
                  <a:pt x="138855" y="87367"/>
                </a:lnTo>
                <a:lnTo>
                  <a:pt x="181556" y="63282"/>
                </a:lnTo>
                <a:lnTo>
                  <a:pt x="229198" y="45219"/>
                </a:lnTo>
                <a:lnTo>
                  <a:pt x="280910" y="33872"/>
                </a:lnTo>
                <a:lnTo>
                  <a:pt x="335822" y="29936"/>
                </a:lnTo>
                <a:lnTo>
                  <a:pt x="487256" y="29936"/>
                </a:lnTo>
                <a:lnTo>
                  <a:pt x="483963" y="28349"/>
                </a:lnTo>
                <a:lnTo>
                  <a:pt x="437213" y="12912"/>
                </a:lnTo>
                <a:lnTo>
                  <a:pt x="387596" y="3306"/>
                </a:lnTo>
                <a:lnTo>
                  <a:pt x="335822" y="0"/>
                </a:lnTo>
                <a:close/>
              </a:path>
              <a:path w="1927859" h="880109">
                <a:moveTo>
                  <a:pt x="459460" y="183324"/>
                </a:moveTo>
                <a:lnTo>
                  <a:pt x="351413" y="183324"/>
                </a:lnTo>
                <a:lnTo>
                  <a:pt x="401454" y="190072"/>
                </a:lnTo>
                <a:lnTo>
                  <a:pt x="446458" y="209109"/>
                </a:lnTo>
                <a:lnTo>
                  <a:pt x="484613" y="238622"/>
                </a:lnTo>
                <a:lnTo>
                  <a:pt x="514109" y="276799"/>
                </a:lnTo>
                <a:lnTo>
                  <a:pt x="533138" y="321852"/>
                </a:lnTo>
                <a:lnTo>
                  <a:pt x="539878" y="371894"/>
                </a:lnTo>
                <a:lnTo>
                  <a:pt x="539878" y="873135"/>
                </a:lnTo>
                <a:lnTo>
                  <a:pt x="546590" y="879837"/>
                </a:lnTo>
                <a:lnTo>
                  <a:pt x="768615" y="879837"/>
                </a:lnTo>
                <a:lnTo>
                  <a:pt x="775316" y="873135"/>
                </a:lnTo>
                <a:lnTo>
                  <a:pt x="775316" y="849900"/>
                </a:lnTo>
                <a:lnTo>
                  <a:pt x="569815" y="849900"/>
                </a:lnTo>
                <a:lnTo>
                  <a:pt x="569815" y="371894"/>
                </a:lnTo>
                <a:lnTo>
                  <a:pt x="564027" y="321827"/>
                </a:lnTo>
                <a:lnTo>
                  <a:pt x="547582" y="275883"/>
                </a:lnTo>
                <a:lnTo>
                  <a:pt x="521773" y="235309"/>
                </a:lnTo>
                <a:lnTo>
                  <a:pt x="487930" y="201451"/>
                </a:lnTo>
                <a:lnTo>
                  <a:pt x="459460" y="183324"/>
                </a:lnTo>
                <a:close/>
              </a:path>
              <a:path w="1927859" h="880109">
                <a:moveTo>
                  <a:pt x="1071939" y="183324"/>
                </a:moveTo>
                <a:lnTo>
                  <a:pt x="963897" y="183324"/>
                </a:lnTo>
                <a:lnTo>
                  <a:pt x="1013934" y="190072"/>
                </a:lnTo>
                <a:lnTo>
                  <a:pt x="1058934" y="209109"/>
                </a:lnTo>
                <a:lnTo>
                  <a:pt x="1097088" y="238622"/>
                </a:lnTo>
                <a:lnTo>
                  <a:pt x="1126583" y="276799"/>
                </a:lnTo>
                <a:lnTo>
                  <a:pt x="1145611" y="321852"/>
                </a:lnTo>
                <a:lnTo>
                  <a:pt x="1152352" y="371894"/>
                </a:lnTo>
                <a:lnTo>
                  <a:pt x="1152352" y="873135"/>
                </a:lnTo>
                <a:lnTo>
                  <a:pt x="1159064" y="879837"/>
                </a:lnTo>
                <a:lnTo>
                  <a:pt x="1381088" y="879837"/>
                </a:lnTo>
                <a:lnTo>
                  <a:pt x="1387790" y="873135"/>
                </a:lnTo>
                <a:lnTo>
                  <a:pt x="1387790" y="849900"/>
                </a:lnTo>
                <a:lnTo>
                  <a:pt x="1182299" y="849900"/>
                </a:lnTo>
                <a:lnTo>
                  <a:pt x="1182299" y="371894"/>
                </a:lnTo>
                <a:lnTo>
                  <a:pt x="1176511" y="321827"/>
                </a:lnTo>
                <a:lnTo>
                  <a:pt x="1160064" y="275883"/>
                </a:lnTo>
                <a:lnTo>
                  <a:pt x="1134254" y="235309"/>
                </a:lnTo>
                <a:lnTo>
                  <a:pt x="1100410" y="201451"/>
                </a:lnTo>
                <a:lnTo>
                  <a:pt x="1071939" y="183324"/>
                </a:lnTo>
                <a:close/>
              </a:path>
              <a:path w="1927859" h="880109">
                <a:moveTo>
                  <a:pt x="1684415" y="183324"/>
                </a:moveTo>
                <a:lnTo>
                  <a:pt x="1576370" y="183324"/>
                </a:lnTo>
                <a:lnTo>
                  <a:pt x="1626411" y="190072"/>
                </a:lnTo>
                <a:lnTo>
                  <a:pt x="1671413" y="209109"/>
                </a:lnTo>
                <a:lnTo>
                  <a:pt x="1709565" y="238622"/>
                </a:lnTo>
                <a:lnTo>
                  <a:pt x="1739058" y="276799"/>
                </a:lnTo>
                <a:lnTo>
                  <a:pt x="1758085" y="321852"/>
                </a:lnTo>
                <a:lnTo>
                  <a:pt x="1764825" y="371894"/>
                </a:lnTo>
                <a:lnTo>
                  <a:pt x="1764825" y="873135"/>
                </a:lnTo>
                <a:lnTo>
                  <a:pt x="1771527" y="879837"/>
                </a:lnTo>
                <a:lnTo>
                  <a:pt x="1921082" y="879837"/>
                </a:lnTo>
                <a:lnTo>
                  <a:pt x="1927784" y="873135"/>
                </a:lnTo>
                <a:lnTo>
                  <a:pt x="1927784" y="849900"/>
                </a:lnTo>
                <a:lnTo>
                  <a:pt x="1794762" y="849900"/>
                </a:lnTo>
                <a:lnTo>
                  <a:pt x="1794762" y="371894"/>
                </a:lnTo>
                <a:lnTo>
                  <a:pt x="1788975" y="321827"/>
                </a:lnTo>
                <a:lnTo>
                  <a:pt x="1772531" y="275883"/>
                </a:lnTo>
                <a:lnTo>
                  <a:pt x="1746724" y="235309"/>
                </a:lnTo>
                <a:lnTo>
                  <a:pt x="1712884" y="201451"/>
                </a:lnTo>
                <a:lnTo>
                  <a:pt x="1684415" y="183324"/>
                </a:lnTo>
                <a:close/>
              </a:path>
              <a:path w="1927859" h="880109">
                <a:moveTo>
                  <a:pt x="351413" y="153387"/>
                </a:moveTo>
                <a:lnTo>
                  <a:pt x="301400" y="159168"/>
                </a:lnTo>
                <a:lnTo>
                  <a:pt x="255455" y="175630"/>
                </a:lnTo>
                <a:lnTo>
                  <a:pt x="214900" y="201451"/>
                </a:lnTo>
                <a:lnTo>
                  <a:pt x="181056" y="235309"/>
                </a:lnTo>
                <a:lnTo>
                  <a:pt x="155246" y="275883"/>
                </a:lnTo>
                <a:lnTo>
                  <a:pt x="138790" y="321852"/>
                </a:lnTo>
                <a:lnTo>
                  <a:pt x="133011" y="371894"/>
                </a:lnTo>
                <a:lnTo>
                  <a:pt x="133011" y="849900"/>
                </a:lnTo>
                <a:lnTo>
                  <a:pt x="162958" y="849900"/>
                </a:lnTo>
                <a:lnTo>
                  <a:pt x="162958" y="371894"/>
                </a:lnTo>
                <a:lnTo>
                  <a:pt x="169701" y="321827"/>
                </a:lnTo>
                <a:lnTo>
                  <a:pt x="188725" y="276799"/>
                </a:lnTo>
                <a:lnTo>
                  <a:pt x="218218" y="238622"/>
                </a:lnTo>
                <a:lnTo>
                  <a:pt x="256371" y="209109"/>
                </a:lnTo>
                <a:lnTo>
                  <a:pt x="301372" y="190072"/>
                </a:lnTo>
                <a:lnTo>
                  <a:pt x="351413" y="183324"/>
                </a:lnTo>
                <a:lnTo>
                  <a:pt x="459460" y="183324"/>
                </a:lnTo>
                <a:lnTo>
                  <a:pt x="447375" y="175630"/>
                </a:lnTo>
                <a:lnTo>
                  <a:pt x="401429" y="159168"/>
                </a:lnTo>
                <a:lnTo>
                  <a:pt x="351413" y="153387"/>
                </a:lnTo>
                <a:close/>
              </a:path>
              <a:path w="1927859" h="880109">
                <a:moveTo>
                  <a:pt x="963897" y="153387"/>
                </a:moveTo>
                <a:lnTo>
                  <a:pt x="913851" y="159168"/>
                </a:lnTo>
                <a:lnTo>
                  <a:pt x="867879" y="175630"/>
                </a:lnTo>
                <a:lnTo>
                  <a:pt x="827303" y="201451"/>
                </a:lnTo>
                <a:lnTo>
                  <a:pt x="793444" y="235309"/>
                </a:lnTo>
                <a:lnTo>
                  <a:pt x="767623" y="275883"/>
                </a:lnTo>
                <a:lnTo>
                  <a:pt x="751161" y="321852"/>
                </a:lnTo>
                <a:lnTo>
                  <a:pt x="745380" y="371894"/>
                </a:lnTo>
                <a:lnTo>
                  <a:pt x="745380" y="849900"/>
                </a:lnTo>
                <a:lnTo>
                  <a:pt x="775316" y="849900"/>
                </a:lnTo>
                <a:lnTo>
                  <a:pt x="775316" y="371894"/>
                </a:lnTo>
                <a:lnTo>
                  <a:pt x="782064" y="321827"/>
                </a:lnTo>
                <a:lnTo>
                  <a:pt x="801099" y="276799"/>
                </a:lnTo>
                <a:lnTo>
                  <a:pt x="830612" y="238622"/>
                </a:lnTo>
                <a:lnTo>
                  <a:pt x="868789" y="209109"/>
                </a:lnTo>
                <a:lnTo>
                  <a:pt x="913822" y="190072"/>
                </a:lnTo>
                <a:lnTo>
                  <a:pt x="963897" y="183324"/>
                </a:lnTo>
                <a:lnTo>
                  <a:pt x="1071939" y="183324"/>
                </a:lnTo>
                <a:lnTo>
                  <a:pt x="1059855" y="175630"/>
                </a:lnTo>
                <a:lnTo>
                  <a:pt x="1013910" y="159168"/>
                </a:lnTo>
                <a:lnTo>
                  <a:pt x="963897" y="153387"/>
                </a:lnTo>
                <a:close/>
              </a:path>
              <a:path w="1927859" h="880109">
                <a:moveTo>
                  <a:pt x="1576370" y="153387"/>
                </a:moveTo>
                <a:lnTo>
                  <a:pt x="1526328" y="159168"/>
                </a:lnTo>
                <a:lnTo>
                  <a:pt x="1480357" y="175630"/>
                </a:lnTo>
                <a:lnTo>
                  <a:pt x="1439781" y="201451"/>
                </a:lnTo>
                <a:lnTo>
                  <a:pt x="1405921" y="235309"/>
                </a:lnTo>
                <a:lnTo>
                  <a:pt x="1380098" y="275883"/>
                </a:lnTo>
                <a:lnTo>
                  <a:pt x="1363635" y="321852"/>
                </a:lnTo>
                <a:lnTo>
                  <a:pt x="1357853" y="371894"/>
                </a:lnTo>
                <a:lnTo>
                  <a:pt x="1357853" y="849900"/>
                </a:lnTo>
                <a:lnTo>
                  <a:pt x="1387790" y="849900"/>
                </a:lnTo>
                <a:lnTo>
                  <a:pt x="1387790" y="371894"/>
                </a:lnTo>
                <a:lnTo>
                  <a:pt x="1394537" y="321827"/>
                </a:lnTo>
                <a:lnTo>
                  <a:pt x="1413573" y="276799"/>
                </a:lnTo>
                <a:lnTo>
                  <a:pt x="1443085" y="238622"/>
                </a:lnTo>
                <a:lnTo>
                  <a:pt x="1481263" y="209109"/>
                </a:lnTo>
                <a:lnTo>
                  <a:pt x="1526295" y="190072"/>
                </a:lnTo>
                <a:lnTo>
                  <a:pt x="1576370" y="183324"/>
                </a:lnTo>
                <a:lnTo>
                  <a:pt x="1684415" y="183324"/>
                </a:lnTo>
                <a:lnTo>
                  <a:pt x="1672331" y="175630"/>
                </a:lnTo>
                <a:lnTo>
                  <a:pt x="1626386" y="159168"/>
                </a:lnTo>
                <a:lnTo>
                  <a:pt x="1576370" y="153387"/>
                </a:lnTo>
                <a:close/>
              </a:path>
              <a:path w="1927859" h="880109">
                <a:moveTo>
                  <a:pt x="1744209" y="29936"/>
                </a:moveTo>
                <a:lnTo>
                  <a:pt x="1591961" y="29936"/>
                </a:lnTo>
                <a:lnTo>
                  <a:pt x="1646871" y="33872"/>
                </a:lnTo>
                <a:lnTo>
                  <a:pt x="1698581" y="45219"/>
                </a:lnTo>
                <a:lnTo>
                  <a:pt x="1746223" y="63282"/>
                </a:lnTo>
                <a:lnTo>
                  <a:pt x="1788924" y="87367"/>
                </a:lnTo>
                <a:lnTo>
                  <a:pt x="1825814" y="116779"/>
                </a:lnTo>
                <a:lnTo>
                  <a:pt x="1856022" y="150826"/>
                </a:lnTo>
                <a:lnTo>
                  <a:pt x="1878678" y="188811"/>
                </a:lnTo>
                <a:lnTo>
                  <a:pt x="1892910" y="230042"/>
                </a:lnTo>
                <a:lnTo>
                  <a:pt x="1897847" y="273824"/>
                </a:lnTo>
                <a:lnTo>
                  <a:pt x="1897847" y="849900"/>
                </a:lnTo>
                <a:lnTo>
                  <a:pt x="1927784" y="849900"/>
                </a:lnTo>
                <a:lnTo>
                  <a:pt x="1927784" y="273824"/>
                </a:lnTo>
                <a:lnTo>
                  <a:pt x="1923380" y="229466"/>
                </a:lnTo>
                <a:lnTo>
                  <a:pt x="1910634" y="187366"/>
                </a:lnTo>
                <a:lnTo>
                  <a:pt x="1890243" y="148091"/>
                </a:lnTo>
                <a:lnTo>
                  <a:pt x="1862902" y="112210"/>
                </a:lnTo>
                <a:lnTo>
                  <a:pt x="1829310" y="80290"/>
                </a:lnTo>
                <a:lnTo>
                  <a:pt x="1790163" y="52900"/>
                </a:lnTo>
                <a:lnTo>
                  <a:pt x="1746158" y="30608"/>
                </a:lnTo>
                <a:lnTo>
                  <a:pt x="1744209" y="29936"/>
                </a:lnTo>
                <a:close/>
              </a:path>
              <a:path w="1927859" h="880109">
                <a:moveTo>
                  <a:pt x="487256" y="29936"/>
                </a:moveTo>
                <a:lnTo>
                  <a:pt x="335822" y="29936"/>
                </a:lnTo>
                <a:lnTo>
                  <a:pt x="388898" y="33667"/>
                </a:lnTo>
                <a:lnTo>
                  <a:pt x="439346" y="44465"/>
                </a:lnTo>
                <a:lnTo>
                  <a:pt x="486247" y="61732"/>
                </a:lnTo>
                <a:lnTo>
                  <a:pt x="528681" y="84874"/>
                </a:lnTo>
                <a:lnTo>
                  <a:pt x="565731" y="113294"/>
                </a:lnTo>
                <a:lnTo>
                  <a:pt x="596477" y="146396"/>
                </a:lnTo>
                <a:lnTo>
                  <a:pt x="620000" y="183585"/>
                </a:lnTo>
                <a:lnTo>
                  <a:pt x="635383" y="224265"/>
                </a:lnTo>
                <a:lnTo>
                  <a:pt x="637090" y="230851"/>
                </a:lnTo>
                <a:lnTo>
                  <a:pt x="643058" y="235448"/>
                </a:lnTo>
                <a:lnTo>
                  <a:pt x="656681" y="235448"/>
                </a:lnTo>
                <a:lnTo>
                  <a:pt x="662639" y="230851"/>
                </a:lnTo>
                <a:lnTo>
                  <a:pt x="664346" y="224244"/>
                </a:lnTo>
                <a:lnTo>
                  <a:pt x="679687" y="183568"/>
                </a:lnTo>
                <a:lnTo>
                  <a:pt x="684082" y="176612"/>
                </a:lnTo>
                <a:lnTo>
                  <a:pt x="649844" y="176612"/>
                </a:lnTo>
                <a:lnTo>
                  <a:pt x="628084" y="139044"/>
                </a:lnTo>
                <a:lnTo>
                  <a:pt x="599906" y="104966"/>
                </a:lnTo>
                <a:lnTo>
                  <a:pt x="566020" y="74845"/>
                </a:lnTo>
                <a:lnTo>
                  <a:pt x="527135" y="49150"/>
                </a:lnTo>
                <a:lnTo>
                  <a:pt x="487256" y="29936"/>
                </a:lnTo>
                <a:close/>
              </a:path>
              <a:path w="1927859" h="880109">
                <a:moveTo>
                  <a:pt x="1115321" y="29936"/>
                </a:moveTo>
                <a:lnTo>
                  <a:pt x="963897" y="29936"/>
                </a:lnTo>
                <a:lnTo>
                  <a:pt x="1016970" y="33667"/>
                </a:lnTo>
                <a:lnTo>
                  <a:pt x="1067414" y="44465"/>
                </a:lnTo>
                <a:lnTo>
                  <a:pt x="1114312" y="61732"/>
                </a:lnTo>
                <a:lnTo>
                  <a:pt x="1156744" y="84874"/>
                </a:lnTo>
                <a:lnTo>
                  <a:pt x="1193794" y="113294"/>
                </a:lnTo>
                <a:lnTo>
                  <a:pt x="1224541" y="146396"/>
                </a:lnTo>
                <a:lnTo>
                  <a:pt x="1248069" y="183585"/>
                </a:lnTo>
                <a:lnTo>
                  <a:pt x="1263458" y="224265"/>
                </a:lnTo>
                <a:lnTo>
                  <a:pt x="1265165" y="230851"/>
                </a:lnTo>
                <a:lnTo>
                  <a:pt x="1271113" y="235448"/>
                </a:lnTo>
                <a:lnTo>
                  <a:pt x="1284746" y="235448"/>
                </a:lnTo>
                <a:lnTo>
                  <a:pt x="1290704" y="230851"/>
                </a:lnTo>
                <a:lnTo>
                  <a:pt x="1292421" y="224244"/>
                </a:lnTo>
                <a:lnTo>
                  <a:pt x="1307762" y="183568"/>
                </a:lnTo>
                <a:lnTo>
                  <a:pt x="1312156" y="176612"/>
                </a:lnTo>
                <a:lnTo>
                  <a:pt x="1277919" y="176612"/>
                </a:lnTo>
                <a:lnTo>
                  <a:pt x="1256153" y="139044"/>
                </a:lnTo>
                <a:lnTo>
                  <a:pt x="1227971" y="104966"/>
                </a:lnTo>
                <a:lnTo>
                  <a:pt x="1194083" y="74845"/>
                </a:lnTo>
                <a:lnTo>
                  <a:pt x="1155199" y="49150"/>
                </a:lnTo>
                <a:lnTo>
                  <a:pt x="1115321" y="29936"/>
                </a:lnTo>
                <a:close/>
              </a:path>
              <a:path w="1927859" h="880109">
                <a:moveTo>
                  <a:pt x="963897" y="0"/>
                </a:moveTo>
                <a:lnTo>
                  <a:pt x="912088" y="3306"/>
                </a:lnTo>
                <a:lnTo>
                  <a:pt x="862444" y="12912"/>
                </a:lnTo>
                <a:lnTo>
                  <a:pt x="815677" y="28349"/>
                </a:lnTo>
                <a:lnTo>
                  <a:pt x="772497" y="49150"/>
                </a:lnTo>
                <a:lnTo>
                  <a:pt x="733613" y="74845"/>
                </a:lnTo>
                <a:lnTo>
                  <a:pt x="699736" y="104966"/>
                </a:lnTo>
                <a:lnTo>
                  <a:pt x="671576" y="139044"/>
                </a:lnTo>
                <a:lnTo>
                  <a:pt x="649844" y="176612"/>
                </a:lnTo>
                <a:lnTo>
                  <a:pt x="684082" y="176612"/>
                </a:lnTo>
                <a:lnTo>
                  <a:pt x="703182" y="146383"/>
                </a:lnTo>
                <a:lnTo>
                  <a:pt x="733910" y="113284"/>
                </a:lnTo>
                <a:lnTo>
                  <a:pt x="770952" y="84867"/>
                </a:lnTo>
                <a:lnTo>
                  <a:pt x="813391" y="61728"/>
                </a:lnTo>
                <a:lnTo>
                  <a:pt x="860308" y="44463"/>
                </a:lnTo>
                <a:lnTo>
                  <a:pt x="910782" y="33667"/>
                </a:lnTo>
                <a:lnTo>
                  <a:pt x="963897" y="29936"/>
                </a:lnTo>
                <a:lnTo>
                  <a:pt x="1115321" y="29936"/>
                </a:lnTo>
                <a:lnTo>
                  <a:pt x="1112028" y="28349"/>
                </a:lnTo>
                <a:lnTo>
                  <a:pt x="1065281" y="12912"/>
                </a:lnTo>
                <a:lnTo>
                  <a:pt x="1015667" y="3306"/>
                </a:lnTo>
                <a:lnTo>
                  <a:pt x="963897" y="0"/>
                </a:lnTo>
                <a:close/>
              </a:path>
              <a:path w="1927859" h="880109">
                <a:moveTo>
                  <a:pt x="1591961" y="0"/>
                </a:moveTo>
                <a:lnTo>
                  <a:pt x="1540153" y="3306"/>
                </a:lnTo>
                <a:lnTo>
                  <a:pt x="1490511" y="12912"/>
                </a:lnTo>
                <a:lnTo>
                  <a:pt x="1443745" y="28349"/>
                </a:lnTo>
                <a:lnTo>
                  <a:pt x="1400567" y="49150"/>
                </a:lnTo>
                <a:lnTo>
                  <a:pt x="1361685" y="74845"/>
                </a:lnTo>
                <a:lnTo>
                  <a:pt x="1327810" y="104966"/>
                </a:lnTo>
                <a:lnTo>
                  <a:pt x="1299651" y="139044"/>
                </a:lnTo>
                <a:lnTo>
                  <a:pt x="1277919" y="176612"/>
                </a:lnTo>
                <a:lnTo>
                  <a:pt x="1312156" y="176612"/>
                </a:lnTo>
                <a:lnTo>
                  <a:pt x="1331254" y="146383"/>
                </a:lnTo>
                <a:lnTo>
                  <a:pt x="1361979" y="113284"/>
                </a:lnTo>
                <a:lnTo>
                  <a:pt x="1399018" y="84867"/>
                </a:lnTo>
                <a:lnTo>
                  <a:pt x="1441455" y="61728"/>
                </a:lnTo>
                <a:lnTo>
                  <a:pt x="1488370" y="44463"/>
                </a:lnTo>
                <a:lnTo>
                  <a:pt x="1538845" y="33667"/>
                </a:lnTo>
                <a:lnTo>
                  <a:pt x="1591961" y="29936"/>
                </a:lnTo>
                <a:lnTo>
                  <a:pt x="1744209" y="29936"/>
                </a:lnTo>
                <a:lnTo>
                  <a:pt x="1697991" y="13982"/>
                </a:lnTo>
                <a:lnTo>
                  <a:pt x="1646360" y="3590"/>
                </a:lnTo>
                <a:lnTo>
                  <a:pt x="15919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84222" y="9066375"/>
            <a:ext cx="2552700" cy="1699260"/>
          </a:xfrm>
          <a:custGeom>
            <a:avLst/>
            <a:gdLst/>
            <a:ahLst/>
            <a:cxnLst/>
            <a:rect l="l" t="t" r="r" b="b"/>
            <a:pathLst>
              <a:path w="2552700" h="1699259">
                <a:moveTo>
                  <a:pt x="2535912" y="0"/>
                </a:moveTo>
                <a:lnTo>
                  <a:pt x="0" y="1673949"/>
                </a:lnTo>
                <a:lnTo>
                  <a:pt x="16491" y="1698943"/>
                </a:lnTo>
                <a:lnTo>
                  <a:pt x="2552403" y="24994"/>
                </a:lnTo>
                <a:lnTo>
                  <a:pt x="25359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87390" y="9177047"/>
            <a:ext cx="2044064" cy="1583690"/>
          </a:xfrm>
          <a:custGeom>
            <a:avLst/>
            <a:gdLst/>
            <a:ahLst/>
            <a:cxnLst/>
            <a:rect l="l" t="t" r="r" b="b"/>
            <a:pathLst>
              <a:path w="2044065" h="1583690">
                <a:moveTo>
                  <a:pt x="2043874" y="0"/>
                </a:moveTo>
                <a:lnTo>
                  <a:pt x="0" y="1583103"/>
                </a:lnTo>
                <a:lnTo>
                  <a:pt x="1724201" y="257524"/>
                </a:lnTo>
                <a:lnTo>
                  <a:pt x="2043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78299" y="9169138"/>
            <a:ext cx="2068195" cy="1603375"/>
          </a:xfrm>
          <a:custGeom>
            <a:avLst/>
            <a:gdLst/>
            <a:ahLst/>
            <a:cxnLst/>
            <a:rect l="l" t="t" r="r" b="b"/>
            <a:pathLst>
              <a:path w="2068195" h="1603375">
                <a:moveTo>
                  <a:pt x="2040461" y="0"/>
                </a:moveTo>
                <a:lnTo>
                  <a:pt x="2006463" y="29958"/>
                </a:lnTo>
                <a:lnTo>
                  <a:pt x="1972050" y="58039"/>
                </a:lnTo>
                <a:lnTo>
                  <a:pt x="1927138" y="94010"/>
                </a:lnTo>
                <a:lnTo>
                  <a:pt x="1699290" y="272936"/>
                </a:lnTo>
                <a:lnTo>
                  <a:pt x="0" y="1579124"/>
                </a:lnTo>
                <a:lnTo>
                  <a:pt x="18166" y="1602925"/>
                </a:lnTo>
                <a:lnTo>
                  <a:pt x="1679881" y="326027"/>
                </a:lnTo>
                <a:lnTo>
                  <a:pt x="1930395" y="129695"/>
                </a:lnTo>
                <a:lnTo>
                  <a:pt x="1988187" y="83434"/>
                </a:lnTo>
                <a:lnTo>
                  <a:pt x="2026955" y="51552"/>
                </a:lnTo>
                <a:lnTo>
                  <a:pt x="2062647" y="19041"/>
                </a:lnTo>
                <a:lnTo>
                  <a:pt x="2067937" y="8397"/>
                </a:lnTo>
                <a:lnTo>
                  <a:pt x="2038021" y="7444"/>
                </a:lnTo>
                <a:lnTo>
                  <a:pt x="2038157" y="2879"/>
                </a:lnTo>
                <a:lnTo>
                  <a:pt x="20404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32961" y="9313180"/>
            <a:ext cx="1595755" cy="1446530"/>
          </a:xfrm>
          <a:custGeom>
            <a:avLst/>
            <a:gdLst/>
            <a:ahLst/>
            <a:cxnLst/>
            <a:rect l="l" t="t" r="r" b="b"/>
            <a:pathLst>
              <a:path w="1595754" h="1446529">
                <a:moveTo>
                  <a:pt x="1575061" y="0"/>
                </a:moveTo>
                <a:lnTo>
                  <a:pt x="0" y="1423789"/>
                </a:lnTo>
                <a:lnTo>
                  <a:pt x="20083" y="1445997"/>
                </a:lnTo>
                <a:lnTo>
                  <a:pt x="1595134" y="22208"/>
                </a:lnTo>
                <a:lnTo>
                  <a:pt x="15750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2918" y="9135743"/>
            <a:ext cx="587375" cy="1617345"/>
          </a:xfrm>
          <a:custGeom>
            <a:avLst/>
            <a:gdLst/>
            <a:ahLst/>
            <a:cxnLst/>
            <a:rect l="l" t="t" r="r" b="b"/>
            <a:pathLst>
              <a:path w="587375" h="1617345">
                <a:moveTo>
                  <a:pt x="0" y="0"/>
                </a:moveTo>
                <a:lnTo>
                  <a:pt x="92585" y="257937"/>
                </a:lnTo>
                <a:lnTo>
                  <a:pt x="587092" y="16170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38149" y="9132042"/>
            <a:ext cx="615950" cy="1626235"/>
          </a:xfrm>
          <a:custGeom>
            <a:avLst/>
            <a:gdLst/>
            <a:ahLst/>
            <a:cxnLst/>
            <a:rect l="l" t="t" r="r" b="b"/>
            <a:pathLst>
              <a:path w="615950" h="1626234">
                <a:moveTo>
                  <a:pt x="29255" y="0"/>
                </a:moveTo>
                <a:lnTo>
                  <a:pt x="14763" y="3696"/>
                </a:lnTo>
                <a:lnTo>
                  <a:pt x="0" y="6094"/>
                </a:lnTo>
                <a:lnTo>
                  <a:pt x="1220" y="10040"/>
                </a:lnTo>
                <a:lnTo>
                  <a:pt x="16600" y="53830"/>
                </a:lnTo>
                <a:lnTo>
                  <a:pt x="35638" y="106971"/>
                </a:lnTo>
                <a:lnTo>
                  <a:pt x="60790" y="176772"/>
                </a:lnTo>
                <a:lnTo>
                  <a:pt x="126304" y="357788"/>
                </a:lnTo>
                <a:lnTo>
                  <a:pt x="587804" y="1625908"/>
                </a:lnTo>
                <a:lnTo>
                  <a:pt x="615928" y="1615657"/>
                </a:lnTo>
                <a:lnTo>
                  <a:pt x="151880" y="340535"/>
                </a:lnTo>
                <a:lnTo>
                  <a:pt x="76315" y="131841"/>
                </a:lnTo>
                <a:lnTo>
                  <a:pt x="54894" y="72392"/>
                </a:lnTo>
                <a:lnTo>
                  <a:pt x="39516" y="29444"/>
                </a:lnTo>
                <a:lnTo>
                  <a:pt x="30856" y="4843"/>
                </a:lnTo>
                <a:lnTo>
                  <a:pt x="29255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77495" y="10737850"/>
            <a:ext cx="3277870" cy="185420"/>
          </a:xfrm>
          <a:custGeom>
            <a:avLst/>
            <a:gdLst/>
            <a:ahLst/>
            <a:cxnLst/>
            <a:rect l="l" t="t" r="r" b="b"/>
            <a:pathLst>
              <a:path w="3277870" h="185420">
                <a:moveTo>
                  <a:pt x="3270790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8570"/>
                </a:lnTo>
                <a:lnTo>
                  <a:pt x="6701" y="185271"/>
                </a:lnTo>
                <a:lnTo>
                  <a:pt x="3270790" y="185271"/>
                </a:lnTo>
                <a:lnTo>
                  <a:pt x="3277491" y="178570"/>
                </a:lnTo>
                <a:lnTo>
                  <a:pt x="3277491" y="155335"/>
                </a:lnTo>
                <a:lnTo>
                  <a:pt x="29946" y="155335"/>
                </a:lnTo>
                <a:lnTo>
                  <a:pt x="29946" y="29946"/>
                </a:lnTo>
                <a:lnTo>
                  <a:pt x="3277491" y="29946"/>
                </a:lnTo>
                <a:lnTo>
                  <a:pt x="3277491" y="6711"/>
                </a:lnTo>
                <a:lnTo>
                  <a:pt x="3270790" y="0"/>
                </a:lnTo>
                <a:close/>
              </a:path>
              <a:path w="3277870" h="185420">
                <a:moveTo>
                  <a:pt x="3277491" y="29946"/>
                </a:moveTo>
                <a:lnTo>
                  <a:pt x="3247555" y="29946"/>
                </a:lnTo>
                <a:lnTo>
                  <a:pt x="3247555" y="155335"/>
                </a:lnTo>
                <a:lnTo>
                  <a:pt x="3277491" y="155335"/>
                </a:lnTo>
                <a:lnTo>
                  <a:pt x="3277491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623854" y="11034976"/>
            <a:ext cx="367030" cy="243840"/>
          </a:xfrm>
          <a:custGeom>
            <a:avLst/>
            <a:gdLst/>
            <a:ahLst/>
            <a:cxnLst/>
            <a:rect l="l" t="t" r="r" b="b"/>
            <a:pathLst>
              <a:path w="367029" h="243840">
                <a:moveTo>
                  <a:pt x="300964" y="0"/>
                </a:moveTo>
                <a:lnTo>
                  <a:pt x="281980" y="2094"/>
                </a:lnTo>
                <a:lnTo>
                  <a:pt x="20261" y="69897"/>
                </a:lnTo>
                <a:lnTo>
                  <a:pt x="0" y="75579"/>
                </a:lnTo>
                <a:lnTo>
                  <a:pt x="197124" y="243616"/>
                </a:lnTo>
                <a:lnTo>
                  <a:pt x="342816" y="119421"/>
                </a:lnTo>
                <a:lnTo>
                  <a:pt x="359418" y="98293"/>
                </a:lnTo>
                <a:lnTo>
                  <a:pt x="366412" y="73306"/>
                </a:lnTo>
                <a:lnTo>
                  <a:pt x="363552" y="47516"/>
                </a:lnTo>
                <a:lnTo>
                  <a:pt x="350586" y="23979"/>
                </a:lnTo>
                <a:lnTo>
                  <a:pt x="336326" y="11284"/>
                </a:lnTo>
                <a:lnTo>
                  <a:pt x="319432" y="3177"/>
                </a:lnTo>
                <a:lnTo>
                  <a:pt x="300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08132" y="11020056"/>
            <a:ext cx="397510" cy="273685"/>
          </a:xfrm>
          <a:custGeom>
            <a:avLst/>
            <a:gdLst/>
            <a:ahLst/>
            <a:cxnLst/>
            <a:rect l="l" t="t" r="r" b="b"/>
            <a:pathLst>
              <a:path w="397509" h="273684">
                <a:moveTo>
                  <a:pt x="317100" y="0"/>
                </a:moveTo>
                <a:lnTo>
                  <a:pt x="28428" y="71360"/>
                </a:lnTo>
                <a:lnTo>
                  <a:pt x="0" y="92951"/>
                </a:lnTo>
                <a:lnTo>
                  <a:pt x="1905" y="98385"/>
                </a:lnTo>
                <a:lnTo>
                  <a:pt x="205941" y="272306"/>
                </a:lnTo>
                <a:lnTo>
                  <a:pt x="209386" y="273500"/>
                </a:lnTo>
                <a:lnTo>
                  <a:pt x="216307" y="273500"/>
                </a:lnTo>
                <a:lnTo>
                  <a:pt x="219752" y="272306"/>
                </a:lnTo>
                <a:lnTo>
                  <a:pt x="259009" y="238862"/>
                </a:lnTo>
                <a:lnTo>
                  <a:pt x="212841" y="238862"/>
                </a:lnTo>
                <a:lnTo>
                  <a:pt x="46888" y="97390"/>
                </a:lnTo>
                <a:lnTo>
                  <a:pt x="301425" y="31497"/>
                </a:lnTo>
                <a:lnTo>
                  <a:pt x="316169" y="29911"/>
                </a:lnTo>
                <a:lnTo>
                  <a:pt x="378103" y="29911"/>
                </a:lnTo>
                <a:lnTo>
                  <a:pt x="377737" y="29246"/>
                </a:lnTo>
                <a:lnTo>
                  <a:pt x="360362" y="13820"/>
                </a:lnTo>
                <a:lnTo>
                  <a:pt x="339685" y="3922"/>
                </a:lnTo>
                <a:lnTo>
                  <a:pt x="317100" y="0"/>
                </a:lnTo>
                <a:close/>
              </a:path>
              <a:path w="397509" h="273684">
                <a:moveTo>
                  <a:pt x="378103" y="29911"/>
                </a:moveTo>
                <a:lnTo>
                  <a:pt x="316169" y="29911"/>
                </a:lnTo>
                <a:lnTo>
                  <a:pt x="330589" y="32414"/>
                </a:lnTo>
                <a:lnTo>
                  <a:pt x="343788" y="38728"/>
                </a:lnTo>
                <a:lnTo>
                  <a:pt x="354868" y="48575"/>
                </a:lnTo>
                <a:lnTo>
                  <a:pt x="364949" y="66899"/>
                </a:lnTo>
                <a:lnTo>
                  <a:pt x="367173" y="87011"/>
                </a:lnTo>
                <a:lnTo>
                  <a:pt x="361734" y="106499"/>
                </a:lnTo>
                <a:lnTo>
                  <a:pt x="348827" y="122950"/>
                </a:lnTo>
                <a:lnTo>
                  <a:pt x="212841" y="238862"/>
                </a:lnTo>
                <a:lnTo>
                  <a:pt x="259009" y="238862"/>
                </a:lnTo>
                <a:lnTo>
                  <a:pt x="368240" y="145734"/>
                </a:lnTo>
                <a:lnTo>
                  <a:pt x="388465" y="119966"/>
                </a:lnTo>
                <a:lnTo>
                  <a:pt x="396995" y="89441"/>
                </a:lnTo>
                <a:lnTo>
                  <a:pt x="393522" y="57941"/>
                </a:lnTo>
                <a:lnTo>
                  <a:pt x="378103" y="29911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8187" y="10119262"/>
            <a:ext cx="3252470" cy="1174750"/>
          </a:xfrm>
          <a:custGeom>
            <a:avLst/>
            <a:gdLst/>
            <a:ahLst/>
            <a:cxnLst/>
            <a:rect l="l" t="t" r="r" b="b"/>
            <a:pathLst>
              <a:path w="3252470" h="1174750">
                <a:moveTo>
                  <a:pt x="1425190" y="0"/>
                </a:moveTo>
                <a:lnTo>
                  <a:pt x="1354036" y="2197"/>
                </a:lnTo>
                <a:lnTo>
                  <a:pt x="1284606" y="8281"/>
                </a:lnTo>
                <a:lnTo>
                  <a:pt x="1216909" y="18066"/>
                </a:lnTo>
                <a:lnTo>
                  <a:pt x="1150951" y="31363"/>
                </a:lnTo>
                <a:lnTo>
                  <a:pt x="1086742" y="47984"/>
                </a:lnTo>
                <a:lnTo>
                  <a:pt x="1024288" y="67743"/>
                </a:lnTo>
                <a:lnTo>
                  <a:pt x="963598" y="90452"/>
                </a:lnTo>
                <a:lnTo>
                  <a:pt x="904679" y="115922"/>
                </a:lnTo>
                <a:lnTo>
                  <a:pt x="847538" y="143968"/>
                </a:lnTo>
                <a:lnTo>
                  <a:pt x="792185" y="174400"/>
                </a:lnTo>
                <a:lnTo>
                  <a:pt x="719345" y="219568"/>
                </a:lnTo>
                <a:lnTo>
                  <a:pt x="674871" y="250145"/>
                </a:lnTo>
                <a:lnTo>
                  <a:pt x="631763" y="282060"/>
                </a:lnTo>
                <a:lnTo>
                  <a:pt x="590026" y="315192"/>
                </a:lnTo>
                <a:lnTo>
                  <a:pt x="549665" y="349418"/>
                </a:lnTo>
                <a:lnTo>
                  <a:pt x="510684" y="384616"/>
                </a:lnTo>
                <a:lnTo>
                  <a:pt x="473088" y="420663"/>
                </a:lnTo>
                <a:lnTo>
                  <a:pt x="436882" y="457436"/>
                </a:lnTo>
                <a:lnTo>
                  <a:pt x="402070" y="494815"/>
                </a:lnTo>
                <a:lnTo>
                  <a:pt x="368657" y="532675"/>
                </a:lnTo>
                <a:lnTo>
                  <a:pt x="336648" y="570896"/>
                </a:lnTo>
                <a:lnTo>
                  <a:pt x="306048" y="609353"/>
                </a:lnTo>
                <a:lnTo>
                  <a:pt x="276860" y="647926"/>
                </a:lnTo>
                <a:lnTo>
                  <a:pt x="236366" y="704052"/>
                </a:lnTo>
                <a:lnTo>
                  <a:pt x="198985" y="758264"/>
                </a:lnTo>
                <a:lnTo>
                  <a:pt x="164733" y="810470"/>
                </a:lnTo>
                <a:lnTo>
                  <a:pt x="133628" y="860572"/>
                </a:lnTo>
                <a:lnTo>
                  <a:pt x="105685" y="908478"/>
                </a:lnTo>
                <a:lnTo>
                  <a:pt x="80921" y="954091"/>
                </a:lnTo>
                <a:lnTo>
                  <a:pt x="59352" y="997316"/>
                </a:lnTo>
                <a:lnTo>
                  <a:pt x="40994" y="1038060"/>
                </a:lnTo>
                <a:lnTo>
                  <a:pt x="25863" y="1076227"/>
                </a:lnTo>
                <a:lnTo>
                  <a:pt x="5350" y="1144451"/>
                </a:lnTo>
                <a:lnTo>
                  <a:pt x="0" y="1174318"/>
                </a:lnTo>
                <a:lnTo>
                  <a:pt x="1805473" y="1174318"/>
                </a:lnTo>
                <a:lnTo>
                  <a:pt x="1805473" y="1104435"/>
                </a:lnTo>
                <a:lnTo>
                  <a:pt x="2236884" y="639109"/>
                </a:lnTo>
                <a:lnTo>
                  <a:pt x="2783511" y="639109"/>
                </a:lnTo>
                <a:lnTo>
                  <a:pt x="2742836" y="602930"/>
                </a:lnTo>
                <a:lnTo>
                  <a:pt x="2694188" y="561050"/>
                </a:lnTo>
                <a:lnTo>
                  <a:pt x="2645941" y="520892"/>
                </a:lnTo>
                <a:lnTo>
                  <a:pt x="2598095" y="482432"/>
                </a:lnTo>
                <a:lnTo>
                  <a:pt x="2550651" y="445648"/>
                </a:lnTo>
                <a:lnTo>
                  <a:pt x="2503610" y="410515"/>
                </a:lnTo>
                <a:lnTo>
                  <a:pt x="2456973" y="377010"/>
                </a:lnTo>
                <a:lnTo>
                  <a:pt x="2410741" y="345111"/>
                </a:lnTo>
                <a:lnTo>
                  <a:pt x="2364915" y="314792"/>
                </a:lnTo>
                <a:lnTo>
                  <a:pt x="2319496" y="286032"/>
                </a:lnTo>
                <a:lnTo>
                  <a:pt x="2274484" y="258805"/>
                </a:lnTo>
                <a:lnTo>
                  <a:pt x="2229882" y="233090"/>
                </a:lnTo>
                <a:lnTo>
                  <a:pt x="2185690" y="208863"/>
                </a:lnTo>
                <a:lnTo>
                  <a:pt x="2141908" y="186099"/>
                </a:lnTo>
                <a:lnTo>
                  <a:pt x="2098538" y="164777"/>
                </a:lnTo>
                <a:lnTo>
                  <a:pt x="2055581" y="144871"/>
                </a:lnTo>
                <a:lnTo>
                  <a:pt x="2013037" y="126359"/>
                </a:lnTo>
                <a:lnTo>
                  <a:pt x="1970909" y="109218"/>
                </a:lnTo>
                <a:lnTo>
                  <a:pt x="1929195" y="93424"/>
                </a:lnTo>
                <a:lnTo>
                  <a:pt x="1887899" y="78953"/>
                </a:lnTo>
                <a:lnTo>
                  <a:pt x="1847020" y="65782"/>
                </a:lnTo>
                <a:lnTo>
                  <a:pt x="1806560" y="53888"/>
                </a:lnTo>
                <a:lnTo>
                  <a:pt x="1766519" y="43246"/>
                </a:lnTo>
                <a:lnTo>
                  <a:pt x="1726899" y="33835"/>
                </a:lnTo>
                <a:lnTo>
                  <a:pt x="1687700" y="25630"/>
                </a:lnTo>
                <a:lnTo>
                  <a:pt x="1648923" y="18607"/>
                </a:lnTo>
                <a:lnTo>
                  <a:pt x="1610570" y="12744"/>
                </a:lnTo>
                <a:lnTo>
                  <a:pt x="1572641" y="8017"/>
                </a:lnTo>
                <a:lnTo>
                  <a:pt x="1498061" y="1877"/>
                </a:lnTo>
                <a:lnTo>
                  <a:pt x="1461411" y="417"/>
                </a:lnTo>
                <a:lnTo>
                  <a:pt x="1425190" y="0"/>
                </a:lnTo>
                <a:close/>
              </a:path>
              <a:path w="3252470" h="1174750">
                <a:moveTo>
                  <a:pt x="2783511" y="639109"/>
                </a:moveTo>
                <a:lnTo>
                  <a:pt x="2236884" y="639109"/>
                </a:lnTo>
                <a:lnTo>
                  <a:pt x="3247220" y="1126728"/>
                </a:lnTo>
                <a:lnTo>
                  <a:pt x="3249545" y="1127901"/>
                </a:lnTo>
                <a:lnTo>
                  <a:pt x="3251681" y="1126047"/>
                </a:lnTo>
                <a:lnTo>
                  <a:pt x="3251785" y="1124016"/>
                </a:lnTo>
                <a:lnTo>
                  <a:pt x="3251984" y="1123252"/>
                </a:lnTo>
                <a:lnTo>
                  <a:pt x="3198509" y="1061208"/>
                </a:lnTo>
                <a:lnTo>
                  <a:pt x="3146304" y="1002775"/>
                </a:lnTo>
                <a:lnTo>
                  <a:pt x="3094490" y="946275"/>
                </a:lnTo>
                <a:lnTo>
                  <a:pt x="3043069" y="891685"/>
                </a:lnTo>
                <a:lnTo>
                  <a:pt x="2992041" y="838981"/>
                </a:lnTo>
                <a:lnTo>
                  <a:pt x="2941407" y="788139"/>
                </a:lnTo>
                <a:lnTo>
                  <a:pt x="2891169" y="739136"/>
                </a:lnTo>
                <a:lnTo>
                  <a:pt x="2841327" y="691950"/>
                </a:lnTo>
                <a:lnTo>
                  <a:pt x="2791882" y="646555"/>
                </a:lnTo>
                <a:lnTo>
                  <a:pt x="2783511" y="639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2796" y="10103719"/>
            <a:ext cx="3282950" cy="1205230"/>
          </a:xfrm>
          <a:custGeom>
            <a:avLst/>
            <a:gdLst/>
            <a:ahLst/>
            <a:cxnLst/>
            <a:rect l="l" t="t" r="r" b="b"/>
            <a:pathLst>
              <a:path w="3282950" h="1205229">
                <a:moveTo>
                  <a:pt x="1428575" y="0"/>
                </a:moveTo>
                <a:lnTo>
                  <a:pt x="1358978" y="2810"/>
                </a:lnTo>
                <a:lnTo>
                  <a:pt x="1291354" y="9264"/>
                </a:lnTo>
                <a:lnTo>
                  <a:pt x="1225711" y="19132"/>
                </a:lnTo>
                <a:lnTo>
                  <a:pt x="1162056" y="32181"/>
                </a:lnTo>
                <a:lnTo>
                  <a:pt x="1100398" y="48181"/>
                </a:lnTo>
                <a:lnTo>
                  <a:pt x="1040743" y="66900"/>
                </a:lnTo>
                <a:lnTo>
                  <a:pt x="983099" y="88108"/>
                </a:lnTo>
                <a:lnTo>
                  <a:pt x="927473" y="111574"/>
                </a:lnTo>
                <a:lnTo>
                  <a:pt x="873873" y="137066"/>
                </a:lnTo>
                <a:lnTo>
                  <a:pt x="822307" y="164354"/>
                </a:lnTo>
                <a:lnTo>
                  <a:pt x="772782" y="193205"/>
                </a:lnTo>
                <a:lnTo>
                  <a:pt x="731245" y="219506"/>
                </a:lnTo>
                <a:lnTo>
                  <a:pt x="690131" y="247510"/>
                </a:lnTo>
                <a:lnTo>
                  <a:pt x="649491" y="277173"/>
                </a:lnTo>
                <a:lnTo>
                  <a:pt x="609375" y="308445"/>
                </a:lnTo>
                <a:lnTo>
                  <a:pt x="569834" y="341282"/>
                </a:lnTo>
                <a:lnTo>
                  <a:pt x="530917" y="375634"/>
                </a:lnTo>
                <a:lnTo>
                  <a:pt x="492676" y="411456"/>
                </a:lnTo>
                <a:lnTo>
                  <a:pt x="455159" y="448700"/>
                </a:lnTo>
                <a:lnTo>
                  <a:pt x="418418" y="487319"/>
                </a:lnTo>
                <a:lnTo>
                  <a:pt x="382502" y="527266"/>
                </a:lnTo>
                <a:lnTo>
                  <a:pt x="347463" y="568494"/>
                </a:lnTo>
                <a:lnTo>
                  <a:pt x="313349" y="610956"/>
                </a:lnTo>
                <a:lnTo>
                  <a:pt x="280211" y="654605"/>
                </a:lnTo>
                <a:lnTo>
                  <a:pt x="240431" y="709709"/>
                </a:lnTo>
                <a:lnTo>
                  <a:pt x="203434" y="763278"/>
                </a:lnTo>
                <a:lnTo>
                  <a:pt x="169285" y="815191"/>
                </a:lnTo>
                <a:lnTo>
                  <a:pt x="138046" y="865328"/>
                </a:lnTo>
                <a:lnTo>
                  <a:pt x="109781" y="913567"/>
                </a:lnTo>
                <a:lnTo>
                  <a:pt x="84555" y="959787"/>
                </a:lnTo>
                <a:lnTo>
                  <a:pt x="62429" y="1003867"/>
                </a:lnTo>
                <a:lnTo>
                  <a:pt x="43470" y="1045686"/>
                </a:lnTo>
                <a:lnTo>
                  <a:pt x="27739" y="1085122"/>
                </a:lnTo>
                <a:lnTo>
                  <a:pt x="15300" y="1122056"/>
                </a:lnTo>
                <a:lnTo>
                  <a:pt x="554" y="1187929"/>
                </a:lnTo>
                <a:lnTo>
                  <a:pt x="0" y="1192201"/>
                </a:lnTo>
                <a:lnTo>
                  <a:pt x="1298" y="1196505"/>
                </a:lnTo>
                <a:lnTo>
                  <a:pt x="6984" y="1202976"/>
                </a:lnTo>
                <a:lnTo>
                  <a:pt x="11088" y="1204829"/>
                </a:lnTo>
                <a:lnTo>
                  <a:pt x="2092637" y="1204829"/>
                </a:lnTo>
                <a:lnTo>
                  <a:pt x="2099328" y="1198128"/>
                </a:lnTo>
                <a:lnTo>
                  <a:pt x="2099328" y="1181594"/>
                </a:lnTo>
                <a:lnTo>
                  <a:pt x="2092637" y="1174893"/>
                </a:lnTo>
                <a:lnTo>
                  <a:pt x="32941" y="1174893"/>
                </a:lnTo>
                <a:lnTo>
                  <a:pt x="40742" y="1141533"/>
                </a:lnTo>
                <a:lnTo>
                  <a:pt x="66912" y="1066715"/>
                </a:lnTo>
                <a:lnTo>
                  <a:pt x="85235" y="1025225"/>
                </a:lnTo>
                <a:lnTo>
                  <a:pt x="106942" y="981240"/>
                </a:lnTo>
                <a:lnTo>
                  <a:pt x="131961" y="934893"/>
                </a:lnTo>
                <a:lnTo>
                  <a:pt x="160224" y="886315"/>
                </a:lnTo>
                <a:lnTo>
                  <a:pt x="191659" y="835640"/>
                </a:lnTo>
                <a:lnTo>
                  <a:pt x="226198" y="783000"/>
                </a:lnTo>
                <a:lnTo>
                  <a:pt x="263770" y="728527"/>
                </a:lnTo>
                <a:lnTo>
                  <a:pt x="304304" y="672353"/>
                </a:lnTo>
                <a:lnTo>
                  <a:pt x="336906" y="629419"/>
                </a:lnTo>
                <a:lnTo>
                  <a:pt x="370461" y="587654"/>
                </a:lnTo>
                <a:lnTo>
                  <a:pt x="404920" y="547107"/>
                </a:lnTo>
                <a:lnTo>
                  <a:pt x="440233" y="507823"/>
                </a:lnTo>
                <a:lnTo>
                  <a:pt x="476351" y="469848"/>
                </a:lnTo>
                <a:lnTo>
                  <a:pt x="513225" y="433230"/>
                </a:lnTo>
                <a:lnTo>
                  <a:pt x="550805" y="398014"/>
                </a:lnTo>
                <a:lnTo>
                  <a:pt x="589042" y="364247"/>
                </a:lnTo>
                <a:lnTo>
                  <a:pt x="627887" y="331976"/>
                </a:lnTo>
                <a:lnTo>
                  <a:pt x="667289" y="301246"/>
                </a:lnTo>
                <a:lnTo>
                  <a:pt x="707201" y="272106"/>
                </a:lnTo>
                <a:lnTo>
                  <a:pt x="747572" y="244600"/>
                </a:lnTo>
                <a:lnTo>
                  <a:pt x="788352" y="218775"/>
                </a:lnTo>
                <a:lnTo>
                  <a:pt x="837987" y="189896"/>
                </a:lnTo>
                <a:lnTo>
                  <a:pt x="889723" y="162637"/>
                </a:lnTo>
                <a:lnTo>
                  <a:pt x="943551" y="137241"/>
                </a:lnTo>
                <a:lnTo>
                  <a:pt x="999466" y="113950"/>
                </a:lnTo>
                <a:lnTo>
                  <a:pt x="1057462" y="93007"/>
                </a:lnTo>
                <a:lnTo>
                  <a:pt x="1117530" y="74656"/>
                </a:lnTo>
                <a:lnTo>
                  <a:pt x="1179665" y="59138"/>
                </a:lnTo>
                <a:lnTo>
                  <a:pt x="1243859" y="46696"/>
                </a:lnTo>
                <a:lnTo>
                  <a:pt x="1310106" y="37574"/>
                </a:lnTo>
                <a:lnTo>
                  <a:pt x="1378398" y="32013"/>
                </a:lnTo>
                <a:lnTo>
                  <a:pt x="1448730" y="30257"/>
                </a:lnTo>
                <a:lnTo>
                  <a:pt x="1728506" y="30257"/>
                </a:lnTo>
                <a:lnTo>
                  <a:pt x="1726550" y="29819"/>
                </a:lnTo>
                <a:lnTo>
                  <a:pt x="1687599" y="22196"/>
                </a:lnTo>
                <a:lnTo>
                  <a:pt x="1649134" y="15743"/>
                </a:lnTo>
                <a:lnTo>
                  <a:pt x="1611154" y="10432"/>
                </a:lnTo>
                <a:lnTo>
                  <a:pt x="1536655" y="3122"/>
                </a:lnTo>
                <a:lnTo>
                  <a:pt x="1464112" y="33"/>
                </a:lnTo>
                <a:lnTo>
                  <a:pt x="1428575" y="0"/>
                </a:lnTo>
                <a:close/>
              </a:path>
              <a:path w="3282950" h="1205229">
                <a:moveTo>
                  <a:pt x="2252810" y="638302"/>
                </a:moveTo>
                <a:lnTo>
                  <a:pt x="2245743" y="639674"/>
                </a:lnTo>
                <a:lnTo>
                  <a:pt x="1807327" y="1112581"/>
                </a:lnTo>
                <a:lnTo>
                  <a:pt x="1805892" y="1116214"/>
                </a:lnTo>
                <a:lnTo>
                  <a:pt x="1805892" y="1174893"/>
                </a:lnTo>
                <a:lnTo>
                  <a:pt x="1835839" y="1174893"/>
                </a:lnTo>
                <a:lnTo>
                  <a:pt x="1835839" y="1125847"/>
                </a:lnTo>
                <a:lnTo>
                  <a:pt x="2255732" y="672940"/>
                </a:lnTo>
                <a:lnTo>
                  <a:pt x="2324583" y="672940"/>
                </a:lnTo>
                <a:lnTo>
                  <a:pt x="2252810" y="638302"/>
                </a:lnTo>
                <a:close/>
              </a:path>
              <a:path w="3282950" h="1205229">
                <a:moveTo>
                  <a:pt x="2324583" y="672940"/>
                </a:moveTo>
                <a:lnTo>
                  <a:pt x="2255732" y="672940"/>
                </a:lnTo>
                <a:lnTo>
                  <a:pt x="3255911" y="1155647"/>
                </a:lnTo>
                <a:lnTo>
                  <a:pt x="3261419" y="1158412"/>
                </a:lnTo>
                <a:lnTo>
                  <a:pt x="3267858" y="1158223"/>
                </a:lnTo>
                <a:lnTo>
                  <a:pt x="3278088" y="1152234"/>
                </a:lnTo>
                <a:lnTo>
                  <a:pt x="3281366" y="1147229"/>
                </a:lnTo>
                <a:lnTo>
                  <a:pt x="3282025" y="1141533"/>
                </a:lnTo>
                <a:lnTo>
                  <a:pt x="3282695" y="1136957"/>
                </a:lnTo>
                <a:lnTo>
                  <a:pt x="3281470" y="1132193"/>
                </a:lnTo>
                <a:lnTo>
                  <a:pt x="3278940" y="1128790"/>
                </a:lnTo>
                <a:lnTo>
                  <a:pt x="3269136" y="1128790"/>
                </a:lnTo>
                <a:lnTo>
                  <a:pt x="3268842" y="1128653"/>
                </a:lnTo>
                <a:lnTo>
                  <a:pt x="3278838" y="1128653"/>
                </a:lnTo>
                <a:lnTo>
                  <a:pt x="3278099" y="1127659"/>
                </a:lnTo>
                <a:lnTo>
                  <a:pt x="3257601" y="1104131"/>
                </a:lnTo>
                <a:lnTo>
                  <a:pt x="3218048" y="1104131"/>
                </a:lnTo>
                <a:lnTo>
                  <a:pt x="2324583" y="672940"/>
                </a:lnTo>
                <a:close/>
              </a:path>
              <a:path w="3282950" h="1205229">
                <a:moveTo>
                  <a:pt x="3278838" y="1128653"/>
                </a:moveTo>
                <a:lnTo>
                  <a:pt x="3268842" y="1128653"/>
                </a:lnTo>
                <a:lnTo>
                  <a:pt x="3269136" y="1128790"/>
                </a:lnTo>
                <a:lnTo>
                  <a:pt x="3278940" y="1128790"/>
                </a:lnTo>
                <a:lnTo>
                  <a:pt x="3278838" y="1128653"/>
                </a:lnTo>
                <a:close/>
              </a:path>
              <a:path w="3282950" h="1205229">
                <a:moveTo>
                  <a:pt x="1728506" y="30257"/>
                </a:moveTo>
                <a:lnTo>
                  <a:pt x="1448730" y="30257"/>
                </a:lnTo>
                <a:lnTo>
                  <a:pt x="1484659" y="30881"/>
                </a:lnTo>
                <a:lnTo>
                  <a:pt x="1521095" y="32548"/>
                </a:lnTo>
                <a:lnTo>
                  <a:pt x="1595484" y="39129"/>
                </a:lnTo>
                <a:lnTo>
                  <a:pt x="1633437" y="44104"/>
                </a:lnTo>
                <a:lnTo>
                  <a:pt x="1671893" y="50243"/>
                </a:lnTo>
                <a:lnTo>
                  <a:pt x="1710852" y="57576"/>
                </a:lnTo>
                <a:lnTo>
                  <a:pt x="1750314" y="66132"/>
                </a:lnTo>
                <a:lnTo>
                  <a:pt x="1790276" y="75944"/>
                </a:lnTo>
                <a:lnTo>
                  <a:pt x="1830739" y="87040"/>
                </a:lnTo>
                <a:lnTo>
                  <a:pt x="1871702" y="99451"/>
                </a:lnTo>
                <a:lnTo>
                  <a:pt x="1913163" y="113208"/>
                </a:lnTo>
                <a:lnTo>
                  <a:pt x="1955123" y="128341"/>
                </a:lnTo>
                <a:lnTo>
                  <a:pt x="1997579" y="144880"/>
                </a:lnTo>
                <a:lnTo>
                  <a:pt x="2040532" y="162856"/>
                </a:lnTo>
                <a:lnTo>
                  <a:pt x="2083980" y="182298"/>
                </a:lnTo>
                <a:lnTo>
                  <a:pt x="2127922" y="203238"/>
                </a:lnTo>
                <a:lnTo>
                  <a:pt x="2172358" y="225706"/>
                </a:lnTo>
                <a:lnTo>
                  <a:pt x="2217287" y="249731"/>
                </a:lnTo>
                <a:lnTo>
                  <a:pt x="2262708" y="275345"/>
                </a:lnTo>
                <a:lnTo>
                  <a:pt x="2308620" y="302577"/>
                </a:lnTo>
                <a:lnTo>
                  <a:pt x="2355022" y="331458"/>
                </a:lnTo>
                <a:lnTo>
                  <a:pt x="2401914" y="362019"/>
                </a:lnTo>
                <a:lnTo>
                  <a:pt x="2449294" y="394289"/>
                </a:lnTo>
                <a:lnTo>
                  <a:pt x="2497162" y="428299"/>
                </a:lnTo>
                <a:lnTo>
                  <a:pt x="2545517" y="464080"/>
                </a:lnTo>
                <a:lnTo>
                  <a:pt x="2594358" y="501661"/>
                </a:lnTo>
                <a:lnTo>
                  <a:pt x="2643684" y="541073"/>
                </a:lnTo>
                <a:lnTo>
                  <a:pt x="2693494" y="582347"/>
                </a:lnTo>
                <a:lnTo>
                  <a:pt x="2743788" y="625512"/>
                </a:lnTo>
                <a:lnTo>
                  <a:pt x="2794564" y="670599"/>
                </a:lnTo>
                <a:lnTo>
                  <a:pt x="2845823" y="717639"/>
                </a:lnTo>
                <a:lnTo>
                  <a:pt x="2897562" y="766661"/>
                </a:lnTo>
                <a:lnTo>
                  <a:pt x="2949781" y="817696"/>
                </a:lnTo>
                <a:lnTo>
                  <a:pt x="3002479" y="870775"/>
                </a:lnTo>
                <a:lnTo>
                  <a:pt x="3055656" y="925927"/>
                </a:lnTo>
                <a:lnTo>
                  <a:pt x="3109310" y="983184"/>
                </a:lnTo>
                <a:lnTo>
                  <a:pt x="3163441" y="1042575"/>
                </a:lnTo>
                <a:lnTo>
                  <a:pt x="3218048" y="1104131"/>
                </a:lnTo>
                <a:lnTo>
                  <a:pt x="3257601" y="1104131"/>
                </a:lnTo>
                <a:lnTo>
                  <a:pt x="3223419" y="1064895"/>
                </a:lnTo>
                <a:lnTo>
                  <a:pt x="3169445" y="1004549"/>
                </a:lnTo>
                <a:lnTo>
                  <a:pt x="3115925" y="946299"/>
                </a:lnTo>
                <a:lnTo>
                  <a:pt x="3062862" y="890115"/>
                </a:lnTo>
                <a:lnTo>
                  <a:pt x="3010255" y="835968"/>
                </a:lnTo>
                <a:lnTo>
                  <a:pt x="2958106" y="783830"/>
                </a:lnTo>
                <a:lnTo>
                  <a:pt x="2906416" y="733671"/>
                </a:lnTo>
                <a:lnTo>
                  <a:pt x="2855186" y="685464"/>
                </a:lnTo>
                <a:lnTo>
                  <a:pt x="2804416" y="639179"/>
                </a:lnTo>
                <a:lnTo>
                  <a:pt x="2754108" y="594786"/>
                </a:lnTo>
                <a:lnTo>
                  <a:pt x="2704262" y="552258"/>
                </a:lnTo>
                <a:lnTo>
                  <a:pt x="2654879" y="511565"/>
                </a:lnTo>
                <a:lnTo>
                  <a:pt x="2605961" y="472679"/>
                </a:lnTo>
                <a:lnTo>
                  <a:pt x="2557508" y="435570"/>
                </a:lnTo>
                <a:lnTo>
                  <a:pt x="2509521" y="400210"/>
                </a:lnTo>
                <a:lnTo>
                  <a:pt x="2462002" y="366569"/>
                </a:lnTo>
                <a:lnTo>
                  <a:pt x="2414950" y="334620"/>
                </a:lnTo>
                <a:lnTo>
                  <a:pt x="2368368" y="304332"/>
                </a:lnTo>
                <a:lnTo>
                  <a:pt x="2322255" y="275678"/>
                </a:lnTo>
                <a:lnTo>
                  <a:pt x="2276614" y="248628"/>
                </a:lnTo>
                <a:lnTo>
                  <a:pt x="2231444" y="223153"/>
                </a:lnTo>
                <a:lnTo>
                  <a:pt x="2186747" y="199225"/>
                </a:lnTo>
                <a:lnTo>
                  <a:pt x="2142524" y="176814"/>
                </a:lnTo>
                <a:lnTo>
                  <a:pt x="2098775" y="155892"/>
                </a:lnTo>
                <a:lnTo>
                  <a:pt x="2055502" y="136430"/>
                </a:lnTo>
                <a:lnTo>
                  <a:pt x="2012705" y="118398"/>
                </a:lnTo>
                <a:lnTo>
                  <a:pt x="1970386" y="101769"/>
                </a:lnTo>
                <a:lnTo>
                  <a:pt x="1928545" y="86513"/>
                </a:lnTo>
                <a:lnTo>
                  <a:pt x="1887184" y="72601"/>
                </a:lnTo>
                <a:lnTo>
                  <a:pt x="1846303" y="60005"/>
                </a:lnTo>
                <a:lnTo>
                  <a:pt x="1805903" y="48695"/>
                </a:lnTo>
                <a:lnTo>
                  <a:pt x="1765985" y="38643"/>
                </a:lnTo>
                <a:lnTo>
                  <a:pt x="1728506" y="3025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13667" y="10758368"/>
            <a:ext cx="1456055" cy="535305"/>
          </a:xfrm>
          <a:custGeom>
            <a:avLst/>
            <a:gdLst/>
            <a:ahLst/>
            <a:cxnLst/>
            <a:rect l="l" t="t" r="r" b="b"/>
            <a:pathLst>
              <a:path w="1456054" h="535304">
                <a:moveTo>
                  <a:pt x="431400" y="0"/>
                </a:moveTo>
                <a:lnTo>
                  <a:pt x="0" y="465336"/>
                </a:lnTo>
                <a:lnTo>
                  <a:pt x="0" y="535208"/>
                </a:lnTo>
                <a:lnTo>
                  <a:pt x="290839" y="535208"/>
                </a:lnTo>
                <a:lnTo>
                  <a:pt x="126027" y="455630"/>
                </a:lnTo>
                <a:lnTo>
                  <a:pt x="142534" y="412692"/>
                </a:lnTo>
                <a:lnTo>
                  <a:pt x="185400" y="366571"/>
                </a:lnTo>
                <a:lnTo>
                  <a:pt x="288252" y="288638"/>
                </a:lnTo>
                <a:lnTo>
                  <a:pt x="484718" y="150267"/>
                </a:lnTo>
                <a:lnTo>
                  <a:pt x="742749" y="150267"/>
                </a:lnTo>
                <a:lnTo>
                  <a:pt x="431400" y="0"/>
                </a:lnTo>
                <a:close/>
              </a:path>
              <a:path w="1456054" h="535304">
                <a:moveTo>
                  <a:pt x="742749" y="150267"/>
                </a:moveTo>
                <a:lnTo>
                  <a:pt x="484718" y="150267"/>
                </a:lnTo>
                <a:lnTo>
                  <a:pt x="621708" y="183546"/>
                </a:lnTo>
                <a:lnTo>
                  <a:pt x="744512" y="234737"/>
                </a:lnTo>
                <a:lnTo>
                  <a:pt x="922558" y="339928"/>
                </a:lnTo>
                <a:lnTo>
                  <a:pt x="1225271" y="535208"/>
                </a:lnTo>
                <a:lnTo>
                  <a:pt x="1431076" y="535208"/>
                </a:lnTo>
                <a:lnTo>
                  <a:pt x="1455809" y="494414"/>
                </a:lnTo>
                <a:lnTo>
                  <a:pt x="742749" y="15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98691" y="10742017"/>
            <a:ext cx="1486535" cy="567055"/>
          </a:xfrm>
          <a:custGeom>
            <a:avLst/>
            <a:gdLst/>
            <a:ahLst/>
            <a:cxnLst/>
            <a:rect l="l" t="t" r="r" b="b"/>
            <a:pathLst>
              <a:path w="1486534" h="567054">
                <a:moveTo>
                  <a:pt x="446918" y="0"/>
                </a:moveTo>
                <a:lnTo>
                  <a:pt x="439850" y="1371"/>
                </a:lnTo>
                <a:lnTo>
                  <a:pt x="1424" y="474278"/>
                </a:lnTo>
                <a:lnTo>
                  <a:pt x="0" y="477922"/>
                </a:lnTo>
                <a:lnTo>
                  <a:pt x="36" y="559861"/>
                </a:lnTo>
                <a:lnTo>
                  <a:pt x="6711" y="566527"/>
                </a:lnTo>
                <a:lnTo>
                  <a:pt x="312786" y="566527"/>
                </a:lnTo>
                <a:lnTo>
                  <a:pt x="29946" y="536590"/>
                </a:lnTo>
                <a:lnTo>
                  <a:pt x="29946" y="487545"/>
                </a:lnTo>
                <a:lnTo>
                  <a:pt x="449829" y="34648"/>
                </a:lnTo>
                <a:lnTo>
                  <a:pt x="518707" y="34648"/>
                </a:lnTo>
                <a:lnTo>
                  <a:pt x="446918" y="0"/>
                </a:lnTo>
                <a:close/>
              </a:path>
              <a:path w="1486534" h="567054">
                <a:moveTo>
                  <a:pt x="599375" y="182685"/>
                </a:moveTo>
                <a:lnTo>
                  <a:pt x="502853" y="182685"/>
                </a:lnTo>
                <a:lnTo>
                  <a:pt x="547437" y="195538"/>
                </a:lnTo>
                <a:lnTo>
                  <a:pt x="597483" y="213931"/>
                </a:lnTo>
                <a:lnTo>
                  <a:pt x="651849" y="236992"/>
                </a:lnTo>
                <a:lnTo>
                  <a:pt x="709392" y="263847"/>
                </a:lnTo>
                <a:lnTo>
                  <a:pt x="768971" y="293622"/>
                </a:lnTo>
                <a:lnTo>
                  <a:pt x="829444" y="325445"/>
                </a:lnTo>
                <a:lnTo>
                  <a:pt x="889669" y="358442"/>
                </a:lnTo>
                <a:lnTo>
                  <a:pt x="948503" y="391739"/>
                </a:lnTo>
                <a:lnTo>
                  <a:pt x="1004805" y="424463"/>
                </a:lnTo>
                <a:lnTo>
                  <a:pt x="1057433" y="455740"/>
                </a:lnTo>
                <a:lnTo>
                  <a:pt x="1105245" y="484698"/>
                </a:lnTo>
                <a:lnTo>
                  <a:pt x="1181851" y="532160"/>
                </a:lnTo>
                <a:lnTo>
                  <a:pt x="1225488" y="559861"/>
                </a:lnTo>
                <a:lnTo>
                  <a:pt x="1234517" y="565689"/>
                </a:lnTo>
                <a:lnTo>
                  <a:pt x="1237354" y="566527"/>
                </a:lnTo>
                <a:lnTo>
                  <a:pt x="1451296" y="566527"/>
                </a:lnTo>
                <a:lnTo>
                  <a:pt x="1456154" y="563804"/>
                </a:lnTo>
                <a:lnTo>
                  <a:pt x="1472643" y="536590"/>
                </a:lnTo>
                <a:lnTo>
                  <a:pt x="1244674" y="536590"/>
                </a:lnTo>
                <a:lnTo>
                  <a:pt x="1181864" y="496691"/>
                </a:lnTo>
                <a:lnTo>
                  <a:pt x="1107063" y="450487"/>
                </a:lnTo>
                <a:lnTo>
                  <a:pt x="1062291" y="423445"/>
                </a:lnTo>
                <a:lnTo>
                  <a:pt x="1013720" y="394640"/>
                </a:lnTo>
                <a:lnTo>
                  <a:pt x="962185" y="364718"/>
                </a:lnTo>
                <a:lnTo>
                  <a:pt x="908521" y="334328"/>
                </a:lnTo>
                <a:lnTo>
                  <a:pt x="853564" y="304115"/>
                </a:lnTo>
                <a:lnTo>
                  <a:pt x="798151" y="274728"/>
                </a:lnTo>
                <a:lnTo>
                  <a:pt x="743117" y="246814"/>
                </a:lnTo>
                <a:lnTo>
                  <a:pt x="689296" y="221019"/>
                </a:lnTo>
                <a:lnTo>
                  <a:pt x="637526" y="197992"/>
                </a:lnTo>
                <a:lnTo>
                  <a:pt x="599375" y="182685"/>
                </a:lnTo>
                <a:close/>
              </a:path>
              <a:path w="1486534" h="567054">
                <a:moveTo>
                  <a:pt x="498791" y="151094"/>
                </a:moveTo>
                <a:lnTo>
                  <a:pt x="441641" y="189596"/>
                </a:lnTo>
                <a:lnTo>
                  <a:pt x="400698" y="219520"/>
                </a:lnTo>
                <a:lnTo>
                  <a:pt x="353449" y="254918"/>
                </a:lnTo>
                <a:lnTo>
                  <a:pt x="303270" y="293747"/>
                </a:lnTo>
                <a:lnTo>
                  <a:pt x="253539" y="333965"/>
                </a:lnTo>
                <a:lnTo>
                  <a:pt x="207630" y="373530"/>
                </a:lnTo>
                <a:lnTo>
                  <a:pt x="168920" y="410400"/>
                </a:lnTo>
                <a:lnTo>
                  <a:pt x="140786" y="442530"/>
                </a:lnTo>
                <a:lnTo>
                  <a:pt x="124722" y="475118"/>
                </a:lnTo>
                <a:lnTo>
                  <a:pt x="127933" y="482309"/>
                </a:lnTo>
                <a:lnTo>
                  <a:pt x="240369" y="536590"/>
                </a:lnTo>
                <a:lnTo>
                  <a:pt x="309240" y="536590"/>
                </a:lnTo>
                <a:lnTo>
                  <a:pt x="160885" y="464949"/>
                </a:lnTo>
                <a:lnTo>
                  <a:pt x="178089" y="443379"/>
                </a:lnTo>
                <a:lnTo>
                  <a:pt x="238667" y="385845"/>
                </a:lnTo>
                <a:lnTo>
                  <a:pt x="278516" y="352230"/>
                </a:lnTo>
                <a:lnTo>
                  <a:pt x="322388" y="316950"/>
                </a:lnTo>
                <a:lnTo>
                  <a:pt x="368521" y="281181"/>
                </a:lnTo>
                <a:lnTo>
                  <a:pt x="415151" y="246097"/>
                </a:lnTo>
                <a:lnTo>
                  <a:pt x="460516" y="212873"/>
                </a:lnTo>
                <a:lnTo>
                  <a:pt x="502853" y="182685"/>
                </a:lnTo>
                <a:lnTo>
                  <a:pt x="599375" y="182685"/>
                </a:lnTo>
                <a:lnTo>
                  <a:pt x="588642" y="178379"/>
                </a:lnTo>
                <a:lnTo>
                  <a:pt x="543480" y="162827"/>
                </a:lnTo>
                <a:lnTo>
                  <a:pt x="502874" y="151984"/>
                </a:lnTo>
                <a:lnTo>
                  <a:pt x="498791" y="151094"/>
                </a:lnTo>
                <a:close/>
              </a:path>
              <a:path w="1486534" h="567054">
                <a:moveTo>
                  <a:pt x="518707" y="34648"/>
                </a:moveTo>
                <a:lnTo>
                  <a:pt x="449829" y="34648"/>
                </a:lnTo>
                <a:lnTo>
                  <a:pt x="1449453" y="517104"/>
                </a:lnTo>
                <a:lnTo>
                  <a:pt x="1437642" y="536590"/>
                </a:lnTo>
                <a:lnTo>
                  <a:pt x="1472643" y="536590"/>
                </a:lnTo>
                <a:lnTo>
                  <a:pt x="1485776" y="514916"/>
                </a:lnTo>
                <a:lnTo>
                  <a:pt x="1486342" y="510549"/>
                </a:lnTo>
                <a:lnTo>
                  <a:pt x="1483944" y="502476"/>
                </a:lnTo>
                <a:lnTo>
                  <a:pt x="1481085" y="499126"/>
                </a:lnTo>
                <a:lnTo>
                  <a:pt x="518707" y="3464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07550" y="11033066"/>
            <a:ext cx="845819" cy="250190"/>
          </a:xfrm>
          <a:custGeom>
            <a:avLst/>
            <a:gdLst/>
            <a:ahLst/>
            <a:cxnLst/>
            <a:rect l="l" t="t" r="r" b="b"/>
            <a:pathLst>
              <a:path w="845820" h="250190">
                <a:moveTo>
                  <a:pt x="7612" y="0"/>
                </a:moveTo>
                <a:lnTo>
                  <a:pt x="0" y="28951"/>
                </a:lnTo>
                <a:lnTo>
                  <a:pt x="837817" y="249636"/>
                </a:lnTo>
                <a:lnTo>
                  <a:pt x="845440" y="220694"/>
                </a:lnTo>
                <a:lnTo>
                  <a:pt x="76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12115" y="11023462"/>
            <a:ext cx="1701800" cy="270510"/>
          </a:xfrm>
          <a:custGeom>
            <a:avLst/>
            <a:gdLst/>
            <a:ahLst/>
            <a:cxnLst/>
            <a:rect l="l" t="t" r="r" b="b"/>
            <a:pathLst>
              <a:path w="1701800" h="270509">
                <a:moveTo>
                  <a:pt x="591089" y="0"/>
                </a:moveTo>
                <a:lnTo>
                  <a:pt x="0" y="24085"/>
                </a:lnTo>
                <a:lnTo>
                  <a:pt x="1701560" y="270109"/>
                </a:lnTo>
                <a:lnTo>
                  <a:pt x="1282349" y="99947"/>
                </a:lnTo>
                <a:lnTo>
                  <a:pt x="965365" y="17598"/>
                </a:lnTo>
                <a:lnTo>
                  <a:pt x="591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11384" y="11029743"/>
            <a:ext cx="1708150" cy="278130"/>
          </a:xfrm>
          <a:custGeom>
            <a:avLst/>
            <a:gdLst/>
            <a:ahLst/>
            <a:cxnLst/>
            <a:rect l="l" t="t" r="r" b="b"/>
            <a:pathLst>
              <a:path w="1708150" h="278129">
                <a:moveTo>
                  <a:pt x="753303" y="29912"/>
                </a:moveTo>
                <a:lnTo>
                  <a:pt x="147705" y="29912"/>
                </a:lnTo>
                <a:lnTo>
                  <a:pt x="221752" y="30197"/>
                </a:lnTo>
                <a:lnTo>
                  <a:pt x="307884" y="31736"/>
                </a:lnTo>
                <a:lnTo>
                  <a:pt x="404646" y="34954"/>
                </a:lnTo>
                <a:lnTo>
                  <a:pt x="510584" y="40279"/>
                </a:lnTo>
                <a:lnTo>
                  <a:pt x="624243" y="48139"/>
                </a:lnTo>
                <a:lnTo>
                  <a:pt x="683513" y="53153"/>
                </a:lnTo>
                <a:lnTo>
                  <a:pt x="744168" y="58960"/>
                </a:lnTo>
                <a:lnTo>
                  <a:pt x="806025" y="65614"/>
                </a:lnTo>
                <a:lnTo>
                  <a:pt x="868902" y="73169"/>
                </a:lnTo>
                <a:lnTo>
                  <a:pt x="932619" y="81678"/>
                </a:lnTo>
                <a:lnTo>
                  <a:pt x="996993" y="91194"/>
                </a:lnTo>
                <a:lnTo>
                  <a:pt x="1061842" y="101770"/>
                </a:lnTo>
                <a:lnTo>
                  <a:pt x="1126984" y="113461"/>
                </a:lnTo>
                <a:lnTo>
                  <a:pt x="1192238" y="126319"/>
                </a:lnTo>
                <a:lnTo>
                  <a:pt x="1257421" y="140398"/>
                </a:lnTo>
                <a:lnTo>
                  <a:pt x="1322351" y="155751"/>
                </a:lnTo>
                <a:lnTo>
                  <a:pt x="1386848" y="172431"/>
                </a:lnTo>
                <a:lnTo>
                  <a:pt x="1450728" y="190493"/>
                </a:lnTo>
                <a:lnTo>
                  <a:pt x="1513810" y="209989"/>
                </a:lnTo>
                <a:lnTo>
                  <a:pt x="1575913" y="230973"/>
                </a:lnTo>
                <a:lnTo>
                  <a:pt x="1636853" y="253497"/>
                </a:lnTo>
                <a:lnTo>
                  <a:pt x="1696450" y="277617"/>
                </a:lnTo>
                <a:lnTo>
                  <a:pt x="1708126" y="250047"/>
                </a:lnTo>
                <a:lnTo>
                  <a:pt x="1647982" y="225704"/>
                </a:lnTo>
                <a:lnTo>
                  <a:pt x="1586494" y="202969"/>
                </a:lnTo>
                <a:lnTo>
                  <a:pt x="1523844" y="181790"/>
                </a:lnTo>
                <a:lnTo>
                  <a:pt x="1460216" y="162112"/>
                </a:lnTo>
                <a:lnTo>
                  <a:pt x="1395792" y="143882"/>
                </a:lnTo>
                <a:lnTo>
                  <a:pt x="1330755" y="127045"/>
                </a:lnTo>
                <a:lnTo>
                  <a:pt x="1265287" y="111549"/>
                </a:lnTo>
                <a:lnTo>
                  <a:pt x="1199573" y="97338"/>
                </a:lnTo>
                <a:lnTo>
                  <a:pt x="1133793" y="84359"/>
                </a:lnTo>
                <a:lnTo>
                  <a:pt x="1068133" y="72558"/>
                </a:lnTo>
                <a:lnTo>
                  <a:pt x="1002774" y="61882"/>
                </a:lnTo>
                <a:lnTo>
                  <a:pt x="937898" y="52275"/>
                </a:lnTo>
                <a:lnTo>
                  <a:pt x="873690" y="43686"/>
                </a:lnTo>
                <a:lnTo>
                  <a:pt x="810332" y="36059"/>
                </a:lnTo>
                <a:lnTo>
                  <a:pt x="753303" y="29912"/>
                </a:lnTo>
                <a:close/>
              </a:path>
              <a:path w="1708150" h="278129">
                <a:moveTo>
                  <a:pt x="147223" y="0"/>
                </a:moveTo>
                <a:lnTo>
                  <a:pt x="114965" y="193"/>
                </a:lnTo>
                <a:lnTo>
                  <a:pt x="40479" y="1486"/>
                </a:lnTo>
                <a:lnTo>
                  <a:pt x="0" y="2861"/>
                </a:lnTo>
                <a:lnTo>
                  <a:pt x="1476" y="32755"/>
                </a:lnTo>
                <a:lnTo>
                  <a:pt x="41689" y="31390"/>
                </a:lnTo>
                <a:lnTo>
                  <a:pt x="115669" y="30105"/>
                </a:lnTo>
                <a:lnTo>
                  <a:pt x="753303" y="29912"/>
                </a:lnTo>
                <a:lnTo>
                  <a:pt x="748007" y="29341"/>
                </a:lnTo>
                <a:lnTo>
                  <a:pt x="686897" y="23478"/>
                </a:lnTo>
                <a:lnTo>
                  <a:pt x="627186" y="18416"/>
                </a:lnTo>
                <a:lnTo>
                  <a:pt x="512691" y="10479"/>
                </a:lnTo>
                <a:lnTo>
                  <a:pt x="405984" y="5100"/>
                </a:lnTo>
                <a:lnTo>
                  <a:pt x="308528" y="1848"/>
                </a:lnTo>
                <a:lnTo>
                  <a:pt x="221787" y="291"/>
                </a:lnTo>
                <a:lnTo>
                  <a:pt x="147223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85063" y="10309665"/>
            <a:ext cx="1908810" cy="914400"/>
          </a:xfrm>
          <a:custGeom>
            <a:avLst/>
            <a:gdLst/>
            <a:ahLst/>
            <a:cxnLst/>
            <a:rect l="l" t="t" r="r" b="b"/>
            <a:pathLst>
              <a:path w="1908809" h="914400">
                <a:moveTo>
                  <a:pt x="1829753" y="449599"/>
                </a:moveTo>
                <a:lnTo>
                  <a:pt x="179640" y="449599"/>
                </a:lnTo>
                <a:lnTo>
                  <a:pt x="215530" y="450017"/>
                </a:lnTo>
                <a:lnTo>
                  <a:pt x="252970" y="451122"/>
                </a:lnTo>
                <a:lnTo>
                  <a:pt x="291904" y="452987"/>
                </a:lnTo>
                <a:lnTo>
                  <a:pt x="332276" y="455685"/>
                </a:lnTo>
                <a:lnTo>
                  <a:pt x="374029" y="459287"/>
                </a:lnTo>
                <a:lnTo>
                  <a:pt x="417109" y="463867"/>
                </a:lnTo>
                <a:lnTo>
                  <a:pt x="461458" y="469496"/>
                </a:lnTo>
                <a:lnTo>
                  <a:pt x="507020" y="476248"/>
                </a:lnTo>
                <a:lnTo>
                  <a:pt x="553740" y="484194"/>
                </a:lnTo>
                <a:lnTo>
                  <a:pt x="601561" y="493406"/>
                </a:lnTo>
                <a:lnTo>
                  <a:pt x="650427" y="503958"/>
                </a:lnTo>
                <a:lnTo>
                  <a:pt x="700282" y="515922"/>
                </a:lnTo>
                <a:lnTo>
                  <a:pt x="751069" y="529370"/>
                </a:lnTo>
                <a:lnTo>
                  <a:pt x="802734" y="544373"/>
                </a:lnTo>
                <a:lnTo>
                  <a:pt x="855219" y="561006"/>
                </a:lnTo>
                <a:lnTo>
                  <a:pt x="908468" y="579340"/>
                </a:lnTo>
                <a:lnTo>
                  <a:pt x="962426" y="599447"/>
                </a:lnTo>
                <a:lnTo>
                  <a:pt x="1017036" y="621401"/>
                </a:lnTo>
                <a:lnTo>
                  <a:pt x="1072242" y="645272"/>
                </a:lnTo>
                <a:lnTo>
                  <a:pt x="1127988" y="671135"/>
                </a:lnTo>
                <a:lnTo>
                  <a:pt x="1184218" y="699060"/>
                </a:lnTo>
                <a:lnTo>
                  <a:pt x="1240875" y="729121"/>
                </a:lnTo>
                <a:lnTo>
                  <a:pt x="1297904" y="761390"/>
                </a:lnTo>
                <a:lnTo>
                  <a:pt x="1355248" y="795939"/>
                </a:lnTo>
                <a:lnTo>
                  <a:pt x="1412852" y="832841"/>
                </a:lnTo>
                <a:lnTo>
                  <a:pt x="1470659" y="872168"/>
                </a:lnTo>
                <a:lnTo>
                  <a:pt x="1528613" y="913993"/>
                </a:lnTo>
                <a:lnTo>
                  <a:pt x="1908632" y="504110"/>
                </a:lnTo>
                <a:lnTo>
                  <a:pt x="1829753" y="449599"/>
                </a:lnTo>
                <a:close/>
              </a:path>
              <a:path w="1908809" h="914400">
                <a:moveTo>
                  <a:pt x="488309" y="0"/>
                </a:moveTo>
                <a:lnTo>
                  <a:pt x="442476" y="29117"/>
                </a:lnTo>
                <a:lnTo>
                  <a:pt x="398004" y="59695"/>
                </a:lnTo>
                <a:lnTo>
                  <a:pt x="354897" y="91611"/>
                </a:lnTo>
                <a:lnTo>
                  <a:pt x="313162" y="124744"/>
                </a:lnTo>
                <a:lnTo>
                  <a:pt x="272801" y="158970"/>
                </a:lnTo>
                <a:lnTo>
                  <a:pt x="233821" y="194168"/>
                </a:lnTo>
                <a:lnTo>
                  <a:pt x="196226" y="230215"/>
                </a:lnTo>
                <a:lnTo>
                  <a:pt x="160020" y="266988"/>
                </a:lnTo>
                <a:lnTo>
                  <a:pt x="125209" y="304367"/>
                </a:lnTo>
                <a:lnTo>
                  <a:pt x="91796" y="342228"/>
                </a:lnTo>
                <a:lnTo>
                  <a:pt x="59787" y="380449"/>
                </a:lnTo>
                <a:lnTo>
                  <a:pt x="29187" y="418908"/>
                </a:lnTo>
                <a:lnTo>
                  <a:pt x="0" y="457483"/>
                </a:lnTo>
                <a:lnTo>
                  <a:pt x="25409" y="455294"/>
                </a:lnTo>
                <a:lnTo>
                  <a:pt x="52706" y="453359"/>
                </a:lnTo>
                <a:lnTo>
                  <a:pt x="81834" y="451749"/>
                </a:lnTo>
                <a:lnTo>
                  <a:pt x="112736" y="450538"/>
                </a:lnTo>
                <a:lnTo>
                  <a:pt x="145357" y="449797"/>
                </a:lnTo>
                <a:lnTo>
                  <a:pt x="1829753" y="449599"/>
                </a:lnTo>
                <a:lnTo>
                  <a:pt x="1796982" y="426952"/>
                </a:lnTo>
                <a:lnTo>
                  <a:pt x="1492537" y="256346"/>
                </a:lnTo>
                <a:lnTo>
                  <a:pt x="1041059" y="83595"/>
                </a:lnTo>
                <a:lnTo>
                  <a:pt x="488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69141" y="10294700"/>
            <a:ext cx="1939925" cy="944244"/>
          </a:xfrm>
          <a:custGeom>
            <a:avLst/>
            <a:gdLst/>
            <a:ahLst/>
            <a:cxnLst/>
            <a:rect l="l" t="t" r="r" b="b"/>
            <a:pathLst>
              <a:path w="1939925" h="944245">
                <a:moveTo>
                  <a:pt x="545398" y="479844"/>
                </a:moveTo>
                <a:lnTo>
                  <a:pt x="185978" y="479844"/>
                </a:lnTo>
                <a:lnTo>
                  <a:pt x="220657" y="480165"/>
                </a:lnTo>
                <a:lnTo>
                  <a:pt x="257044" y="481139"/>
                </a:lnTo>
                <a:lnTo>
                  <a:pt x="334686" y="485350"/>
                </a:lnTo>
                <a:lnTo>
                  <a:pt x="375813" y="488740"/>
                </a:lnTo>
                <a:lnTo>
                  <a:pt x="418394" y="493087"/>
                </a:lnTo>
                <a:lnTo>
                  <a:pt x="462364" y="498469"/>
                </a:lnTo>
                <a:lnTo>
                  <a:pt x="507660" y="504962"/>
                </a:lnTo>
                <a:lnTo>
                  <a:pt x="554218" y="512642"/>
                </a:lnTo>
                <a:lnTo>
                  <a:pt x="601975" y="521585"/>
                </a:lnTo>
                <a:lnTo>
                  <a:pt x="650867" y="531868"/>
                </a:lnTo>
                <a:lnTo>
                  <a:pt x="700830" y="543568"/>
                </a:lnTo>
                <a:lnTo>
                  <a:pt x="751801" y="556760"/>
                </a:lnTo>
                <a:lnTo>
                  <a:pt x="803717" y="571521"/>
                </a:lnTo>
                <a:lnTo>
                  <a:pt x="856513" y="587928"/>
                </a:lnTo>
                <a:lnTo>
                  <a:pt x="910126" y="606057"/>
                </a:lnTo>
                <a:lnTo>
                  <a:pt x="964492" y="625984"/>
                </a:lnTo>
                <a:lnTo>
                  <a:pt x="1019549" y="647785"/>
                </a:lnTo>
                <a:lnTo>
                  <a:pt x="1075232" y="671538"/>
                </a:lnTo>
                <a:lnTo>
                  <a:pt x="1131477" y="697318"/>
                </a:lnTo>
                <a:lnTo>
                  <a:pt x="1188221" y="725202"/>
                </a:lnTo>
                <a:lnTo>
                  <a:pt x="1245401" y="755267"/>
                </a:lnTo>
                <a:lnTo>
                  <a:pt x="1302953" y="787588"/>
                </a:lnTo>
                <a:lnTo>
                  <a:pt x="1360813" y="822242"/>
                </a:lnTo>
                <a:lnTo>
                  <a:pt x="1418918" y="859305"/>
                </a:lnTo>
                <a:lnTo>
                  <a:pt x="1477204" y="898854"/>
                </a:lnTo>
                <a:lnTo>
                  <a:pt x="1535607" y="940966"/>
                </a:lnTo>
                <a:lnTo>
                  <a:pt x="1538267" y="942945"/>
                </a:lnTo>
                <a:lnTo>
                  <a:pt x="1541419" y="943929"/>
                </a:lnTo>
                <a:lnTo>
                  <a:pt x="1548570" y="943929"/>
                </a:lnTo>
                <a:lnTo>
                  <a:pt x="1552580" y="942295"/>
                </a:lnTo>
                <a:lnTo>
                  <a:pt x="1583490" y="908956"/>
                </a:lnTo>
                <a:lnTo>
                  <a:pt x="1542665" y="908956"/>
                </a:lnTo>
                <a:lnTo>
                  <a:pt x="1500997" y="878960"/>
                </a:lnTo>
                <a:lnTo>
                  <a:pt x="1458955" y="849946"/>
                </a:lnTo>
                <a:lnTo>
                  <a:pt x="1416542" y="821917"/>
                </a:lnTo>
                <a:lnTo>
                  <a:pt x="1373767" y="794875"/>
                </a:lnTo>
                <a:lnTo>
                  <a:pt x="1330634" y="768824"/>
                </a:lnTo>
                <a:lnTo>
                  <a:pt x="1287150" y="743766"/>
                </a:lnTo>
                <a:lnTo>
                  <a:pt x="1243321" y="719705"/>
                </a:lnTo>
                <a:lnTo>
                  <a:pt x="1199153" y="696642"/>
                </a:lnTo>
                <a:lnTo>
                  <a:pt x="1154652" y="674581"/>
                </a:lnTo>
                <a:lnTo>
                  <a:pt x="1109826" y="653524"/>
                </a:lnTo>
                <a:lnTo>
                  <a:pt x="1064678" y="633475"/>
                </a:lnTo>
                <a:lnTo>
                  <a:pt x="1019217" y="614436"/>
                </a:lnTo>
                <a:lnTo>
                  <a:pt x="973448" y="596410"/>
                </a:lnTo>
                <a:lnTo>
                  <a:pt x="927376" y="579400"/>
                </a:lnTo>
                <a:lnTo>
                  <a:pt x="881009" y="563409"/>
                </a:lnTo>
                <a:lnTo>
                  <a:pt x="834353" y="548439"/>
                </a:lnTo>
                <a:lnTo>
                  <a:pt x="787413" y="534494"/>
                </a:lnTo>
                <a:lnTo>
                  <a:pt x="740196" y="521576"/>
                </a:lnTo>
                <a:lnTo>
                  <a:pt x="692707" y="509688"/>
                </a:lnTo>
                <a:lnTo>
                  <a:pt x="644954" y="498832"/>
                </a:lnTo>
                <a:lnTo>
                  <a:pt x="587630" y="487247"/>
                </a:lnTo>
                <a:lnTo>
                  <a:pt x="545398" y="479844"/>
                </a:lnTo>
                <a:close/>
              </a:path>
              <a:path w="1939925" h="944245">
                <a:moveTo>
                  <a:pt x="819446" y="30020"/>
                </a:moveTo>
                <a:lnTo>
                  <a:pt x="508330" y="30020"/>
                </a:lnTo>
                <a:lnTo>
                  <a:pt x="578620" y="32513"/>
                </a:lnTo>
                <a:lnTo>
                  <a:pt x="648063" y="37498"/>
                </a:lnTo>
                <a:lnTo>
                  <a:pt x="716571" y="44809"/>
                </a:lnTo>
                <a:lnTo>
                  <a:pt x="784061" y="54282"/>
                </a:lnTo>
                <a:lnTo>
                  <a:pt x="850446" y="65752"/>
                </a:lnTo>
                <a:lnTo>
                  <a:pt x="915642" y="79056"/>
                </a:lnTo>
                <a:lnTo>
                  <a:pt x="979564" y="94029"/>
                </a:lnTo>
                <a:lnTo>
                  <a:pt x="1042126" y="110507"/>
                </a:lnTo>
                <a:lnTo>
                  <a:pt x="1103244" y="128325"/>
                </a:lnTo>
                <a:lnTo>
                  <a:pt x="1162832" y="147320"/>
                </a:lnTo>
                <a:lnTo>
                  <a:pt x="1220805" y="167326"/>
                </a:lnTo>
                <a:lnTo>
                  <a:pt x="1277078" y="188180"/>
                </a:lnTo>
                <a:lnTo>
                  <a:pt x="1331565" y="209717"/>
                </a:lnTo>
                <a:lnTo>
                  <a:pt x="1384183" y="231773"/>
                </a:lnTo>
                <a:lnTo>
                  <a:pt x="1434845" y="254183"/>
                </a:lnTo>
                <a:lnTo>
                  <a:pt x="1483466" y="276783"/>
                </a:lnTo>
                <a:lnTo>
                  <a:pt x="1529961" y="299410"/>
                </a:lnTo>
                <a:lnTo>
                  <a:pt x="1574246" y="321898"/>
                </a:lnTo>
                <a:lnTo>
                  <a:pt x="1616235" y="344083"/>
                </a:lnTo>
                <a:lnTo>
                  <a:pt x="1655842" y="365801"/>
                </a:lnTo>
                <a:lnTo>
                  <a:pt x="1692984" y="386888"/>
                </a:lnTo>
                <a:lnTo>
                  <a:pt x="1727574" y="407179"/>
                </a:lnTo>
                <a:lnTo>
                  <a:pt x="1788758" y="444718"/>
                </a:lnTo>
                <a:lnTo>
                  <a:pt x="1838716" y="477101"/>
                </a:lnTo>
                <a:lnTo>
                  <a:pt x="1876765" y="503015"/>
                </a:lnTo>
                <a:lnTo>
                  <a:pt x="1902224" y="521146"/>
                </a:lnTo>
                <a:lnTo>
                  <a:pt x="1542665" y="908956"/>
                </a:lnTo>
                <a:lnTo>
                  <a:pt x="1583490" y="908956"/>
                </a:lnTo>
                <a:lnTo>
                  <a:pt x="1938380" y="526172"/>
                </a:lnTo>
                <a:lnTo>
                  <a:pt x="1939815" y="522036"/>
                </a:lnTo>
                <a:lnTo>
                  <a:pt x="1939124" y="513659"/>
                </a:lnTo>
                <a:lnTo>
                  <a:pt x="1900533" y="483125"/>
                </a:lnTo>
                <a:lnTo>
                  <a:pt x="1862111" y="456752"/>
                </a:lnTo>
                <a:lnTo>
                  <a:pt x="1810209" y="422910"/>
                </a:lnTo>
                <a:lnTo>
                  <a:pt x="1745631" y="383153"/>
                </a:lnTo>
                <a:lnTo>
                  <a:pt x="1708839" y="361544"/>
                </a:lnTo>
                <a:lnTo>
                  <a:pt x="1669180" y="339039"/>
                </a:lnTo>
                <a:lnTo>
                  <a:pt x="1626753" y="315834"/>
                </a:lnTo>
                <a:lnTo>
                  <a:pt x="1581660" y="292122"/>
                </a:lnTo>
                <a:lnTo>
                  <a:pt x="1534001" y="268099"/>
                </a:lnTo>
                <a:lnTo>
                  <a:pt x="1483876" y="243958"/>
                </a:lnTo>
                <a:lnTo>
                  <a:pt x="1431385" y="219895"/>
                </a:lnTo>
                <a:lnTo>
                  <a:pt x="1376630" y="196103"/>
                </a:lnTo>
                <a:lnTo>
                  <a:pt x="1319711" y="172777"/>
                </a:lnTo>
                <a:lnTo>
                  <a:pt x="1260727" y="150112"/>
                </a:lnTo>
                <a:lnTo>
                  <a:pt x="1199781" y="128301"/>
                </a:lnTo>
                <a:lnTo>
                  <a:pt x="1136971" y="107540"/>
                </a:lnTo>
                <a:lnTo>
                  <a:pt x="1072399" y="88023"/>
                </a:lnTo>
                <a:lnTo>
                  <a:pt x="1006165" y="69945"/>
                </a:lnTo>
                <a:lnTo>
                  <a:pt x="938370" y="53498"/>
                </a:lnTo>
                <a:lnTo>
                  <a:pt x="869114" y="38880"/>
                </a:lnTo>
                <a:lnTo>
                  <a:pt x="819446" y="30020"/>
                </a:lnTo>
                <a:close/>
              </a:path>
              <a:path w="1939925" h="944245">
                <a:moveTo>
                  <a:pt x="504434" y="0"/>
                </a:moveTo>
                <a:lnTo>
                  <a:pt x="454914" y="28479"/>
                </a:lnTo>
                <a:lnTo>
                  <a:pt x="413805" y="56484"/>
                </a:lnTo>
                <a:lnTo>
                  <a:pt x="373169" y="86146"/>
                </a:lnTo>
                <a:lnTo>
                  <a:pt x="333056" y="117417"/>
                </a:lnTo>
                <a:lnTo>
                  <a:pt x="293516" y="150251"/>
                </a:lnTo>
                <a:lnTo>
                  <a:pt x="254600" y="184601"/>
                </a:lnTo>
                <a:lnTo>
                  <a:pt x="216358" y="220420"/>
                </a:lnTo>
                <a:lnTo>
                  <a:pt x="178840" y="257661"/>
                </a:lnTo>
                <a:lnTo>
                  <a:pt x="142096" y="296277"/>
                </a:lnTo>
                <a:lnTo>
                  <a:pt x="106178" y="336221"/>
                </a:lnTo>
                <a:lnTo>
                  <a:pt x="71134" y="377447"/>
                </a:lnTo>
                <a:lnTo>
                  <a:pt x="37016" y="419908"/>
                </a:lnTo>
                <a:lnTo>
                  <a:pt x="3874" y="463556"/>
                </a:lnTo>
                <a:lnTo>
                  <a:pt x="0" y="474676"/>
                </a:lnTo>
                <a:lnTo>
                  <a:pt x="5790" y="484948"/>
                </a:lnTo>
                <a:lnTo>
                  <a:pt x="11329" y="487932"/>
                </a:lnTo>
                <a:lnTo>
                  <a:pt x="17318" y="487335"/>
                </a:lnTo>
                <a:lnTo>
                  <a:pt x="40418" y="485347"/>
                </a:lnTo>
                <a:lnTo>
                  <a:pt x="92820" y="482029"/>
                </a:lnTo>
                <a:lnTo>
                  <a:pt x="153069" y="480098"/>
                </a:lnTo>
                <a:lnTo>
                  <a:pt x="545398" y="479844"/>
                </a:lnTo>
                <a:lnTo>
                  <a:pt x="531808" y="477461"/>
                </a:lnTo>
                <a:lnTo>
                  <a:pt x="477575" y="469357"/>
                </a:lnTo>
                <a:lnTo>
                  <a:pt x="425014" y="462819"/>
                </a:lnTo>
                <a:lnTo>
                  <a:pt x="374211" y="457730"/>
                </a:lnTo>
                <a:lnTo>
                  <a:pt x="335217" y="454740"/>
                </a:lnTo>
                <a:lnTo>
                  <a:pt x="47946" y="454740"/>
                </a:lnTo>
                <a:lnTo>
                  <a:pt x="81967" y="411498"/>
                </a:lnTo>
                <a:lnTo>
                  <a:pt x="116955" y="369517"/>
                </a:lnTo>
                <a:lnTo>
                  <a:pt x="152857" y="328847"/>
                </a:lnTo>
                <a:lnTo>
                  <a:pt x="189619" y="289536"/>
                </a:lnTo>
                <a:lnTo>
                  <a:pt x="227189" y="251636"/>
                </a:lnTo>
                <a:lnTo>
                  <a:pt x="265514" y="215196"/>
                </a:lnTo>
                <a:lnTo>
                  <a:pt x="304540" y="180266"/>
                </a:lnTo>
                <a:lnTo>
                  <a:pt x="344214" y="146896"/>
                </a:lnTo>
                <a:lnTo>
                  <a:pt x="384483" y="115137"/>
                </a:lnTo>
                <a:lnTo>
                  <a:pt x="425294" y="85038"/>
                </a:lnTo>
                <a:lnTo>
                  <a:pt x="466594" y="56648"/>
                </a:lnTo>
                <a:lnTo>
                  <a:pt x="508330" y="30020"/>
                </a:lnTo>
                <a:lnTo>
                  <a:pt x="819446" y="30020"/>
                </a:lnTo>
                <a:lnTo>
                  <a:pt x="798497" y="26283"/>
                </a:lnTo>
                <a:lnTo>
                  <a:pt x="726620" y="15901"/>
                </a:lnTo>
                <a:lnTo>
                  <a:pt x="653584" y="7931"/>
                </a:lnTo>
                <a:lnTo>
                  <a:pt x="579488" y="2566"/>
                </a:lnTo>
                <a:lnTo>
                  <a:pt x="504434" y="0"/>
                </a:lnTo>
                <a:close/>
              </a:path>
              <a:path w="1939925" h="944245">
                <a:moveTo>
                  <a:pt x="190276" y="449546"/>
                </a:moveTo>
                <a:lnTo>
                  <a:pt x="151569" y="449920"/>
                </a:lnTo>
                <a:lnTo>
                  <a:pt x="114894" y="450977"/>
                </a:lnTo>
                <a:lnTo>
                  <a:pt x="80327" y="452616"/>
                </a:lnTo>
                <a:lnTo>
                  <a:pt x="47946" y="454740"/>
                </a:lnTo>
                <a:lnTo>
                  <a:pt x="335217" y="454740"/>
                </a:lnTo>
                <a:lnTo>
                  <a:pt x="325251" y="453975"/>
                </a:lnTo>
                <a:lnTo>
                  <a:pt x="278219" y="451437"/>
                </a:lnTo>
                <a:lnTo>
                  <a:pt x="233199" y="449999"/>
                </a:lnTo>
                <a:lnTo>
                  <a:pt x="190276" y="4495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9425" y="10748762"/>
            <a:ext cx="1504315" cy="544830"/>
          </a:xfrm>
          <a:custGeom>
            <a:avLst/>
            <a:gdLst/>
            <a:ahLst/>
            <a:cxnLst/>
            <a:rect l="l" t="t" r="r" b="b"/>
            <a:pathLst>
              <a:path w="1504315" h="544829">
                <a:moveTo>
                  <a:pt x="445756" y="0"/>
                </a:moveTo>
                <a:lnTo>
                  <a:pt x="0" y="457096"/>
                </a:lnTo>
                <a:lnTo>
                  <a:pt x="0" y="544810"/>
                </a:lnTo>
                <a:lnTo>
                  <a:pt x="315079" y="544810"/>
                </a:lnTo>
                <a:lnTo>
                  <a:pt x="150267" y="465242"/>
                </a:lnTo>
                <a:lnTo>
                  <a:pt x="167157" y="421044"/>
                </a:lnTo>
                <a:lnTo>
                  <a:pt x="210151" y="374501"/>
                </a:lnTo>
                <a:lnTo>
                  <a:pt x="312879" y="296986"/>
                </a:lnTo>
                <a:lnTo>
                  <a:pt x="508968" y="159869"/>
                </a:lnTo>
                <a:lnTo>
                  <a:pt x="777043" y="159869"/>
                </a:lnTo>
                <a:lnTo>
                  <a:pt x="445756" y="0"/>
                </a:lnTo>
                <a:close/>
              </a:path>
              <a:path w="1504315" h="544829">
                <a:moveTo>
                  <a:pt x="777043" y="159869"/>
                </a:moveTo>
                <a:lnTo>
                  <a:pt x="508968" y="159869"/>
                </a:lnTo>
                <a:lnTo>
                  <a:pt x="650152" y="194073"/>
                </a:lnTo>
                <a:lnTo>
                  <a:pt x="774354" y="245572"/>
                </a:lnTo>
                <a:lnTo>
                  <a:pt x="951002" y="350455"/>
                </a:lnTo>
                <a:lnTo>
                  <a:pt x="1249522" y="544810"/>
                </a:lnTo>
                <a:lnTo>
                  <a:pt x="1481598" y="544810"/>
                </a:lnTo>
                <a:lnTo>
                  <a:pt x="1504278" y="510811"/>
                </a:lnTo>
                <a:lnTo>
                  <a:pt x="777043" y="15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4468" y="10732510"/>
            <a:ext cx="1535430" cy="576580"/>
          </a:xfrm>
          <a:custGeom>
            <a:avLst/>
            <a:gdLst/>
            <a:ahLst/>
            <a:cxnLst/>
            <a:rect l="l" t="t" r="r" b="b"/>
            <a:pathLst>
              <a:path w="1535429" h="576579">
                <a:moveTo>
                  <a:pt x="461451" y="0"/>
                </a:moveTo>
                <a:lnTo>
                  <a:pt x="454499" y="1183"/>
                </a:lnTo>
                <a:lnTo>
                  <a:pt x="1528" y="465692"/>
                </a:lnTo>
                <a:lnTo>
                  <a:pt x="0" y="469451"/>
                </a:lnTo>
                <a:lnTo>
                  <a:pt x="13" y="569346"/>
                </a:lnTo>
                <a:lnTo>
                  <a:pt x="6701" y="576034"/>
                </a:lnTo>
                <a:lnTo>
                  <a:pt x="337005" y="576034"/>
                </a:lnTo>
                <a:lnTo>
                  <a:pt x="29936" y="546098"/>
                </a:lnTo>
                <a:lnTo>
                  <a:pt x="29936" y="479451"/>
                </a:lnTo>
                <a:lnTo>
                  <a:pt x="463912" y="34417"/>
                </a:lnTo>
                <a:lnTo>
                  <a:pt x="532776" y="34417"/>
                </a:lnTo>
                <a:lnTo>
                  <a:pt x="461451" y="0"/>
                </a:lnTo>
                <a:close/>
              </a:path>
              <a:path w="1535429" h="576579">
                <a:moveTo>
                  <a:pt x="624507" y="192172"/>
                </a:moveTo>
                <a:lnTo>
                  <a:pt x="527062" y="192172"/>
                </a:lnTo>
                <a:lnTo>
                  <a:pt x="572782" y="205255"/>
                </a:lnTo>
                <a:lnTo>
                  <a:pt x="623671" y="223820"/>
                </a:lnTo>
                <a:lnTo>
                  <a:pt x="678618" y="246999"/>
                </a:lnTo>
                <a:lnTo>
                  <a:pt x="736511" y="273925"/>
                </a:lnTo>
                <a:lnTo>
                  <a:pt x="796238" y="303730"/>
                </a:lnTo>
                <a:lnTo>
                  <a:pt x="856687" y="335547"/>
                </a:lnTo>
                <a:lnTo>
                  <a:pt x="916746" y="368509"/>
                </a:lnTo>
                <a:lnTo>
                  <a:pt x="975302" y="401749"/>
                </a:lnTo>
                <a:lnTo>
                  <a:pt x="1031245" y="434399"/>
                </a:lnTo>
                <a:lnTo>
                  <a:pt x="1083462" y="465592"/>
                </a:lnTo>
                <a:lnTo>
                  <a:pt x="1130841" y="494460"/>
                </a:lnTo>
                <a:lnTo>
                  <a:pt x="1206639" y="541756"/>
                </a:lnTo>
                <a:lnTo>
                  <a:pt x="1249743" y="569346"/>
                </a:lnTo>
                <a:lnTo>
                  <a:pt x="1258705" y="575176"/>
                </a:lnTo>
                <a:lnTo>
                  <a:pt x="1261553" y="576034"/>
                </a:lnTo>
                <a:lnTo>
                  <a:pt x="1501577" y="576034"/>
                </a:lnTo>
                <a:lnTo>
                  <a:pt x="1506236" y="573542"/>
                </a:lnTo>
                <a:lnTo>
                  <a:pt x="1524535" y="546098"/>
                </a:lnTo>
                <a:lnTo>
                  <a:pt x="1268935" y="546098"/>
                </a:lnTo>
                <a:lnTo>
                  <a:pt x="1206773" y="506283"/>
                </a:lnTo>
                <a:lnTo>
                  <a:pt x="1132741" y="460235"/>
                </a:lnTo>
                <a:lnTo>
                  <a:pt x="1088381" y="433283"/>
                </a:lnTo>
                <a:lnTo>
                  <a:pt x="1040207" y="404568"/>
                </a:lnTo>
                <a:lnTo>
                  <a:pt x="989029" y="374730"/>
                </a:lnTo>
                <a:lnTo>
                  <a:pt x="935658" y="344411"/>
                </a:lnTo>
                <a:lnTo>
                  <a:pt x="880907" y="314253"/>
                </a:lnTo>
                <a:lnTo>
                  <a:pt x="825584" y="284895"/>
                </a:lnTo>
                <a:lnTo>
                  <a:pt x="770503" y="256981"/>
                </a:lnTo>
                <a:lnTo>
                  <a:pt x="716473" y="231150"/>
                </a:lnTo>
                <a:lnTo>
                  <a:pt x="664306" y="208045"/>
                </a:lnTo>
                <a:lnTo>
                  <a:pt x="624507" y="192172"/>
                </a:lnTo>
                <a:close/>
              </a:path>
              <a:path w="1535429" h="576579">
                <a:moveTo>
                  <a:pt x="523031" y="160633"/>
                </a:moveTo>
                <a:lnTo>
                  <a:pt x="465991" y="198786"/>
                </a:lnTo>
                <a:lnTo>
                  <a:pt x="425106" y="228495"/>
                </a:lnTo>
                <a:lnTo>
                  <a:pt x="377915" y="263681"/>
                </a:lnTo>
                <a:lnTo>
                  <a:pt x="327784" y="302335"/>
                </a:lnTo>
                <a:lnTo>
                  <a:pt x="278078" y="342449"/>
                </a:lnTo>
                <a:lnTo>
                  <a:pt x="232165" y="382018"/>
                </a:lnTo>
                <a:lnTo>
                  <a:pt x="193408" y="419032"/>
                </a:lnTo>
                <a:lnTo>
                  <a:pt x="165176" y="451484"/>
                </a:lnTo>
                <a:lnTo>
                  <a:pt x="148833" y="484383"/>
                </a:lnTo>
                <a:lnTo>
                  <a:pt x="152152" y="491817"/>
                </a:lnTo>
                <a:lnTo>
                  <a:pt x="264588" y="546098"/>
                </a:lnTo>
                <a:lnTo>
                  <a:pt x="333457" y="546098"/>
                </a:lnTo>
                <a:lnTo>
                  <a:pt x="185031" y="474446"/>
                </a:lnTo>
                <a:lnTo>
                  <a:pt x="202225" y="452582"/>
                </a:lnTo>
                <a:lnTo>
                  <a:pt x="262818" y="394737"/>
                </a:lnTo>
                <a:lnTo>
                  <a:pt x="302684" y="361086"/>
                </a:lnTo>
                <a:lnTo>
                  <a:pt x="346575" y="325837"/>
                </a:lnTo>
                <a:lnTo>
                  <a:pt x="392725" y="290156"/>
                </a:lnTo>
                <a:lnTo>
                  <a:pt x="439367" y="255208"/>
                </a:lnTo>
                <a:lnTo>
                  <a:pt x="484734" y="222158"/>
                </a:lnTo>
                <a:lnTo>
                  <a:pt x="527062" y="192172"/>
                </a:lnTo>
                <a:lnTo>
                  <a:pt x="624507" y="192172"/>
                </a:lnTo>
                <a:lnTo>
                  <a:pt x="614813" y="188306"/>
                </a:lnTo>
                <a:lnTo>
                  <a:pt x="568805" y="172574"/>
                </a:lnTo>
                <a:lnTo>
                  <a:pt x="527093" y="161492"/>
                </a:lnTo>
                <a:lnTo>
                  <a:pt x="523031" y="160633"/>
                </a:lnTo>
                <a:close/>
              </a:path>
              <a:path w="1535429" h="576579">
                <a:moveTo>
                  <a:pt x="532776" y="34417"/>
                </a:moveTo>
                <a:lnTo>
                  <a:pt x="463912" y="34417"/>
                </a:lnTo>
                <a:lnTo>
                  <a:pt x="1497252" y="533051"/>
                </a:lnTo>
                <a:lnTo>
                  <a:pt x="1488551" y="546098"/>
                </a:lnTo>
                <a:lnTo>
                  <a:pt x="1524535" y="546098"/>
                </a:lnTo>
                <a:lnTo>
                  <a:pt x="1534099" y="531753"/>
                </a:lnTo>
                <a:lnTo>
                  <a:pt x="1534832" y="527282"/>
                </a:lnTo>
                <a:lnTo>
                  <a:pt x="1532550" y="518947"/>
                </a:lnTo>
                <a:lnTo>
                  <a:pt x="1529649" y="515460"/>
                </a:lnTo>
                <a:lnTo>
                  <a:pt x="532776" y="3441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74218" y="8946610"/>
            <a:ext cx="1408430" cy="1806575"/>
          </a:xfrm>
          <a:custGeom>
            <a:avLst/>
            <a:gdLst/>
            <a:ahLst/>
            <a:cxnLst/>
            <a:rect l="l" t="t" r="r" b="b"/>
            <a:pathLst>
              <a:path w="1408429" h="1806575">
                <a:moveTo>
                  <a:pt x="1228538" y="0"/>
                </a:moveTo>
                <a:lnTo>
                  <a:pt x="1130907" y="0"/>
                </a:lnTo>
                <a:lnTo>
                  <a:pt x="1282571" y="522488"/>
                </a:lnTo>
                <a:lnTo>
                  <a:pt x="1215322" y="884796"/>
                </a:lnTo>
                <a:lnTo>
                  <a:pt x="823140" y="1256255"/>
                </a:lnTo>
                <a:lnTo>
                  <a:pt x="0" y="1806196"/>
                </a:lnTo>
                <a:lnTo>
                  <a:pt x="447483" y="1806196"/>
                </a:lnTo>
                <a:lnTo>
                  <a:pt x="1090775" y="1280663"/>
                </a:lnTo>
                <a:lnTo>
                  <a:pt x="1386566" y="917339"/>
                </a:lnTo>
                <a:lnTo>
                  <a:pt x="1408079" y="546895"/>
                </a:lnTo>
                <a:lnTo>
                  <a:pt x="1228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7990" y="8931646"/>
            <a:ext cx="1324610" cy="1836420"/>
          </a:xfrm>
          <a:custGeom>
            <a:avLst/>
            <a:gdLst/>
            <a:ahLst/>
            <a:cxnLst/>
            <a:rect l="l" t="t" r="r" b="b"/>
            <a:pathLst>
              <a:path w="1324609" h="1836420">
                <a:moveTo>
                  <a:pt x="1251040" y="0"/>
                </a:moveTo>
                <a:lnTo>
                  <a:pt x="1142310" y="0"/>
                </a:lnTo>
                <a:lnTo>
                  <a:pt x="1137787" y="2335"/>
                </a:lnTo>
                <a:lnTo>
                  <a:pt x="1132154" y="10188"/>
                </a:lnTo>
                <a:lnTo>
                  <a:pt x="1131421" y="15235"/>
                </a:lnTo>
                <a:lnTo>
                  <a:pt x="1132981" y="19821"/>
                </a:lnTo>
                <a:lnTo>
                  <a:pt x="1134759" y="25647"/>
                </a:lnTo>
                <a:lnTo>
                  <a:pt x="1144485" y="67340"/>
                </a:lnTo>
                <a:lnTo>
                  <a:pt x="1155107" y="145959"/>
                </a:lnTo>
                <a:lnTo>
                  <a:pt x="1157819" y="194617"/>
                </a:lnTo>
                <a:lnTo>
                  <a:pt x="1157891" y="236173"/>
                </a:lnTo>
                <a:lnTo>
                  <a:pt x="1157827" y="257750"/>
                </a:lnTo>
                <a:lnTo>
                  <a:pt x="1153475" y="324912"/>
                </a:lnTo>
                <a:lnTo>
                  <a:pt x="1143849" y="398960"/>
                </a:lnTo>
                <a:lnTo>
                  <a:pt x="1127848" y="479424"/>
                </a:lnTo>
                <a:lnTo>
                  <a:pt x="1104374" y="565836"/>
                </a:lnTo>
                <a:lnTo>
                  <a:pt x="1085948" y="621070"/>
                </a:lnTo>
                <a:lnTo>
                  <a:pt x="1063578" y="679418"/>
                </a:lnTo>
                <a:lnTo>
                  <a:pt x="1036901" y="740702"/>
                </a:lnTo>
                <a:lnTo>
                  <a:pt x="1005555" y="804748"/>
                </a:lnTo>
                <a:lnTo>
                  <a:pt x="969176" y="871379"/>
                </a:lnTo>
                <a:lnTo>
                  <a:pt x="948986" y="905609"/>
                </a:lnTo>
                <a:lnTo>
                  <a:pt x="927402" y="940419"/>
                </a:lnTo>
                <a:lnTo>
                  <a:pt x="904379" y="975788"/>
                </a:lnTo>
                <a:lnTo>
                  <a:pt x="879870" y="1011693"/>
                </a:lnTo>
                <a:lnTo>
                  <a:pt x="853832" y="1048113"/>
                </a:lnTo>
                <a:lnTo>
                  <a:pt x="826219" y="1085025"/>
                </a:lnTo>
                <a:lnTo>
                  <a:pt x="796984" y="1122408"/>
                </a:lnTo>
                <a:lnTo>
                  <a:pt x="766084" y="1160239"/>
                </a:lnTo>
                <a:lnTo>
                  <a:pt x="733472" y="1198497"/>
                </a:lnTo>
                <a:lnTo>
                  <a:pt x="699103" y="1237159"/>
                </a:lnTo>
                <a:lnTo>
                  <a:pt x="662933" y="1276204"/>
                </a:lnTo>
                <a:lnTo>
                  <a:pt x="624915" y="1315610"/>
                </a:lnTo>
                <a:lnTo>
                  <a:pt x="585004" y="1355354"/>
                </a:lnTo>
                <a:lnTo>
                  <a:pt x="543155" y="1395415"/>
                </a:lnTo>
                <a:lnTo>
                  <a:pt x="499322" y="1435770"/>
                </a:lnTo>
                <a:lnTo>
                  <a:pt x="453461" y="1476399"/>
                </a:lnTo>
                <a:lnTo>
                  <a:pt x="405525" y="1517277"/>
                </a:lnTo>
                <a:lnTo>
                  <a:pt x="355470" y="1558385"/>
                </a:lnTo>
                <a:lnTo>
                  <a:pt x="303251" y="1599700"/>
                </a:lnTo>
                <a:lnTo>
                  <a:pt x="248821" y="1641199"/>
                </a:lnTo>
                <a:lnTo>
                  <a:pt x="192136" y="1682861"/>
                </a:lnTo>
                <a:lnTo>
                  <a:pt x="133149" y="1724664"/>
                </a:lnTo>
                <a:lnTo>
                  <a:pt x="71817" y="1766586"/>
                </a:lnTo>
                <a:lnTo>
                  <a:pt x="2533" y="1812217"/>
                </a:lnTo>
                <a:lnTo>
                  <a:pt x="0" y="1819054"/>
                </a:lnTo>
                <a:lnTo>
                  <a:pt x="3759" y="1831787"/>
                </a:lnTo>
                <a:lnTo>
                  <a:pt x="9601" y="1836143"/>
                </a:lnTo>
                <a:lnTo>
                  <a:pt x="467074" y="1836143"/>
                </a:lnTo>
                <a:lnTo>
                  <a:pt x="470352" y="1835022"/>
                </a:lnTo>
                <a:lnTo>
                  <a:pt x="477171" y="1829560"/>
                </a:lnTo>
                <a:lnTo>
                  <a:pt x="488232" y="1820475"/>
                </a:lnTo>
                <a:lnTo>
                  <a:pt x="505188" y="1806206"/>
                </a:lnTo>
                <a:lnTo>
                  <a:pt x="66385" y="1806206"/>
                </a:lnTo>
                <a:lnTo>
                  <a:pt x="129853" y="1763354"/>
                </a:lnTo>
                <a:lnTo>
                  <a:pt x="190888" y="1720607"/>
                </a:lnTo>
                <a:lnTo>
                  <a:pt x="249535" y="1677989"/>
                </a:lnTo>
                <a:lnTo>
                  <a:pt x="305842" y="1635523"/>
                </a:lnTo>
                <a:lnTo>
                  <a:pt x="359856" y="1593232"/>
                </a:lnTo>
                <a:lnTo>
                  <a:pt x="411625" y="1551140"/>
                </a:lnTo>
                <a:lnTo>
                  <a:pt x="461195" y="1509269"/>
                </a:lnTo>
                <a:lnTo>
                  <a:pt x="508614" y="1467643"/>
                </a:lnTo>
                <a:lnTo>
                  <a:pt x="553929" y="1426286"/>
                </a:lnTo>
                <a:lnTo>
                  <a:pt x="597187" y="1385220"/>
                </a:lnTo>
                <a:lnTo>
                  <a:pt x="638435" y="1344469"/>
                </a:lnTo>
                <a:lnTo>
                  <a:pt x="677721" y="1304056"/>
                </a:lnTo>
                <a:lnTo>
                  <a:pt x="715092" y="1264005"/>
                </a:lnTo>
                <a:lnTo>
                  <a:pt x="750594" y="1224338"/>
                </a:lnTo>
                <a:lnTo>
                  <a:pt x="784276" y="1185079"/>
                </a:lnTo>
                <a:lnTo>
                  <a:pt x="816184" y="1146251"/>
                </a:lnTo>
                <a:lnTo>
                  <a:pt x="846365" y="1107877"/>
                </a:lnTo>
                <a:lnTo>
                  <a:pt x="874867" y="1069981"/>
                </a:lnTo>
                <a:lnTo>
                  <a:pt x="901737" y="1032586"/>
                </a:lnTo>
                <a:lnTo>
                  <a:pt x="927022" y="995715"/>
                </a:lnTo>
                <a:lnTo>
                  <a:pt x="950770" y="959392"/>
                </a:lnTo>
                <a:lnTo>
                  <a:pt x="973026" y="923639"/>
                </a:lnTo>
                <a:lnTo>
                  <a:pt x="993840" y="888480"/>
                </a:lnTo>
                <a:lnTo>
                  <a:pt x="1013257" y="853938"/>
                </a:lnTo>
                <a:lnTo>
                  <a:pt x="1031325" y="820037"/>
                </a:lnTo>
                <a:lnTo>
                  <a:pt x="1063603" y="754248"/>
                </a:lnTo>
                <a:lnTo>
                  <a:pt x="1091052" y="691301"/>
                </a:lnTo>
                <a:lnTo>
                  <a:pt x="1114048" y="631380"/>
                </a:lnTo>
                <a:lnTo>
                  <a:pt x="1132970" y="574673"/>
                </a:lnTo>
                <a:lnTo>
                  <a:pt x="1153844" y="499577"/>
                </a:lnTo>
                <a:lnTo>
                  <a:pt x="1169182" y="428852"/>
                </a:lnTo>
                <a:lnTo>
                  <a:pt x="1179645" y="362745"/>
                </a:lnTo>
                <a:lnTo>
                  <a:pt x="1185892" y="301505"/>
                </a:lnTo>
                <a:lnTo>
                  <a:pt x="1188583" y="245379"/>
                </a:lnTo>
                <a:lnTo>
                  <a:pt x="1188380" y="194617"/>
                </a:lnTo>
                <a:lnTo>
                  <a:pt x="1185943" y="149466"/>
                </a:lnTo>
                <a:lnTo>
                  <a:pt x="1181931" y="110174"/>
                </a:lnTo>
                <a:lnTo>
                  <a:pt x="1171826" y="50160"/>
                </a:lnTo>
                <a:lnTo>
                  <a:pt x="1167053" y="29936"/>
                </a:lnTo>
                <a:lnTo>
                  <a:pt x="1265744" y="29936"/>
                </a:lnTo>
                <a:lnTo>
                  <a:pt x="1258809" y="9779"/>
                </a:lnTo>
                <a:lnTo>
                  <a:pt x="1256642" y="3884"/>
                </a:lnTo>
                <a:lnTo>
                  <a:pt x="1251040" y="0"/>
                </a:lnTo>
                <a:close/>
              </a:path>
              <a:path w="1324609" h="1836420">
                <a:moveTo>
                  <a:pt x="1265744" y="29936"/>
                </a:moveTo>
                <a:lnTo>
                  <a:pt x="1234276" y="29936"/>
                </a:lnTo>
                <a:lnTo>
                  <a:pt x="1251283" y="81730"/>
                </a:lnTo>
                <a:lnTo>
                  <a:pt x="1265240" y="133398"/>
                </a:lnTo>
                <a:lnTo>
                  <a:pt x="1276265" y="184893"/>
                </a:lnTo>
                <a:lnTo>
                  <a:pt x="1284477" y="236173"/>
                </a:lnTo>
                <a:lnTo>
                  <a:pt x="1289995" y="287193"/>
                </a:lnTo>
                <a:lnTo>
                  <a:pt x="1292937" y="337910"/>
                </a:lnTo>
                <a:lnTo>
                  <a:pt x="1293424" y="388278"/>
                </a:lnTo>
                <a:lnTo>
                  <a:pt x="1291572" y="438254"/>
                </a:lnTo>
                <a:lnTo>
                  <a:pt x="1287502" y="487794"/>
                </a:lnTo>
                <a:lnTo>
                  <a:pt x="1281332" y="536854"/>
                </a:lnTo>
                <a:lnTo>
                  <a:pt x="1273181" y="585389"/>
                </a:lnTo>
                <a:lnTo>
                  <a:pt x="1263167" y="633356"/>
                </a:lnTo>
                <a:lnTo>
                  <a:pt x="1251410" y="680710"/>
                </a:lnTo>
                <a:lnTo>
                  <a:pt x="1238028" y="727407"/>
                </a:lnTo>
                <a:lnTo>
                  <a:pt x="1223140" y="773403"/>
                </a:lnTo>
                <a:lnTo>
                  <a:pt x="1206865" y="818654"/>
                </a:lnTo>
                <a:lnTo>
                  <a:pt x="1189321" y="863116"/>
                </a:lnTo>
                <a:lnTo>
                  <a:pt x="1170628" y="906745"/>
                </a:lnTo>
                <a:lnTo>
                  <a:pt x="1150904" y="949497"/>
                </a:lnTo>
                <a:lnTo>
                  <a:pt x="1130268" y="991327"/>
                </a:lnTo>
                <a:lnTo>
                  <a:pt x="1108839" y="1032191"/>
                </a:lnTo>
                <a:lnTo>
                  <a:pt x="1086736" y="1072046"/>
                </a:lnTo>
                <a:lnTo>
                  <a:pt x="1064077" y="1110847"/>
                </a:lnTo>
                <a:lnTo>
                  <a:pt x="1040982" y="1148550"/>
                </a:lnTo>
                <a:lnTo>
                  <a:pt x="1017568" y="1185112"/>
                </a:lnTo>
                <a:lnTo>
                  <a:pt x="993956" y="1220487"/>
                </a:lnTo>
                <a:lnTo>
                  <a:pt x="970263" y="1254631"/>
                </a:lnTo>
                <a:lnTo>
                  <a:pt x="926098" y="1315175"/>
                </a:lnTo>
                <a:lnTo>
                  <a:pt x="881344" y="1373018"/>
                </a:lnTo>
                <a:lnTo>
                  <a:pt x="836469" y="1428000"/>
                </a:lnTo>
                <a:lnTo>
                  <a:pt x="791940" y="1479960"/>
                </a:lnTo>
                <a:lnTo>
                  <a:pt x="748223" y="1528737"/>
                </a:lnTo>
                <a:lnTo>
                  <a:pt x="705786" y="1574172"/>
                </a:lnTo>
                <a:lnTo>
                  <a:pt x="665094" y="1616104"/>
                </a:lnTo>
                <a:lnTo>
                  <a:pt x="626616" y="1654373"/>
                </a:lnTo>
                <a:lnTo>
                  <a:pt x="590817" y="1688817"/>
                </a:lnTo>
                <a:lnTo>
                  <a:pt x="558166" y="1719278"/>
                </a:lnTo>
                <a:lnTo>
                  <a:pt x="529127" y="1745594"/>
                </a:lnTo>
                <a:lnTo>
                  <a:pt x="483759" y="1785152"/>
                </a:lnTo>
                <a:lnTo>
                  <a:pt x="458446" y="1806206"/>
                </a:lnTo>
                <a:lnTo>
                  <a:pt x="505188" y="1806206"/>
                </a:lnTo>
                <a:lnTo>
                  <a:pt x="556856" y="1760908"/>
                </a:lnTo>
                <a:lnTo>
                  <a:pt x="589619" y="1730942"/>
                </a:lnTo>
                <a:lnTo>
                  <a:pt x="626363" y="1696253"/>
                </a:lnTo>
                <a:lnTo>
                  <a:pt x="666511" y="1657038"/>
                </a:lnTo>
                <a:lnTo>
                  <a:pt x="709484" y="1613495"/>
                </a:lnTo>
                <a:lnTo>
                  <a:pt x="754705" y="1565824"/>
                </a:lnTo>
                <a:lnTo>
                  <a:pt x="801596" y="1514223"/>
                </a:lnTo>
                <a:lnTo>
                  <a:pt x="849579" y="1458890"/>
                </a:lnTo>
                <a:lnTo>
                  <a:pt x="898077" y="1400023"/>
                </a:lnTo>
                <a:lnTo>
                  <a:pt x="946511" y="1337822"/>
                </a:lnTo>
                <a:lnTo>
                  <a:pt x="994304" y="1272484"/>
                </a:lnTo>
                <a:lnTo>
                  <a:pt x="1025652" y="1227109"/>
                </a:lnTo>
                <a:lnTo>
                  <a:pt x="1055477" y="1181774"/>
                </a:lnTo>
                <a:lnTo>
                  <a:pt x="1083773" y="1136496"/>
                </a:lnTo>
                <a:lnTo>
                  <a:pt x="1110532" y="1091289"/>
                </a:lnTo>
                <a:lnTo>
                  <a:pt x="1135747" y="1046168"/>
                </a:lnTo>
                <a:lnTo>
                  <a:pt x="1159410" y="1001147"/>
                </a:lnTo>
                <a:lnTo>
                  <a:pt x="1181515" y="956242"/>
                </a:lnTo>
                <a:lnTo>
                  <a:pt x="1202053" y="911468"/>
                </a:lnTo>
                <a:lnTo>
                  <a:pt x="1221018" y="866838"/>
                </a:lnTo>
                <a:lnTo>
                  <a:pt x="1238402" y="822369"/>
                </a:lnTo>
                <a:lnTo>
                  <a:pt x="1254198" y="778076"/>
                </a:lnTo>
                <a:lnTo>
                  <a:pt x="1268399" y="733972"/>
                </a:lnTo>
                <a:lnTo>
                  <a:pt x="1280997" y="690073"/>
                </a:lnTo>
                <a:lnTo>
                  <a:pt x="1293644" y="639193"/>
                </a:lnTo>
                <a:lnTo>
                  <a:pt x="1304100" y="588609"/>
                </a:lnTo>
                <a:lnTo>
                  <a:pt x="1312365" y="538334"/>
                </a:lnTo>
                <a:lnTo>
                  <a:pt x="1318440" y="488384"/>
                </a:lnTo>
                <a:lnTo>
                  <a:pt x="1322324" y="438771"/>
                </a:lnTo>
                <a:lnTo>
                  <a:pt x="1324019" y="389511"/>
                </a:lnTo>
                <a:lnTo>
                  <a:pt x="1323525" y="340616"/>
                </a:lnTo>
                <a:lnTo>
                  <a:pt x="1320842" y="292101"/>
                </a:lnTo>
                <a:lnTo>
                  <a:pt x="1315971" y="243981"/>
                </a:lnTo>
                <a:lnTo>
                  <a:pt x="1308912" y="196268"/>
                </a:lnTo>
                <a:lnTo>
                  <a:pt x="1299666" y="148978"/>
                </a:lnTo>
                <a:lnTo>
                  <a:pt x="1288233" y="102123"/>
                </a:lnTo>
                <a:lnTo>
                  <a:pt x="1274614" y="55719"/>
                </a:lnTo>
                <a:lnTo>
                  <a:pt x="1265744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6395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106653" y="0"/>
                </a:moveTo>
                <a:lnTo>
                  <a:pt x="26663" y="6212"/>
                </a:lnTo>
                <a:lnTo>
                  <a:pt x="0" y="49703"/>
                </a:lnTo>
                <a:lnTo>
                  <a:pt x="26663" y="167750"/>
                </a:lnTo>
                <a:lnTo>
                  <a:pt x="106653" y="397631"/>
                </a:lnTo>
                <a:lnTo>
                  <a:pt x="410791" y="1149472"/>
                </a:lnTo>
                <a:lnTo>
                  <a:pt x="776235" y="1149472"/>
                </a:lnTo>
                <a:lnTo>
                  <a:pt x="580287" y="630575"/>
                </a:lnTo>
                <a:lnTo>
                  <a:pt x="454083" y="342407"/>
                </a:lnTo>
                <a:lnTo>
                  <a:pt x="342823" y="181285"/>
                </a:lnTo>
                <a:lnTo>
                  <a:pt x="191708" y="43527"/>
                </a:lnTo>
                <a:lnTo>
                  <a:pt x="148105" y="13400"/>
                </a:lnTo>
                <a:lnTo>
                  <a:pt x="106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146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78391" y="0"/>
                </a:moveTo>
                <a:lnTo>
                  <a:pt x="39182" y="16476"/>
                </a:lnTo>
                <a:lnTo>
                  <a:pt x="11268" y="58514"/>
                </a:lnTo>
                <a:lnTo>
                  <a:pt x="0" y="130037"/>
                </a:lnTo>
                <a:lnTo>
                  <a:pt x="2313" y="175245"/>
                </a:lnTo>
                <a:lnTo>
                  <a:pt x="9923" y="226705"/>
                </a:lnTo>
                <a:lnTo>
                  <a:pt x="22828" y="284381"/>
                </a:lnTo>
                <a:lnTo>
                  <a:pt x="41027" y="348237"/>
                </a:lnTo>
                <a:lnTo>
                  <a:pt x="64517" y="418238"/>
                </a:lnTo>
                <a:lnTo>
                  <a:pt x="370937" y="1175723"/>
                </a:lnTo>
                <a:lnTo>
                  <a:pt x="376413" y="1179419"/>
                </a:lnTo>
                <a:lnTo>
                  <a:pt x="752862" y="1179419"/>
                </a:lnTo>
                <a:lnTo>
                  <a:pt x="757459" y="1177032"/>
                </a:lnTo>
                <a:lnTo>
                  <a:pt x="763051" y="1168969"/>
                </a:lnTo>
                <a:lnTo>
                  <a:pt x="763700" y="1163828"/>
                </a:lnTo>
                <a:lnTo>
                  <a:pt x="758332" y="1149483"/>
                </a:lnTo>
                <a:lnTo>
                  <a:pt x="392612" y="1149483"/>
                </a:lnTo>
                <a:lnTo>
                  <a:pt x="92495" y="407568"/>
                </a:lnTo>
                <a:lnTo>
                  <a:pt x="61965" y="313826"/>
                </a:lnTo>
                <a:lnTo>
                  <a:pt x="42679" y="237159"/>
                </a:lnTo>
                <a:lnTo>
                  <a:pt x="32742" y="175871"/>
                </a:lnTo>
                <a:lnTo>
                  <a:pt x="30258" y="128268"/>
                </a:lnTo>
                <a:lnTo>
                  <a:pt x="33334" y="92652"/>
                </a:lnTo>
                <a:lnTo>
                  <a:pt x="48580" y="50605"/>
                </a:lnTo>
                <a:lnTo>
                  <a:pt x="77899" y="29978"/>
                </a:lnTo>
                <a:lnTo>
                  <a:pt x="150805" y="29978"/>
                </a:lnTo>
                <a:lnTo>
                  <a:pt x="148629" y="28310"/>
                </a:lnTo>
                <a:lnTo>
                  <a:pt x="124887" y="14195"/>
                </a:lnTo>
                <a:lnTo>
                  <a:pt x="101977" y="4773"/>
                </a:lnTo>
                <a:lnTo>
                  <a:pt x="79982" y="83"/>
                </a:lnTo>
                <a:lnTo>
                  <a:pt x="79459" y="20"/>
                </a:lnTo>
                <a:lnTo>
                  <a:pt x="78391" y="0"/>
                </a:lnTo>
                <a:close/>
              </a:path>
              <a:path w="763904" h="1179829">
                <a:moveTo>
                  <a:pt x="150805" y="29978"/>
                </a:moveTo>
                <a:lnTo>
                  <a:pt x="77899" y="29978"/>
                </a:lnTo>
                <a:lnTo>
                  <a:pt x="95234" y="34026"/>
                </a:lnTo>
                <a:lnTo>
                  <a:pt x="113697" y="42052"/>
                </a:lnTo>
                <a:lnTo>
                  <a:pt x="133227" y="54022"/>
                </a:lnTo>
                <a:lnTo>
                  <a:pt x="153760" y="69903"/>
                </a:lnTo>
                <a:lnTo>
                  <a:pt x="181141" y="95506"/>
                </a:lnTo>
                <a:lnTo>
                  <a:pt x="209086" y="126059"/>
                </a:lnTo>
                <a:lnTo>
                  <a:pt x="237461" y="161109"/>
                </a:lnTo>
                <a:lnTo>
                  <a:pt x="266148" y="200201"/>
                </a:lnTo>
                <a:lnTo>
                  <a:pt x="295024" y="242880"/>
                </a:lnTo>
                <a:lnTo>
                  <a:pt x="323969" y="288691"/>
                </a:lnTo>
                <a:lnTo>
                  <a:pt x="352862" y="337180"/>
                </a:lnTo>
                <a:lnTo>
                  <a:pt x="381582" y="387891"/>
                </a:lnTo>
                <a:lnTo>
                  <a:pt x="410009" y="440371"/>
                </a:lnTo>
                <a:lnTo>
                  <a:pt x="438021" y="494165"/>
                </a:lnTo>
                <a:lnTo>
                  <a:pt x="465498" y="548817"/>
                </a:lnTo>
                <a:lnTo>
                  <a:pt x="492318" y="603873"/>
                </a:lnTo>
                <a:lnTo>
                  <a:pt x="518361" y="658879"/>
                </a:lnTo>
                <a:lnTo>
                  <a:pt x="543507" y="713379"/>
                </a:lnTo>
                <a:lnTo>
                  <a:pt x="567633" y="766920"/>
                </a:lnTo>
                <a:lnTo>
                  <a:pt x="590620" y="819045"/>
                </a:lnTo>
                <a:lnTo>
                  <a:pt x="612346" y="869301"/>
                </a:lnTo>
                <a:lnTo>
                  <a:pt x="632690" y="917233"/>
                </a:lnTo>
                <a:lnTo>
                  <a:pt x="651532" y="962386"/>
                </a:lnTo>
                <a:lnTo>
                  <a:pt x="668751" y="1004305"/>
                </a:lnTo>
                <a:lnTo>
                  <a:pt x="684226" y="1042536"/>
                </a:lnTo>
                <a:lnTo>
                  <a:pt x="709460" y="1106114"/>
                </a:lnTo>
                <a:lnTo>
                  <a:pt x="726266" y="1149483"/>
                </a:lnTo>
                <a:lnTo>
                  <a:pt x="758332" y="1149483"/>
                </a:lnTo>
                <a:lnTo>
                  <a:pt x="744390" y="1112978"/>
                </a:lnTo>
                <a:lnTo>
                  <a:pt x="719760" y="1050090"/>
                </a:lnTo>
                <a:lnTo>
                  <a:pt x="704013" y="1010726"/>
                </a:lnTo>
                <a:lnTo>
                  <a:pt x="686173" y="966835"/>
                </a:lnTo>
                <a:lnTo>
                  <a:pt x="666384" y="918983"/>
                </a:lnTo>
                <a:lnTo>
                  <a:pt x="644794" y="867734"/>
                </a:lnTo>
                <a:lnTo>
                  <a:pt x="621547" y="813655"/>
                </a:lnTo>
                <a:lnTo>
                  <a:pt x="596790" y="757310"/>
                </a:lnTo>
                <a:lnTo>
                  <a:pt x="570667" y="699264"/>
                </a:lnTo>
                <a:lnTo>
                  <a:pt x="543325" y="640083"/>
                </a:lnTo>
                <a:lnTo>
                  <a:pt x="514909" y="580332"/>
                </a:lnTo>
                <a:lnTo>
                  <a:pt x="485565" y="520575"/>
                </a:lnTo>
                <a:lnTo>
                  <a:pt x="455439" y="461379"/>
                </a:lnTo>
                <a:lnTo>
                  <a:pt x="424676" y="403308"/>
                </a:lnTo>
                <a:lnTo>
                  <a:pt x="393422" y="346928"/>
                </a:lnTo>
                <a:lnTo>
                  <a:pt x="361822" y="292803"/>
                </a:lnTo>
                <a:lnTo>
                  <a:pt x="330023" y="241499"/>
                </a:lnTo>
                <a:lnTo>
                  <a:pt x="298170" y="193582"/>
                </a:lnTo>
                <a:lnTo>
                  <a:pt x="266409" y="149616"/>
                </a:lnTo>
                <a:lnTo>
                  <a:pt x="234885" y="110166"/>
                </a:lnTo>
                <a:lnTo>
                  <a:pt x="203744" y="75798"/>
                </a:lnTo>
                <a:lnTo>
                  <a:pt x="173121" y="47077"/>
                </a:lnTo>
                <a:lnTo>
                  <a:pt x="150805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36744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71550" y="0"/>
                </a:moveTo>
                <a:lnTo>
                  <a:pt x="21858" y="149860"/>
                </a:lnTo>
                <a:lnTo>
                  <a:pt x="0" y="260236"/>
                </a:lnTo>
                <a:lnTo>
                  <a:pt x="1210" y="385508"/>
                </a:lnTo>
                <a:lnTo>
                  <a:pt x="20724" y="580055"/>
                </a:lnTo>
                <a:lnTo>
                  <a:pt x="325887" y="580055"/>
                </a:lnTo>
                <a:lnTo>
                  <a:pt x="301081" y="366849"/>
                </a:lnTo>
                <a:lnTo>
                  <a:pt x="266319" y="235358"/>
                </a:lnTo>
                <a:lnTo>
                  <a:pt x="197756" y="131201"/>
                </a:lnTo>
                <a:lnTo>
                  <a:pt x="71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4903" y="1069777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75066" y="0"/>
                </a:moveTo>
                <a:lnTo>
                  <a:pt x="39927" y="74765"/>
                </a:lnTo>
                <a:lnTo>
                  <a:pt x="25108" y="140362"/>
                </a:lnTo>
                <a:lnTo>
                  <a:pt x="14265" y="206307"/>
                </a:lnTo>
                <a:lnTo>
                  <a:pt x="6866" y="271278"/>
                </a:lnTo>
                <a:lnTo>
                  <a:pt x="2377" y="333955"/>
                </a:lnTo>
                <a:lnTo>
                  <a:pt x="266" y="393015"/>
                </a:lnTo>
                <a:lnTo>
                  <a:pt x="0" y="447138"/>
                </a:lnTo>
                <a:lnTo>
                  <a:pt x="1044" y="495001"/>
                </a:lnTo>
                <a:lnTo>
                  <a:pt x="2867" y="535284"/>
                </a:lnTo>
                <a:lnTo>
                  <a:pt x="6716" y="587824"/>
                </a:lnTo>
                <a:lnTo>
                  <a:pt x="14922" y="610766"/>
                </a:lnTo>
                <a:lnTo>
                  <a:pt x="331959" y="610766"/>
                </a:lnTo>
                <a:lnTo>
                  <a:pt x="335990" y="608976"/>
                </a:lnTo>
                <a:lnTo>
                  <a:pt x="338838" y="605845"/>
                </a:lnTo>
                <a:lnTo>
                  <a:pt x="341666" y="602693"/>
                </a:lnTo>
                <a:lnTo>
                  <a:pt x="343048" y="598494"/>
                </a:lnTo>
                <a:lnTo>
                  <a:pt x="342618" y="594285"/>
                </a:lnTo>
                <a:lnTo>
                  <a:pt x="340714" y="580830"/>
                </a:lnTo>
                <a:lnTo>
                  <a:pt x="36198" y="580830"/>
                </a:lnTo>
                <a:lnTo>
                  <a:pt x="34547" y="559256"/>
                </a:lnTo>
                <a:lnTo>
                  <a:pt x="32732" y="528864"/>
                </a:lnTo>
                <a:lnTo>
                  <a:pt x="31181" y="490784"/>
                </a:lnTo>
                <a:lnTo>
                  <a:pt x="30342" y="447138"/>
                </a:lnTo>
                <a:lnTo>
                  <a:pt x="30370" y="436988"/>
                </a:lnTo>
                <a:lnTo>
                  <a:pt x="30583" y="396074"/>
                </a:lnTo>
                <a:lnTo>
                  <a:pt x="32390" y="341704"/>
                </a:lnTo>
                <a:lnTo>
                  <a:pt x="36171" y="284162"/>
                </a:lnTo>
                <a:lnTo>
                  <a:pt x="42353" y="224578"/>
                </a:lnTo>
                <a:lnTo>
                  <a:pt x="51363" y="164082"/>
                </a:lnTo>
                <a:lnTo>
                  <a:pt x="63630" y="103802"/>
                </a:lnTo>
                <a:lnTo>
                  <a:pt x="79579" y="44867"/>
                </a:lnTo>
                <a:lnTo>
                  <a:pt x="118944" y="44867"/>
                </a:lnTo>
                <a:lnTo>
                  <a:pt x="118068" y="43747"/>
                </a:lnTo>
                <a:lnTo>
                  <a:pt x="101205" y="23797"/>
                </a:lnTo>
                <a:lnTo>
                  <a:pt x="89461" y="10837"/>
                </a:lnTo>
                <a:lnTo>
                  <a:pt x="83977" y="5141"/>
                </a:lnTo>
                <a:lnTo>
                  <a:pt x="80333" y="1497"/>
                </a:lnTo>
                <a:lnTo>
                  <a:pt x="75066" y="0"/>
                </a:lnTo>
                <a:close/>
              </a:path>
              <a:path w="343535" h="610870">
                <a:moveTo>
                  <a:pt x="118944" y="44867"/>
                </a:moveTo>
                <a:lnTo>
                  <a:pt x="79579" y="44867"/>
                </a:lnTo>
                <a:lnTo>
                  <a:pt x="94026" y="62214"/>
                </a:lnTo>
                <a:lnTo>
                  <a:pt x="111791" y="85013"/>
                </a:lnTo>
                <a:lnTo>
                  <a:pt x="154350" y="146384"/>
                </a:lnTo>
                <a:lnTo>
                  <a:pt x="177680" y="184664"/>
                </a:lnTo>
                <a:lnTo>
                  <a:pt x="201403" y="227815"/>
                </a:lnTo>
                <a:lnTo>
                  <a:pt x="224786" y="275689"/>
                </a:lnTo>
                <a:lnTo>
                  <a:pt x="247098" y="328142"/>
                </a:lnTo>
                <a:lnTo>
                  <a:pt x="267608" y="385028"/>
                </a:lnTo>
                <a:lnTo>
                  <a:pt x="285583" y="446202"/>
                </a:lnTo>
                <a:lnTo>
                  <a:pt x="300294" y="511518"/>
                </a:lnTo>
                <a:lnTo>
                  <a:pt x="311007" y="580830"/>
                </a:lnTo>
                <a:lnTo>
                  <a:pt x="340714" y="580830"/>
                </a:lnTo>
                <a:lnTo>
                  <a:pt x="331103" y="512929"/>
                </a:lnTo>
                <a:lnTo>
                  <a:pt x="314399" y="436988"/>
                </a:lnTo>
                <a:lnTo>
                  <a:pt x="293539" y="366623"/>
                </a:lnTo>
                <a:lnTo>
                  <a:pt x="269559" y="301996"/>
                </a:lnTo>
                <a:lnTo>
                  <a:pt x="243492" y="243267"/>
                </a:lnTo>
                <a:lnTo>
                  <a:pt x="216374" y="190598"/>
                </a:lnTo>
                <a:lnTo>
                  <a:pt x="189237" y="144150"/>
                </a:lnTo>
                <a:lnTo>
                  <a:pt x="163118" y="104085"/>
                </a:lnTo>
                <a:lnTo>
                  <a:pt x="139050" y="70563"/>
                </a:lnTo>
                <a:lnTo>
                  <a:pt x="118944" y="4486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21687" y="10216705"/>
            <a:ext cx="932180" cy="1076960"/>
          </a:xfrm>
          <a:custGeom>
            <a:avLst/>
            <a:gdLst/>
            <a:ahLst/>
            <a:cxnLst/>
            <a:rect l="l" t="t" r="r" b="b"/>
            <a:pathLst>
              <a:path w="932179" h="1076959">
                <a:moveTo>
                  <a:pt x="7723" y="0"/>
                </a:moveTo>
                <a:lnTo>
                  <a:pt x="2200" y="3737"/>
                </a:lnTo>
                <a:lnTo>
                  <a:pt x="0" y="10050"/>
                </a:lnTo>
                <a:lnTo>
                  <a:pt x="2701" y="16883"/>
                </a:lnTo>
                <a:lnTo>
                  <a:pt x="190097" y="298967"/>
                </a:lnTo>
                <a:lnTo>
                  <a:pt x="363637" y="650398"/>
                </a:lnTo>
                <a:lnTo>
                  <a:pt x="491269" y="950068"/>
                </a:lnTo>
                <a:lnTo>
                  <a:pt x="540936" y="1076871"/>
                </a:lnTo>
                <a:lnTo>
                  <a:pt x="932013" y="1076871"/>
                </a:lnTo>
                <a:lnTo>
                  <a:pt x="932013" y="470209"/>
                </a:lnTo>
                <a:lnTo>
                  <a:pt x="14994" y="894"/>
                </a:lnTo>
                <a:lnTo>
                  <a:pt x="7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06721" y="10201635"/>
            <a:ext cx="962025" cy="1107440"/>
          </a:xfrm>
          <a:custGeom>
            <a:avLst/>
            <a:gdLst/>
            <a:ahLst/>
            <a:cxnLst/>
            <a:rect l="l" t="t" r="r" b="b"/>
            <a:pathLst>
              <a:path w="962025" h="1107440">
                <a:moveTo>
                  <a:pt x="28305" y="0"/>
                </a:moveTo>
                <a:lnTo>
                  <a:pt x="0" y="25930"/>
                </a:lnTo>
                <a:lnTo>
                  <a:pt x="1769" y="34304"/>
                </a:lnTo>
                <a:lnTo>
                  <a:pt x="6469" y="41876"/>
                </a:lnTo>
                <a:lnTo>
                  <a:pt x="36741" y="78272"/>
                </a:lnTo>
                <a:lnTo>
                  <a:pt x="67407" y="119384"/>
                </a:lnTo>
                <a:lnTo>
                  <a:pt x="98319" y="164659"/>
                </a:lnTo>
                <a:lnTo>
                  <a:pt x="129330" y="213543"/>
                </a:lnTo>
                <a:lnTo>
                  <a:pt x="160290" y="265484"/>
                </a:lnTo>
                <a:lnTo>
                  <a:pt x="191051" y="319928"/>
                </a:lnTo>
                <a:lnTo>
                  <a:pt x="221466" y="376322"/>
                </a:lnTo>
                <a:lnTo>
                  <a:pt x="251386" y="434111"/>
                </a:lnTo>
                <a:lnTo>
                  <a:pt x="280663" y="492744"/>
                </a:lnTo>
                <a:lnTo>
                  <a:pt x="309149" y="551667"/>
                </a:lnTo>
                <a:lnTo>
                  <a:pt x="336695" y="610327"/>
                </a:lnTo>
                <a:lnTo>
                  <a:pt x="363153" y="668169"/>
                </a:lnTo>
                <a:lnTo>
                  <a:pt x="388376" y="724642"/>
                </a:lnTo>
                <a:lnTo>
                  <a:pt x="412215" y="779191"/>
                </a:lnTo>
                <a:lnTo>
                  <a:pt x="434521" y="831264"/>
                </a:lnTo>
                <a:lnTo>
                  <a:pt x="455147" y="880307"/>
                </a:lnTo>
                <a:lnTo>
                  <a:pt x="473945" y="925767"/>
                </a:lnTo>
                <a:lnTo>
                  <a:pt x="490765" y="967091"/>
                </a:lnTo>
                <a:lnTo>
                  <a:pt x="505461" y="1003724"/>
                </a:lnTo>
                <a:lnTo>
                  <a:pt x="527884" y="1060710"/>
                </a:lnTo>
                <a:lnTo>
                  <a:pt x="544076" y="1103026"/>
                </a:lnTo>
                <a:lnTo>
                  <a:pt x="549667" y="1106911"/>
                </a:lnTo>
                <a:lnTo>
                  <a:pt x="955247" y="1106911"/>
                </a:lnTo>
                <a:lnTo>
                  <a:pt x="961948" y="1100210"/>
                </a:lnTo>
                <a:lnTo>
                  <a:pt x="961948" y="1076975"/>
                </a:lnTo>
                <a:lnTo>
                  <a:pt x="566264" y="1076975"/>
                </a:lnTo>
                <a:lnTo>
                  <a:pt x="560424" y="1061664"/>
                </a:lnTo>
                <a:lnTo>
                  <a:pt x="541657" y="1013341"/>
                </a:lnTo>
                <a:lnTo>
                  <a:pt x="514271" y="944611"/>
                </a:lnTo>
                <a:lnTo>
                  <a:pt x="497657" y="903791"/>
                </a:lnTo>
                <a:lnTo>
                  <a:pt x="479262" y="859307"/>
                </a:lnTo>
                <a:lnTo>
                  <a:pt x="459212" y="811638"/>
                </a:lnTo>
                <a:lnTo>
                  <a:pt x="437630" y="761263"/>
                </a:lnTo>
                <a:lnTo>
                  <a:pt x="414641" y="708661"/>
                </a:lnTo>
                <a:lnTo>
                  <a:pt x="390370" y="654311"/>
                </a:lnTo>
                <a:lnTo>
                  <a:pt x="364942" y="598694"/>
                </a:lnTo>
                <a:lnTo>
                  <a:pt x="338481" y="542287"/>
                </a:lnTo>
                <a:lnTo>
                  <a:pt x="311113" y="485570"/>
                </a:lnTo>
                <a:lnTo>
                  <a:pt x="282961" y="429022"/>
                </a:lnTo>
                <a:lnTo>
                  <a:pt x="254150" y="373123"/>
                </a:lnTo>
                <a:lnTo>
                  <a:pt x="224806" y="318351"/>
                </a:lnTo>
                <a:lnTo>
                  <a:pt x="195052" y="265186"/>
                </a:lnTo>
                <a:lnTo>
                  <a:pt x="165014" y="214107"/>
                </a:lnTo>
                <a:lnTo>
                  <a:pt x="134816" y="165592"/>
                </a:lnTo>
                <a:lnTo>
                  <a:pt x="104583" y="120122"/>
                </a:lnTo>
                <a:lnTo>
                  <a:pt x="74439" y="78176"/>
                </a:lnTo>
                <a:lnTo>
                  <a:pt x="44510" y="40232"/>
                </a:lnTo>
                <a:lnTo>
                  <a:pt x="110205" y="40232"/>
                </a:lnTo>
                <a:lnTo>
                  <a:pt x="74644" y="22033"/>
                </a:lnTo>
                <a:lnTo>
                  <a:pt x="28877" y="22033"/>
                </a:lnTo>
                <a:lnTo>
                  <a:pt x="74604" y="22012"/>
                </a:lnTo>
                <a:lnTo>
                  <a:pt x="36793" y="2662"/>
                </a:lnTo>
                <a:lnTo>
                  <a:pt x="28305" y="0"/>
                </a:lnTo>
                <a:close/>
              </a:path>
              <a:path w="962025" h="1107440">
                <a:moveTo>
                  <a:pt x="110205" y="40232"/>
                </a:moveTo>
                <a:lnTo>
                  <a:pt x="44510" y="40232"/>
                </a:lnTo>
                <a:lnTo>
                  <a:pt x="932012" y="494427"/>
                </a:lnTo>
                <a:lnTo>
                  <a:pt x="932012" y="1076975"/>
                </a:lnTo>
                <a:lnTo>
                  <a:pt x="961948" y="1076975"/>
                </a:lnTo>
                <a:lnTo>
                  <a:pt x="961948" y="479653"/>
                </a:lnTo>
                <a:lnTo>
                  <a:pt x="958796" y="474512"/>
                </a:lnTo>
                <a:lnTo>
                  <a:pt x="110205" y="40232"/>
                </a:lnTo>
                <a:close/>
              </a:path>
              <a:path w="962025" h="1107440">
                <a:moveTo>
                  <a:pt x="74604" y="22012"/>
                </a:moveTo>
                <a:lnTo>
                  <a:pt x="28866" y="22012"/>
                </a:lnTo>
                <a:lnTo>
                  <a:pt x="74644" y="22033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8571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28567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26339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26344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50035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5003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5003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50030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60301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669560" y="0"/>
                </a:moveTo>
                <a:lnTo>
                  <a:pt x="628118" y="13400"/>
                </a:lnTo>
                <a:lnTo>
                  <a:pt x="584516" y="43527"/>
                </a:lnTo>
                <a:lnTo>
                  <a:pt x="433401" y="181285"/>
                </a:lnTo>
                <a:lnTo>
                  <a:pt x="322143" y="342407"/>
                </a:lnTo>
                <a:lnTo>
                  <a:pt x="195942" y="630575"/>
                </a:lnTo>
                <a:lnTo>
                  <a:pt x="0" y="1149472"/>
                </a:lnTo>
                <a:lnTo>
                  <a:pt x="365444" y="1149472"/>
                </a:lnTo>
                <a:lnTo>
                  <a:pt x="669560" y="397631"/>
                </a:lnTo>
                <a:lnTo>
                  <a:pt x="749557" y="167750"/>
                </a:lnTo>
                <a:lnTo>
                  <a:pt x="776222" y="49703"/>
                </a:lnTo>
                <a:lnTo>
                  <a:pt x="749557" y="6212"/>
                </a:lnTo>
                <a:lnTo>
                  <a:pt x="669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445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685308" y="0"/>
                </a:moveTo>
                <a:lnTo>
                  <a:pt x="638810" y="14195"/>
                </a:lnTo>
                <a:lnTo>
                  <a:pt x="590568" y="47077"/>
                </a:lnTo>
                <a:lnTo>
                  <a:pt x="559956" y="75798"/>
                </a:lnTo>
                <a:lnTo>
                  <a:pt x="528815" y="110166"/>
                </a:lnTo>
                <a:lnTo>
                  <a:pt x="497291" y="149616"/>
                </a:lnTo>
                <a:lnTo>
                  <a:pt x="465529" y="193582"/>
                </a:lnTo>
                <a:lnTo>
                  <a:pt x="433676" y="241499"/>
                </a:lnTo>
                <a:lnTo>
                  <a:pt x="401877" y="292803"/>
                </a:lnTo>
                <a:lnTo>
                  <a:pt x="370278" y="346928"/>
                </a:lnTo>
                <a:lnTo>
                  <a:pt x="339024" y="403308"/>
                </a:lnTo>
                <a:lnTo>
                  <a:pt x="308261" y="461379"/>
                </a:lnTo>
                <a:lnTo>
                  <a:pt x="278135" y="520575"/>
                </a:lnTo>
                <a:lnTo>
                  <a:pt x="248791" y="580332"/>
                </a:lnTo>
                <a:lnTo>
                  <a:pt x="220375" y="640083"/>
                </a:lnTo>
                <a:lnTo>
                  <a:pt x="193034" y="699264"/>
                </a:lnTo>
                <a:lnTo>
                  <a:pt x="166911" y="757310"/>
                </a:lnTo>
                <a:lnTo>
                  <a:pt x="142154" y="813655"/>
                </a:lnTo>
                <a:lnTo>
                  <a:pt x="118908" y="867734"/>
                </a:lnTo>
                <a:lnTo>
                  <a:pt x="97318" y="918983"/>
                </a:lnTo>
                <a:lnTo>
                  <a:pt x="77531" y="966835"/>
                </a:lnTo>
                <a:lnTo>
                  <a:pt x="59691" y="1010726"/>
                </a:lnTo>
                <a:lnTo>
                  <a:pt x="43945" y="1050090"/>
                </a:lnTo>
                <a:lnTo>
                  <a:pt x="19316" y="1112978"/>
                </a:lnTo>
                <a:lnTo>
                  <a:pt x="4810" y="1150978"/>
                </a:lnTo>
                <a:lnTo>
                  <a:pt x="0" y="1163828"/>
                </a:lnTo>
                <a:lnTo>
                  <a:pt x="638" y="1168969"/>
                </a:lnTo>
                <a:lnTo>
                  <a:pt x="3455" y="1172990"/>
                </a:lnTo>
                <a:lnTo>
                  <a:pt x="6240" y="1177032"/>
                </a:lnTo>
                <a:lnTo>
                  <a:pt x="10837" y="1179419"/>
                </a:lnTo>
                <a:lnTo>
                  <a:pt x="387286" y="1179419"/>
                </a:lnTo>
                <a:lnTo>
                  <a:pt x="392762" y="1175723"/>
                </a:lnTo>
                <a:lnTo>
                  <a:pt x="403376" y="1149483"/>
                </a:lnTo>
                <a:lnTo>
                  <a:pt x="37433" y="1149483"/>
                </a:lnTo>
                <a:lnTo>
                  <a:pt x="44723" y="1130552"/>
                </a:lnTo>
                <a:lnTo>
                  <a:pt x="65864" y="1076624"/>
                </a:lnTo>
                <a:lnTo>
                  <a:pt x="94948" y="1004305"/>
                </a:lnTo>
                <a:lnTo>
                  <a:pt x="112167" y="962386"/>
                </a:lnTo>
                <a:lnTo>
                  <a:pt x="131009" y="917233"/>
                </a:lnTo>
                <a:lnTo>
                  <a:pt x="151353" y="869301"/>
                </a:lnTo>
                <a:lnTo>
                  <a:pt x="173079" y="819045"/>
                </a:lnTo>
                <a:lnTo>
                  <a:pt x="196065" y="766920"/>
                </a:lnTo>
                <a:lnTo>
                  <a:pt x="220192" y="713379"/>
                </a:lnTo>
                <a:lnTo>
                  <a:pt x="245337" y="658879"/>
                </a:lnTo>
                <a:lnTo>
                  <a:pt x="271380" y="603873"/>
                </a:lnTo>
                <a:lnTo>
                  <a:pt x="298200" y="548817"/>
                </a:lnTo>
                <a:lnTo>
                  <a:pt x="325676" y="494165"/>
                </a:lnTo>
                <a:lnTo>
                  <a:pt x="353688" y="440371"/>
                </a:lnTo>
                <a:lnTo>
                  <a:pt x="382114" y="387891"/>
                </a:lnTo>
                <a:lnTo>
                  <a:pt x="410833" y="337180"/>
                </a:lnTo>
                <a:lnTo>
                  <a:pt x="439726" y="288691"/>
                </a:lnTo>
                <a:lnTo>
                  <a:pt x="468670" y="242880"/>
                </a:lnTo>
                <a:lnTo>
                  <a:pt x="497546" y="200201"/>
                </a:lnTo>
                <a:lnTo>
                  <a:pt x="526231" y="161109"/>
                </a:lnTo>
                <a:lnTo>
                  <a:pt x="554606" y="126059"/>
                </a:lnTo>
                <a:lnTo>
                  <a:pt x="582549" y="95506"/>
                </a:lnTo>
                <a:lnTo>
                  <a:pt x="630468" y="54022"/>
                </a:lnTo>
                <a:lnTo>
                  <a:pt x="668464" y="34026"/>
                </a:lnTo>
                <a:lnTo>
                  <a:pt x="685801" y="29978"/>
                </a:lnTo>
                <a:lnTo>
                  <a:pt x="736756" y="29978"/>
                </a:lnTo>
                <a:lnTo>
                  <a:pt x="724513" y="16476"/>
                </a:lnTo>
                <a:lnTo>
                  <a:pt x="709634" y="6578"/>
                </a:lnTo>
                <a:lnTo>
                  <a:pt x="695974" y="1458"/>
                </a:lnTo>
                <a:lnTo>
                  <a:pt x="685308" y="0"/>
                </a:lnTo>
                <a:close/>
              </a:path>
              <a:path w="763904" h="1179829">
                <a:moveTo>
                  <a:pt x="736756" y="29978"/>
                </a:moveTo>
                <a:lnTo>
                  <a:pt x="685801" y="29978"/>
                </a:lnTo>
                <a:lnTo>
                  <a:pt x="689759" y="30784"/>
                </a:lnTo>
                <a:lnTo>
                  <a:pt x="696662" y="33535"/>
                </a:lnTo>
                <a:lnTo>
                  <a:pt x="722094" y="63546"/>
                </a:lnTo>
                <a:lnTo>
                  <a:pt x="732784" y="112091"/>
                </a:lnTo>
                <a:lnTo>
                  <a:pt x="733087" y="149616"/>
                </a:lnTo>
                <a:lnTo>
                  <a:pt x="728496" y="195672"/>
                </a:lnTo>
                <a:lnTo>
                  <a:pt x="717513" y="253496"/>
                </a:lnTo>
                <a:lnTo>
                  <a:pt x="698919" y="323553"/>
                </a:lnTo>
                <a:lnTo>
                  <a:pt x="671424" y="407003"/>
                </a:lnTo>
                <a:lnTo>
                  <a:pt x="371088" y="1149483"/>
                </a:lnTo>
                <a:lnTo>
                  <a:pt x="403376" y="1149483"/>
                </a:lnTo>
                <a:lnTo>
                  <a:pt x="699402" y="417641"/>
                </a:lnTo>
                <a:lnTo>
                  <a:pt x="722817" y="347837"/>
                </a:lnTo>
                <a:lnTo>
                  <a:pt x="740959" y="284129"/>
                </a:lnTo>
                <a:lnTo>
                  <a:pt x="753824" y="226560"/>
                </a:lnTo>
                <a:lnTo>
                  <a:pt x="761408" y="175171"/>
                </a:lnTo>
                <a:lnTo>
                  <a:pt x="763706" y="130005"/>
                </a:lnTo>
                <a:lnTo>
                  <a:pt x="760713" y="91105"/>
                </a:lnTo>
                <a:lnTo>
                  <a:pt x="752424" y="58513"/>
                </a:lnTo>
                <a:lnTo>
                  <a:pt x="738836" y="32271"/>
                </a:lnTo>
                <a:lnTo>
                  <a:pt x="736756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60299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254327" y="0"/>
                </a:moveTo>
                <a:lnTo>
                  <a:pt x="128126" y="131201"/>
                </a:lnTo>
                <a:lnTo>
                  <a:pt x="59567" y="235358"/>
                </a:lnTo>
                <a:lnTo>
                  <a:pt x="24806" y="366849"/>
                </a:lnTo>
                <a:lnTo>
                  <a:pt x="0" y="580055"/>
                </a:lnTo>
                <a:lnTo>
                  <a:pt x="305153" y="580055"/>
                </a:lnTo>
                <a:lnTo>
                  <a:pt x="324667" y="385508"/>
                </a:lnTo>
                <a:lnTo>
                  <a:pt x="325877" y="260236"/>
                </a:lnTo>
                <a:lnTo>
                  <a:pt x="304019" y="149860"/>
                </a:lnTo>
                <a:lnTo>
                  <a:pt x="254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44974" y="1069779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267970" y="0"/>
                </a:moveTo>
                <a:lnTo>
                  <a:pt x="224975" y="43726"/>
                </a:lnTo>
                <a:lnTo>
                  <a:pt x="179924" y="104064"/>
                </a:lnTo>
                <a:lnTo>
                  <a:pt x="153806" y="144129"/>
                </a:lnTo>
                <a:lnTo>
                  <a:pt x="126670" y="190577"/>
                </a:lnTo>
                <a:lnTo>
                  <a:pt x="99552" y="243246"/>
                </a:lnTo>
                <a:lnTo>
                  <a:pt x="73486" y="301975"/>
                </a:lnTo>
                <a:lnTo>
                  <a:pt x="49507" y="366602"/>
                </a:lnTo>
                <a:lnTo>
                  <a:pt x="28648" y="436967"/>
                </a:lnTo>
                <a:lnTo>
                  <a:pt x="11944" y="512908"/>
                </a:lnTo>
                <a:lnTo>
                  <a:pt x="429" y="594264"/>
                </a:lnTo>
                <a:lnTo>
                  <a:pt x="0" y="598473"/>
                </a:lnTo>
                <a:lnTo>
                  <a:pt x="1382" y="602672"/>
                </a:lnTo>
                <a:lnTo>
                  <a:pt x="7046" y="608955"/>
                </a:lnTo>
                <a:lnTo>
                  <a:pt x="11078" y="610745"/>
                </a:lnTo>
                <a:lnTo>
                  <a:pt x="328126" y="610745"/>
                </a:lnTo>
                <a:lnTo>
                  <a:pt x="334544" y="604997"/>
                </a:lnTo>
                <a:lnTo>
                  <a:pt x="335371" y="597416"/>
                </a:lnTo>
                <a:lnTo>
                  <a:pt x="336331" y="587803"/>
                </a:lnTo>
                <a:lnTo>
                  <a:pt x="336920" y="580809"/>
                </a:lnTo>
                <a:lnTo>
                  <a:pt x="32040" y="580809"/>
                </a:lnTo>
                <a:lnTo>
                  <a:pt x="42753" y="511499"/>
                </a:lnTo>
                <a:lnTo>
                  <a:pt x="57482" y="446123"/>
                </a:lnTo>
                <a:lnTo>
                  <a:pt x="75438" y="385014"/>
                </a:lnTo>
                <a:lnTo>
                  <a:pt x="95947" y="328130"/>
                </a:lnTo>
                <a:lnTo>
                  <a:pt x="118257" y="275679"/>
                </a:lnTo>
                <a:lnTo>
                  <a:pt x="141639" y="227805"/>
                </a:lnTo>
                <a:lnTo>
                  <a:pt x="165360" y="184655"/>
                </a:lnTo>
                <a:lnTo>
                  <a:pt x="188690" y="146374"/>
                </a:lnTo>
                <a:lnTo>
                  <a:pt x="210895" y="113107"/>
                </a:lnTo>
                <a:lnTo>
                  <a:pt x="249011" y="62198"/>
                </a:lnTo>
                <a:lnTo>
                  <a:pt x="263457" y="44846"/>
                </a:lnTo>
                <a:lnTo>
                  <a:pt x="294081" y="44846"/>
                </a:lnTo>
                <a:lnTo>
                  <a:pt x="283792" y="10816"/>
                </a:lnTo>
                <a:lnTo>
                  <a:pt x="282096" y="5936"/>
                </a:lnTo>
                <a:lnTo>
                  <a:pt x="278022" y="2272"/>
                </a:lnTo>
                <a:lnTo>
                  <a:pt x="267970" y="0"/>
                </a:lnTo>
                <a:close/>
              </a:path>
              <a:path w="343535" h="610870">
                <a:moveTo>
                  <a:pt x="294081" y="44846"/>
                </a:moveTo>
                <a:lnTo>
                  <a:pt x="263457" y="44846"/>
                </a:lnTo>
                <a:lnTo>
                  <a:pt x="279405" y="103781"/>
                </a:lnTo>
                <a:lnTo>
                  <a:pt x="291671" y="164061"/>
                </a:lnTo>
                <a:lnTo>
                  <a:pt x="300683" y="224557"/>
                </a:lnTo>
                <a:lnTo>
                  <a:pt x="306867" y="284141"/>
                </a:lnTo>
                <a:lnTo>
                  <a:pt x="310649" y="341683"/>
                </a:lnTo>
                <a:lnTo>
                  <a:pt x="312458" y="396053"/>
                </a:lnTo>
                <a:lnTo>
                  <a:pt x="312673" y="436967"/>
                </a:lnTo>
                <a:lnTo>
                  <a:pt x="312701" y="447117"/>
                </a:lnTo>
                <a:lnTo>
                  <a:pt x="311863" y="490763"/>
                </a:lnTo>
                <a:lnTo>
                  <a:pt x="310312" y="528843"/>
                </a:lnTo>
                <a:lnTo>
                  <a:pt x="308495" y="559235"/>
                </a:lnTo>
                <a:lnTo>
                  <a:pt x="306838" y="580809"/>
                </a:lnTo>
                <a:lnTo>
                  <a:pt x="336920" y="580809"/>
                </a:lnTo>
                <a:lnTo>
                  <a:pt x="338112" y="566645"/>
                </a:lnTo>
                <a:lnTo>
                  <a:pt x="340180" y="535263"/>
                </a:lnTo>
                <a:lnTo>
                  <a:pt x="342003" y="494980"/>
                </a:lnTo>
                <a:lnTo>
                  <a:pt x="343048" y="447117"/>
                </a:lnTo>
                <a:lnTo>
                  <a:pt x="342781" y="392994"/>
                </a:lnTo>
                <a:lnTo>
                  <a:pt x="340670" y="333934"/>
                </a:lnTo>
                <a:lnTo>
                  <a:pt x="336181" y="271257"/>
                </a:lnTo>
                <a:lnTo>
                  <a:pt x="328782" y="206286"/>
                </a:lnTo>
                <a:lnTo>
                  <a:pt x="317940" y="140341"/>
                </a:lnTo>
                <a:lnTo>
                  <a:pt x="303121" y="74744"/>
                </a:lnTo>
                <a:lnTo>
                  <a:pt x="294081" y="448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69219" y="10227727"/>
            <a:ext cx="917575" cy="1066165"/>
          </a:xfrm>
          <a:custGeom>
            <a:avLst/>
            <a:gdLst/>
            <a:ahLst/>
            <a:cxnLst/>
            <a:rect l="l" t="t" r="r" b="b"/>
            <a:pathLst>
              <a:path w="917575" h="1066165">
                <a:moveTo>
                  <a:pt x="905222" y="0"/>
                </a:moveTo>
                <a:lnTo>
                  <a:pt x="894621" y="1346"/>
                </a:lnTo>
                <a:lnTo>
                  <a:pt x="0" y="459186"/>
                </a:lnTo>
                <a:lnTo>
                  <a:pt x="0" y="1065859"/>
                </a:lnTo>
                <a:lnTo>
                  <a:pt x="391077" y="1065859"/>
                </a:lnTo>
                <a:lnTo>
                  <a:pt x="438735" y="944248"/>
                </a:lnTo>
                <a:lnTo>
                  <a:pt x="561694" y="654779"/>
                </a:lnTo>
                <a:lnTo>
                  <a:pt x="729927" y="310500"/>
                </a:lnTo>
                <a:lnTo>
                  <a:pt x="913406" y="24456"/>
                </a:lnTo>
                <a:lnTo>
                  <a:pt x="916965" y="14429"/>
                </a:lnTo>
                <a:lnTo>
                  <a:pt x="913453" y="5319"/>
                </a:lnTo>
                <a:lnTo>
                  <a:pt x="9052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54261" y="10212605"/>
            <a:ext cx="947419" cy="1096010"/>
          </a:xfrm>
          <a:custGeom>
            <a:avLst/>
            <a:gdLst/>
            <a:ahLst/>
            <a:cxnLst/>
            <a:rect l="l" t="t" r="r" b="b"/>
            <a:pathLst>
              <a:path w="947420" h="1096009">
                <a:moveTo>
                  <a:pt x="912782" y="0"/>
                </a:moveTo>
                <a:lnTo>
                  <a:pt x="902757" y="3124"/>
                </a:lnTo>
                <a:lnTo>
                  <a:pt x="3141" y="463539"/>
                </a:lnTo>
                <a:lnTo>
                  <a:pt x="0" y="468680"/>
                </a:lnTo>
                <a:lnTo>
                  <a:pt x="0" y="1089237"/>
                </a:lnTo>
                <a:lnTo>
                  <a:pt x="6701" y="1095939"/>
                </a:lnTo>
                <a:lnTo>
                  <a:pt x="412280" y="1095939"/>
                </a:lnTo>
                <a:lnTo>
                  <a:pt x="417861" y="1092086"/>
                </a:lnTo>
                <a:lnTo>
                  <a:pt x="421970" y="1081187"/>
                </a:lnTo>
                <a:lnTo>
                  <a:pt x="427791" y="1066003"/>
                </a:lnTo>
                <a:lnTo>
                  <a:pt x="29936" y="1066003"/>
                </a:lnTo>
                <a:lnTo>
                  <a:pt x="29936" y="483455"/>
                </a:lnTo>
                <a:lnTo>
                  <a:pt x="917019" y="29772"/>
                </a:lnTo>
                <a:lnTo>
                  <a:pt x="946800" y="29772"/>
                </a:lnTo>
                <a:lnTo>
                  <a:pt x="945221" y="20259"/>
                </a:lnTo>
                <a:lnTo>
                  <a:pt x="940159" y="11145"/>
                </a:lnTo>
                <a:lnTo>
                  <a:pt x="932297" y="4191"/>
                </a:lnTo>
                <a:lnTo>
                  <a:pt x="922899" y="416"/>
                </a:lnTo>
                <a:lnTo>
                  <a:pt x="912782" y="0"/>
                </a:lnTo>
                <a:close/>
              </a:path>
              <a:path w="947420" h="1096009">
                <a:moveTo>
                  <a:pt x="946800" y="29772"/>
                </a:moveTo>
                <a:lnTo>
                  <a:pt x="917019" y="29772"/>
                </a:lnTo>
                <a:lnTo>
                  <a:pt x="916726" y="30178"/>
                </a:lnTo>
                <a:lnTo>
                  <a:pt x="887255" y="67822"/>
                </a:lnTo>
                <a:lnTo>
                  <a:pt x="857398" y="109664"/>
                </a:lnTo>
                <a:lnTo>
                  <a:pt x="827387" y="155085"/>
                </a:lnTo>
                <a:lnTo>
                  <a:pt x="797354" y="203598"/>
                </a:lnTo>
                <a:lnTo>
                  <a:pt x="767429" y="254718"/>
                </a:lnTo>
                <a:lnTo>
                  <a:pt x="737742" y="307957"/>
                </a:lnTo>
                <a:lnTo>
                  <a:pt x="708424" y="362829"/>
                </a:lnTo>
                <a:lnTo>
                  <a:pt x="679604" y="418848"/>
                </a:lnTo>
                <a:lnTo>
                  <a:pt x="651413" y="475527"/>
                </a:lnTo>
                <a:lnTo>
                  <a:pt x="623981" y="532381"/>
                </a:lnTo>
                <a:lnTo>
                  <a:pt x="597438" y="588922"/>
                </a:lnTo>
                <a:lnTo>
                  <a:pt x="571915" y="644664"/>
                </a:lnTo>
                <a:lnTo>
                  <a:pt x="547541" y="699121"/>
                </a:lnTo>
                <a:lnTo>
                  <a:pt x="524448" y="751807"/>
                </a:lnTo>
                <a:lnTo>
                  <a:pt x="502765" y="802235"/>
                </a:lnTo>
                <a:lnTo>
                  <a:pt x="482623" y="849918"/>
                </a:lnTo>
                <a:lnTo>
                  <a:pt x="464151" y="894371"/>
                </a:lnTo>
                <a:lnTo>
                  <a:pt x="447481" y="935106"/>
                </a:lnTo>
                <a:lnTo>
                  <a:pt x="432742" y="971638"/>
                </a:lnTo>
                <a:lnTo>
                  <a:pt x="409579" y="1030146"/>
                </a:lnTo>
                <a:lnTo>
                  <a:pt x="395705" y="1066003"/>
                </a:lnTo>
                <a:lnTo>
                  <a:pt x="427791" y="1066003"/>
                </a:lnTo>
                <a:lnTo>
                  <a:pt x="434590" y="1048431"/>
                </a:lnTo>
                <a:lnTo>
                  <a:pt x="444984" y="1021895"/>
                </a:lnTo>
                <a:lnTo>
                  <a:pt x="473152" y="951441"/>
                </a:lnTo>
                <a:lnTo>
                  <a:pt x="490610" y="908698"/>
                </a:lnTo>
                <a:lnTo>
                  <a:pt x="510107" y="861727"/>
                </a:lnTo>
                <a:lnTo>
                  <a:pt x="531485" y="811115"/>
                </a:lnTo>
                <a:lnTo>
                  <a:pt x="554586" y="757449"/>
                </a:lnTo>
                <a:lnTo>
                  <a:pt x="579253" y="701318"/>
                </a:lnTo>
                <a:lnTo>
                  <a:pt x="605327" y="643307"/>
                </a:lnTo>
                <a:lnTo>
                  <a:pt x="632652" y="584004"/>
                </a:lnTo>
                <a:lnTo>
                  <a:pt x="661068" y="523997"/>
                </a:lnTo>
                <a:lnTo>
                  <a:pt x="690419" y="463872"/>
                </a:lnTo>
                <a:lnTo>
                  <a:pt x="720546" y="404216"/>
                </a:lnTo>
                <a:lnTo>
                  <a:pt x="751291" y="345618"/>
                </a:lnTo>
                <a:lnTo>
                  <a:pt x="782498" y="288663"/>
                </a:lnTo>
                <a:lnTo>
                  <a:pt x="814007" y="233940"/>
                </a:lnTo>
                <a:lnTo>
                  <a:pt x="845662" y="182035"/>
                </a:lnTo>
                <a:lnTo>
                  <a:pt x="877304" y="133535"/>
                </a:lnTo>
                <a:lnTo>
                  <a:pt x="908775" y="89028"/>
                </a:lnTo>
                <a:lnTo>
                  <a:pt x="939919" y="49102"/>
                </a:lnTo>
                <a:lnTo>
                  <a:pt x="945099" y="40070"/>
                </a:lnTo>
                <a:lnTo>
                  <a:pt x="946867" y="30178"/>
                </a:lnTo>
                <a:lnTo>
                  <a:pt x="946800" y="2977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94354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94359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6581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96593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16594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1659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9658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96588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9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64865" y="10312706"/>
            <a:ext cx="1493520" cy="981075"/>
          </a:xfrm>
          <a:custGeom>
            <a:avLst/>
            <a:gdLst/>
            <a:ahLst/>
            <a:cxnLst/>
            <a:rect l="l" t="t" r="r" b="b"/>
            <a:pathLst>
              <a:path w="1493520" h="981075">
                <a:moveTo>
                  <a:pt x="464949" y="0"/>
                </a:moveTo>
                <a:lnTo>
                  <a:pt x="293297" y="88819"/>
                </a:lnTo>
                <a:lnTo>
                  <a:pt x="161645" y="386078"/>
                </a:lnTo>
                <a:lnTo>
                  <a:pt x="0" y="980874"/>
                </a:lnTo>
                <a:lnTo>
                  <a:pt x="1493190" y="980874"/>
                </a:lnTo>
                <a:lnTo>
                  <a:pt x="1264049" y="397422"/>
                </a:lnTo>
                <a:lnTo>
                  <a:pt x="1019906" y="119069"/>
                </a:lnTo>
                <a:lnTo>
                  <a:pt x="825755" y="34031"/>
                </a:lnTo>
                <a:lnTo>
                  <a:pt x="746595" y="30526"/>
                </a:lnTo>
                <a:lnTo>
                  <a:pt x="46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49211" y="10326827"/>
            <a:ext cx="1524635" cy="982344"/>
          </a:xfrm>
          <a:custGeom>
            <a:avLst/>
            <a:gdLst/>
            <a:ahLst/>
            <a:cxnLst/>
            <a:rect l="l" t="t" r="r" b="b"/>
            <a:pathLst>
              <a:path w="1524635" h="982345">
                <a:moveTo>
                  <a:pt x="744996" y="0"/>
                </a:moveTo>
                <a:lnTo>
                  <a:pt x="669097" y="7176"/>
                </a:lnTo>
                <a:lnTo>
                  <a:pt x="614252" y="22358"/>
                </a:lnTo>
                <a:lnTo>
                  <a:pt x="550679" y="49758"/>
                </a:lnTo>
                <a:lnTo>
                  <a:pt x="480278" y="92739"/>
                </a:lnTo>
                <a:lnTo>
                  <a:pt x="449653" y="115790"/>
                </a:lnTo>
                <a:lnTo>
                  <a:pt x="419709" y="141032"/>
                </a:lnTo>
                <a:lnTo>
                  <a:pt x="390451" y="168458"/>
                </a:lnTo>
                <a:lnTo>
                  <a:pt x="361881" y="198063"/>
                </a:lnTo>
                <a:lnTo>
                  <a:pt x="334003" y="229840"/>
                </a:lnTo>
                <a:lnTo>
                  <a:pt x="306820" y="263783"/>
                </a:lnTo>
                <a:lnTo>
                  <a:pt x="280336" y="299885"/>
                </a:lnTo>
                <a:lnTo>
                  <a:pt x="254553" y="338142"/>
                </a:lnTo>
                <a:lnTo>
                  <a:pt x="229477" y="378546"/>
                </a:lnTo>
                <a:lnTo>
                  <a:pt x="205108" y="421092"/>
                </a:lnTo>
                <a:lnTo>
                  <a:pt x="181452" y="465774"/>
                </a:lnTo>
                <a:lnTo>
                  <a:pt x="158512" y="512585"/>
                </a:lnTo>
                <a:lnTo>
                  <a:pt x="136290" y="561520"/>
                </a:lnTo>
                <a:lnTo>
                  <a:pt x="114791" y="612572"/>
                </a:lnTo>
                <a:lnTo>
                  <a:pt x="94017" y="665735"/>
                </a:lnTo>
                <a:lnTo>
                  <a:pt x="73973" y="721003"/>
                </a:lnTo>
                <a:lnTo>
                  <a:pt x="54660" y="778370"/>
                </a:lnTo>
                <a:lnTo>
                  <a:pt x="36084" y="837831"/>
                </a:lnTo>
                <a:lnTo>
                  <a:pt x="18246" y="899378"/>
                </a:lnTo>
                <a:lnTo>
                  <a:pt x="1151" y="963005"/>
                </a:lnTo>
                <a:lnTo>
                  <a:pt x="0" y="967487"/>
                </a:lnTo>
                <a:lnTo>
                  <a:pt x="973" y="972272"/>
                </a:lnTo>
                <a:lnTo>
                  <a:pt x="6638" y="979570"/>
                </a:lnTo>
                <a:lnTo>
                  <a:pt x="11015" y="981717"/>
                </a:lnTo>
                <a:lnTo>
                  <a:pt x="1513493" y="981717"/>
                </a:lnTo>
                <a:lnTo>
                  <a:pt x="1517859" y="979570"/>
                </a:lnTo>
                <a:lnTo>
                  <a:pt x="1523524" y="972272"/>
                </a:lnTo>
                <a:lnTo>
                  <a:pt x="1524508" y="967487"/>
                </a:lnTo>
                <a:lnTo>
                  <a:pt x="1523346" y="963005"/>
                </a:lnTo>
                <a:lnTo>
                  <a:pt x="1520330" y="951780"/>
                </a:lnTo>
                <a:lnTo>
                  <a:pt x="35035" y="951780"/>
                </a:lnTo>
                <a:lnTo>
                  <a:pt x="56884" y="873237"/>
                </a:lnTo>
                <a:lnTo>
                  <a:pt x="79525" y="799358"/>
                </a:lnTo>
                <a:lnTo>
                  <a:pt x="102864" y="730002"/>
                </a:lnTo>
                <a:lnTo>
                  <a:pt x="126809" y="665027"/>
                </a:lnTo>
                <a:lnTo>
                  <a:pt x="151265" y="604288"/>
                </a:lnTo>
                <a:lnTo>
                  <a:pt x="176140" y="547644"/>
                </a:lnTo>
                <a:lnTo>
                  <a:pt x="201339" y="494952"/>
                </a:lnTo>
                <a:lnTo>
                  <a:pt x="226770" y="446070"/>
                </a:lnTo>
                <a:lnTo>
                  <a:pt x="252338" y="400854"/>
                </a:lnTo>
                <a:lnTo>
                  <a:pt x="277951" y="359162"/>
                </a:lnTo>
                <a:lnTo>
                  <a:pt x="303514" y="320852"/>
                </a:lnTo>
                <a:lnTo>
                  <a:pt x="328935" y="285780"/>
                </a:lnTo>
                <a:lnTo>
                  <a:pt x="354120" y="253805"/>
                </a:lnTo>
                <a:lnTo>
                  <a:pt x="378976" y="224782"/>
                </a:lnTo>
                <a:lnTo>
                  <a:pt x="427325" y="175027"/>
                </a:lnTo>
                <a:lnTo>
                  <a:pt x="473235" y="135374"/>
                </a:lnTo>
                <a:lnTo>
                  <a:pt x="565615" y="75877"/>
                </a:lnTo>
                <a:lnTo>
                  <a:pt x="628788" y="49341"/>
                </a:lnTo>
                <a:lnTo>
                  <a:pt x="682108" y="35503"/>
                </a:lnTo>
                <a:lnTo>
                  <a:pt x="723314" y="30451"/>
                </a:lnTo>
                <a:lnTo>
                  <a:pt x="774337" y="30305"/>
                </a:lnTo>
                <a:lnTo>
                  <a:pt x="774497" y="30291"/>
                </a:lnTo>
                <a:lnTo>
                  <a:pt x="928653" y="30291"/>
                </a:lnTo>
                <a:lnTo>
                  <a:pt x="910236" y="22354"/>
                </a:lnTo>
                <a:lnTo>
                  <a:pt x="855392" y="7176"/>
                </a:lnTo>
                <a:lnTo>
                  <a:pt x="814159" y="1275"/>
                </a:lnTo>
                <a:lnTo>
                  <a:pt x="762249" y="1275"/>
                </a:lnTo>
                <a:lnTo>
                  <a:pt x="744996" y="0"/>
                </a:lnTo>
                <a:close/>
              </a:path>
              <a:path w="1524635" h="982345">
                <a:moveTo>
                  <a:pt x="928653" y="30291"/>
                </a:moveTo>
                <a:lnTo>
                  <a:pt x="774497" y="30291"/>
                </a:lnTo>
                <a:lnTo>
                  <a:pt x="801185" y="30432"/>
                </a:lnTo>
                <a:lnTo>
                  <a:pt x="842449" y="35503"/>
                </a:lnTo>
                <a:lnTo>
                  <a:pt x="895765" y="49351"/>
                </a:lnTo>
                <a:lnTo>
                  <a:pt x="958887" y="75880"/>
                </a:lnTo>
                <a:lnTo>
                  <a:pt x="1029445" y="118979"/>
                </a:lnTo>
                <a:lnTo>
                  <a:pt x="1073858" y="154009"/>
                </a:lnTo>
                <a:lnTo>
                  <a:pt x="1121084" y="198571"/>
                </a:lnTo>
                <a:lnTo>
                  <a:pt x="1170375" y="253805"/>
                </a:lnTo>
                <a:lnTo>
                  <a:pt x="1195562" y="285780"/>
                </a:lnTo>
                <a:lnTo>
                  <a:pt x="1220984" y="320852"/>
                </a:lnTo>
                <a:lnTo>
                  <a:pt x="1246549" y="359162"/>
                </a:lnTo>
                <a:lnTo>
                  <a:pt x="1272162" y="400854"/>
                </a:lnTo>
                <a:lnTo>
                  <a:pt x="1297731" y="446070"/>
                </a:lnTo>
                <a:lnTo>
                  <a:pt x="1323162" y="494952"/>
                </a:lnTo>
                <a:lnTo>
                  <a:pt x="1348362" y="547644"/>
                </a:lnTo>
                <a:lnTo>
                  <a:pt x="1373236" y="604288"/>
                </a:lnTo>
                <a:lnTo>
                  <a:pt x="1397692" y="665027"/>
                </a:lnTo>
                <a:lnTo>
                  <a:pt x="1421636" y="730002"/>
                </a:lnTo>
                <a:lnTo>
                  <a:pt x="1444975" y="799358"/>
                </a:lnTo>
                <a:lnTo>
                  <a:pt x="1467615" y="873237"/>
                </a:lnTo>
                <a:lnTo>
                  <a:pt x="1489462" y="951780"/>
                </a:lnTo>
                <a:lnTo>
                  <a:pt x="1520330" y="951780"/>
                </a:lnTo>
                <a:lnTo>
                  <a:pt x="1506249" y="899378"/>
                </a:lnTo>
                <a:lnTo>
                  <a:pt x="1488411" y="837831"/>
                </a:lnTo>
                <a:lnTo>
                  <a:pt x="1469833" y="778370"/>
                </a:lnTo>
                <a:lnTo>
                  <a:pt x="1450521" y="721003"/>
                </a:lnTo>
                <a:lnTo>
                  <a:pt x="1430475" y="665735"/>
                </a:lnTo>
                <a:lnTo>
                  <a:pt x="1409701" y="612572"/>
                </a:lnTo>
                <a:lnTo>
                  <a:pt x="1388202" y="561520"/>
                </a:lnTo>
                <a:lnTo>
                  <a:pt x="1365981" y="512585"/>
                </a:lnTo>
                <a:lnTo>
                  <a:pt x="1343040" y="465774"/>
                </a:lnTo>
                <a:lnTo>
                  <a:pt x="1319385" y="421092"/>
                </a:lnTo>
                <a:lnTo>
                  <a:pt x="1295017" y="378546"/>
                </a:lnTo>
                <a:lnTo>
                  <a:pt x="1269941" y="338142"/>
                </a:lnTo>
                <a:lnTo>
                  <a:pt x="1244159" y="299885"/>
                </a:lnTo>
                <a:lnTo>
                  <a:pt x="1217675" y="263783"/>
                </a:lnTo>
                <a:lnTo>
                  <a:pt x="1190493" y="229840"/>
                </a:lnTo>
                <a:lnTo>
                  <a:pt x="1162615" y="198063"/>
                </a:lnTo>
                <a:lnTo>
                  <a:pt x="1134046" y="168458"/>
                </a:lnTo>
                <a:lnTo>
                  <a:pt x="1104788" y="141032"/>
                </a:lnTo>
                <a:lnTo>
                  <a:pt x="1074844" y="115790"/>
                </a:lnTo>
                <a:lnTo>
                  <a:pt x="1044219" y="92739"/>
                </a:lnTo>
                <a:lnTo>
                  <a:pt x="973811" y="49752"/>
                </a:lnTo>
                <a:lnTo>
                  <a:pt x="928653" y="30291"/>
                </a:lnTo>
                <a:close/>
              </a:path>
              <a:path w="1524635" h="982345">
                <a:moveTo>
                  <a:pt x="774337" y="30305"/>
                </a:moveTo>
                <a:lnTo>
                  <a:pt x="750006" y="30305"/>
                </a:lnTo>
                <a:lnTo>
                  <a:pt x="759819" y="31180"/>
                </a:lnTo>
                <a:lnTo>
                  <a:pt x="761400" y="31432"/>
                </a:lnTo>
                <a:lnTo>
                  <a:pt x="763076" y="31432"/>
                </a:lnTo>
                <a:lnTo>
                  <a:pt x="764688" y="31180"/>
                </a:lnTo>
                <a:lnTo>
                  <a:pt x="774337" y="30305"/>
                </a:lnTo>
                <a:close/>
              </a:path>
              <a:path w="1524635" h="982345">
                <a:moveTo>
                  <a:pt x="779500" y="5"/>
                </a:moveTo>
                <a:lnTo>
                  <a:pt x="762249" y="1275"/>
                </a:lnTo>
                <a:lnTo>
                  <a:pt x="814159" y="1275"/>
                </a:lnTo>
                <a:lnTo>
                  <a:pt x="811181" y="849"/>
                </a:lnTo>
                <a:lnTo>
                  <a:pt x="779500" y="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9291" y="10796525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9283" y="10796530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44834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44839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00377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00374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55921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5591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11460" y="10267693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6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11463" y="10267687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74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67003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6700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22543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22553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78091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78088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33630" y="1081430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33633" y="10814309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11455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50491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1455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4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950487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25410" y="10969851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25416" y="10969849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9291" y="10755796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4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89278" y="10755793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56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49844" y="10541732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19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49842" y="10541747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07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23390" y="9791460"/>
            <a:ext cx="1576705" cy="1502410"/>
          </a:xfrm>
          <a:custGeom>
            <a:avLst/>
            <a:gdLst/>
            <a:ahLst/>
            <a:cxnLst/>
            <a:rect l="l" t="t" r="r" b="b"/>
            <a:pathLst>
              <a:path w="1576704" h="1502409">
                <a:moveTo>
                  <a:pt x="490786" y="0"/>
                </a:moveTo>
                <a:lnTo>
                  <a:pt x="309601" y="140525"/>
                </a:lnTo>
                <a:lnTo>
                  <a:pt x="170633" y="595429"/>
                </a:lnTo>
                <a:lnTo>
                  <a:pt x="0" y="1502117"/>
                </a:lnTo>
                <a:lnTo>
                  <a:pt x="41475" y="1502117"/>
                </a:lnTo>
                <a:lnTo>
                  <a:pt x="270615" y="918667"/>
                </a:lnTo>
                <a:lnTo>
                  <a:pt x="514759" y="640318"/>
                </a:lnTo>
                <a:lnTo>
                  <a:pt x="708909" y="555283"/>
                </a:lnTo>
                <a:lnTo>
                  <a:pt x="788070" y="551780"/>
                </a:lnTo>
                <a:lnTo>
                  <a:pt x="1069715" y="521247"/>
                </a:lnTo>
                <a:lnTo>
                  <a:pt x="1280936" y="521247"/>
                </a:lnTo>
                <a:lnTo>
                  <a:pt x="1076558" y="180090"/>
                </a:lnTo>
                <a:lnTo>
                  <a:pt x="871626" y="44509"/>
                </a:lnTo>
                <a:lnTo>
                  <a:pt x="788070" y="36445"/>
                </a:lnTo>
                <a:lnTo>
                  <a:pt x="490786" y="0"/>
                </a:lnTo>
                <a:close/>
              </a:path>
              <a:path w="1576704" h="1502409">
                <a:moveTo>
                  <a:pt x="1280936" y="521247"/>
                </a:moveTo>
                <a:lnTo>
                  <a:pt x="1069715" y="521247"/>
                </a:lnTo>
                <a:lnTo>
                  <a:pt x="1241367" y="610063"/>
                </a:lnTo>
                <a:lnTo>
                  <a:pt x="1373020" y="907322"/>
                </a:lnTo>
                <a:lnTo>
                  <a:pt x="1534665" y="1502117"/>
                </a:lnTo>
                <a:lnTo>
                  <a:pt x="1576140" y="1502117"/>
                </a:lnTo>
                <a:lnTo>
                  <a:pt x="1334264" y="610266"/>
                </a:lnTo>
                <a:lnTo>
                  <a:pt x="1280936" y="521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07873" y="9822644"/>
            <a:ext cx="1607820" cy="1485900"/>
          </a:xfrm>
          <a:custGeom>
            <a:avLst/>
            <a:gdLst/>
            <a:ahLst/>
            <a:cxnLst/>
            <a:rect l="l" t="t" r="r" b="b"/>
            <a:pathLst>
              <a:path w="1607820" h="1485900">
                <a:moveTo>
                  <a:pt x="869762" y="0"/>
                </a:moveTo>
                <a:lnTo>
                  <a:pt x="737419" y="0"/>
                </a:lnTo>
                <a:lnTo>
                  <a:pt x="677756" y="12700"/>
                </a:lnTo>
                <a:lnTo>
                  <a:pt x="604578" y="63500"/>
                </a:lnTo>
                <a:lnTo>
                  <a:pt x="587339" y="76200"/>
                </a:lnTo>
                <a:lnTo>
                  <a:pt x="569714" y="88900"/>
                </a:lnTo>
                <a:lnTo>
                  <a:pt x="551732" y="101600"/>
                </a:lnTo>
                <a:lnTo>
                  <a:pt x="533420" y="114300"/>
                </a:lnTo>
                <a:lnTo>
                  <a:pt x="514808" y="139700"/>
                </a:lnTo>
                <a:lnTo>
                  <a:pt x="495922" y="152400"/>
                </a:lnTo>
                <a:lnTo>
                  <a:pt x="476791" y="177800"/>
                </a:lnTo>
                <a:lnTo>
                  <a:pt x="457443" y="203200"/>
                </a:lnTo>
                <a:lnTo>
                  <a:pt x="437905" y="228600"/>
                </a:lnTo>
                <a:lnTo>
                  <a:pt x="418207" y="254000"/>
                </a:lnTo>
                <a:lnTo>
                  <a:pt x="378438" y="304800"/>
                </a:lnTo>
                <a:lnTo>
                  <a:pt x="278158" y="495300"/>
                </a:lnTo>
                <a:lnTo>
                  <a:pt x="258178" y="546100"/>
                </a:lnTo>
                <a:lnTo>
                  <a:pt x="238290" y="596900"/>
                </a:lnTo>
                <a:lnTo>
                  <a:pt x="218521" y="647700"/>
                </a:lnTo>
                <a:lnTo>
                  <a:pt x="198899" y="698500"/>
                </a:lnTo>
                <a:lnTo>
                  <a:pt x="179452" y="749300"/>
                </a:lnTo>
                <a:lnTo>
                  <a:pt x="160208" y="812800"/>
                </a:lnTo>
                <a:lnTo>
                  <a:pt x="141195" y="876300"/>
                </a:lnTo>
                <a:lnTo>
                  <a:pt x="122441" y="939800"/>
                </a:lnTo>
                <a:lnTo>
                  <a:pt x="103975" y="1003300"/>
                </a:lnTo>
                <a:lnTo>
                  <a:pt x="85823" y="1066800"/>
                </a:lnTo>
                <a:lnTo>
                  <a:pt x="68015" y="1143000"/>
                </a:lnTo>
                <a:lnTo>
                  <a:pt x="50578" y="1219200"/>
                </a:lnTo>
                <a:lnTo>
                  <a:pt x="33540" y="1308100"/>
                </a:lnTo>
                <a:lnTo>
                  <a:pt x="16930" y="1384300"/>
                </a:lnTo>
                <a:lnTo>
                  <a:pt x="774" y="1473200"/>
                </a:lnTo>
                <a:lnTo>
                  <a:pt x="0" y="1473200"/>
                </a:lnTo>
                <a:lnTo>
                  <a:pt x="1183" y="1485900"/>
                </a:lnTo>
                <a:lnTo>
                  <a:pt x="71474" y="1485900"/>
                </a:lnTo>
                <a:lnTo>
                  <a:pt x="78409" y="1460500"/>
                </a:lnTo>
                <a:lnTo>
                  <a:pt x="33423" y="1460500"/>
                </a:lnTo>
                <a:lnTo>
                  <a:pt x="49845" y="1371600"/>
                </a:lnTo>
                <a:lnTo>
                  <a:pt x="66713" y="1295400"/>
                </a:lnTo>
                <a:lnTo>
                  <a:pt x="83997" y="1206500"/>
                </a:lnTo>
                <a:lnTo>
                  <a:pt x="101668" y="1130300"/>
                </a:lnTo>
                <a:lnTo>
                  <a:pt x="119696" y="1066800"/>
                </a:lnTo>
                <a:lnTo>
                  <a:pt x="138054" y="990600"/>
                </a:lnTo>
                <a:lnTo>
                  <a:pt x="156711" y="927100"/>
                </a:lnTo>
                <a:lnTo>
                  <a:pt x="175640" y="863600"/>
                </a:lnTo>
                <a:lnTo>
                  <a:pt x="194810" y="800100"/>
                </a:lnTo>
                <a:lnTo>
                  <a:pt x="214194" y="736600"/>
                </a:lnTo>
                <a:lnTo>
                  <a:pt x="233761" y="685800"/>
                </a:lnTo>
                <a:lnTo>
                  <a:pt x="253483" y="635000"/>
                </a:lnTo>
                <a:lnTo>
                  <a:pt x="273331" y="584200"/>
                </a:lnTo>
                <a:lnTo>
                  <a:pt x="293276" y="533400"/>
                </a:lnTo>
                <a:lnTo>
                  <a:pt x="393439" y="342900"/>
                </a:lnTo>
                <a:lnTo>
                  <a:pt x="413356" y="304800"/>
                </a:lnTo>
                <a:lnTo>
                  <a:pt x="452843" y="254000"/>
                </a:lnTo>
                <a:lnTo>
                  <a:pt x="472355" y="228600"/>
                </a:lnTo>
                <a:lnTo>
                  <a:pt x="491674" y="203200"/>
                </a:lnTo>
                <a:lnTo>
                  <a:pt x="510770" y="177800"/>
                </a:lnTo>
                <a:lnTo>
                  <a:pt x="529615" y="165100"/>
                </a:lnTo>
                <a:lnTo>
                  <a:pt x="548181" y="139700"/>
                </a:lnTo>
                <a:lnTo>
                  <a:pt x="566436" y="127000"/>
                </a:lnTo>
                <a:lnTo>
                  <a:pt x="584354" y="114300"/>
                </a:lnTo>
                <a:lnTo>
                  <a:pt x="601905" y="101600"/>
                </a:lnTo>
                <a:lnTo>
                  <a:pt x="619059" y="88900"/>
                </a:lnTo>
                <a:lnTo>
                  <a:pt x="692033" y="50800"/>
                </a:lnTo>
                <a:lnTo>
                  <a:pt x="749303" y="25400"/>
                </a:lnTo>
                <a:lnTo>
                  <a:pt x="947712" y="25400"/>
                </a:lnTo>
                <a:lnTo>
                  <a:pt x="929420" y="12700"/>
                </a:lnTo>
                <a:lnTo>
                  <a:pt x="869762" y="0"/>
                </a:lnTo>
                <a:close/>
              </a:path>
              <a:path w="1607820" h="1485900">
                <a:moveTo>
                  <a:pt x="983362" y="546100"/>
                </a:moveTo>
                <a:lnTo>
                  <a:pt x="883724" y="546100"/>
                </a:lnTo>
                <a:lnTo>
                  <a:pt x="937077" y="558800"/>
                </a:lnTo>
                <a:lnTo>
                  <a:pt x="1000218" y="584200"/>
                </a:lnTo>
                <a:lnTo>
                  <a:pt x="1070784" y="635000"/>
                </a:lnTo>
                <a:lnTo>
                  <a:pt x="1091736" y="647700"/>
                </a:lnTo>
                <a:lnTo>
                  <a:pt x="1113429" y="660400"/>
                </a:lnTo>
                <a:lnTo>
                  <a:pt x="1135778" y="685800"/>
                </a:lnTo>
                <a:lnTo>
                  <a:pt x="1158701" y="711200"/>
                </a:lnTo>
                <a:lnTo>
                  <a:pt x="1182115" y="723900"/>
                </a:lnTo>
                <a:lnTo>
                  <a:pt x="1205936" y="762000"/>
                </a:lnTo>
                <a:lnTo>
                  <a:pt x="1230082" y="787400"/>
                </a:lnTo>
                <a:lnTo>
                  <a:pt x="1254469" y="825500"/>
                </a:lnTo>
                <a:lnTo>
                  <a:pt x="1279014" y="850900"/>
                </a:lnTo>
                <a:lnTo>
                  <a:pt x="1303635" y="889000"/>
                </a:lnTo>
                <a:lnTo>
                  <a:pt x="1328248" y="939800"/>
                </a:lnTo>
                <a:lnTo>
                  <a:pt x="1352770" y="977900"/>
                </a:lnTo>
                <a:lnTo>
                  <a:pt x="1377118" y="1028700"/>
                </a:lnTo>
                <a:lnTo>
                  <a:pt x="1401209" y="1079500"/>
                </a:lnTo>
                <a:lnTo>
                  <a:pt x="1424959" y="1143000"/>
                </a:lnTo>
                <a:lnTo>
                  <a:pt x="1448287" y="1193800"/>
                </a:lnTo>
                <a:lnTo>
                  <a:pt x="1471108" y="1270000"/>
                </a:lnTo>
                <a:lnTo>
                  <a:pt x="1493339" y="1333500"/>
                </a:lnTo>
                <a:lnTo>
                  <a:pt x="1514898" y="1409700"/>
                </a:lnTo>
                <a:lnTo>
                  <a:pt x="1535701" y="1485900"/>
                </a:lnTo>
                <a:lnTo>
                  <a:pt x="1606003" y="1485900"/>
                </a:lnTo>
                <a:lnTo>
                  <a:pt x="1607197" y="1473200"/>
                </a:lnTo>
                <a:lnTo>
                  <a:pt x="1606411" y="1473200"/>
                </a:lnTo>
                <a:lnTo>
                  <a:pt x="1604103" y="1460500"/>
                </a:lnTo>
                <a:lnTo>
                  <a:pt x="1561763" y="1460500"/>
                </a:lnTo>
                <a:lnTo>
                  <a:pt x="1544691" y="1397000"/>
                </a:lnTo>
                <a:lnTo>
                  <a:pt x="1526890" y="1333500"/>
                </a:lnTo>
                <a:lnTo>
                  <a:pt x="1508363" y="1282700"/>
                </a:lnTo>
                <a:lnTo>
                  <a:pt x="1489113" y="1219200"/>
                </a:lnTo>
                <a:lnTo>
                  <a:pt x="1469145" y="1168400"/>
                </a:lnTo>
                <a:lnTo>
                  <a:pt x="1448461" y="1117600"/>
                </a:lnTo>
                <a:lnTo>
                  <a:pt x="1427064" y="1066800"/>
                </a:lnTo>
                <a:lnTo>
                  <a:pt x="1404958" y="1016000"/>
                </a:lnTo>
                <a:lnTo>
                  <a:pt x="1382146" y="977900"/>
                </a:lnTo>
                <a:lnTo>
                  <a:pt x="1358631" y="927100"/>
                </a:lnTo>
                <a:lnTo>
                  <a:pt x="1334417" y="889000"/>
                </a:lnTo>
                <a:lnTo>
                  <a:pt x="1309507" y="850900"/>
                </a:lnTo>
                <a:lnTo>
                  <a:pt x="1283903" y="812800"/>
                </a:lnTo>
                <a:lnTo>
                  <a:pt x="1257611" y="774700"/>
                </a:lnTo>
                <a:lnTo>
                  <a:pt x="1230632" y="736600"/>
                </a:lnTo>
                <a:lnTo>
                  <a:pt x="1202970" y="711200"/>
                </a:lnTo>
                <a:lnTo>
                  <a:pt x="1174628" y="673100"/>
                </a:lnTo>
                <a:lnTo>
                  <a:pt x="1145610" y="647700"/>
                </a:lnTo>
                <a:lnTo>
                  <a:pt x="1115919" y="622300"/>
                </a:lnTo>
                <a:lnTo>
                  <a:pt x="1085558" y="609600"/>
                </a:lnTo>
                <a:lnTo>
                  <a:pt x="1015150" y="558800"/>
                </a:lnTo>
                <a:lnTo>
                  <a:pt x="983362" y="546100"/>
                </a:lnTo>
                <a:close/>
              </a:path>
              <a:path w="1607820" h="1485900">
                <a:moveTo>
                  <a:pt x="852520" y="508000"/>
                </a:moveTo>
                <a:lnTo>
                  <a:pt x="754651" y="508000"/>
                </a:lnTo>
                <a:lnTo>
                  <a:pt x="710436" y="520700"/>
                </a:lnTo>
                <a:lnTo>
                  <a:pt x="655591" y="533400"/>
                </a:lnTo>
                <a:lnTo>
                  <a:pt x="592018" y="558800"/>
                </a:lnTo>
                <a:lnTo>
                  <a:pt x="521617" y="609600"/>
                </a:lnTo>
                <a:lnTo>
                  <a:pt x="491256" y="622300"/>
                </a:lnTo>
                <a:lnTo>
                  <a:pt x="461565" y="647700"/>
                </a:lnTo>
                <a:lnTo>
                  <a:pt x="432547" y="673100"/>
                </a:lnTo>
                <a:lnTo>
                  <a:pt x="404205" y="711200"/>
                </a:lnTo>
                <a:lnTo>
                  <a:pt x="376543" y="736600"/>
                </a:lnTo>
                <a:lnTo>
                  <a:pt x="349564" y="774700"/>
                </a:lnTo>
                <a:lnTo>
                  <a:pt x="323272" y="812800"/>
                </a:lnTo>
                <a:lnTo>
                  <a:pt x="297669" y="850900"/>
                </a:lnTo>
                <a:lnTo>
                  <a:pt x="272758" y="889000"/>
                </a:lnTo>
                <a:lnTo>
                  <a:pt x="248544" y="927100"/>
                </a:lnTo>
                <a:lnTo>
                  <a:pt x="225030" y="977900"/>
                </a:lnTo>
                <a:lnTo>
                  <a:pt x="202218" y="1016000"/>
                </a:lnTo>
                <a:lnTo>
                  <a:pt x="180111" y="1066800"/>
                </a:lnTo>
                <a:lnTo>
                  <a:pt x="158715" y="1117600"/>
                </a:lnTo>
                <a:lnTo>
                  <a:pt x="138030" y="1168400"/>
                </a:lnTo>
                <a:lnTo>
                  <a:pt x="118062" y="1219200"/>
                </a:lnTo>
                <a:lnTo>
                  <a:pt x="98812" y="1282700"/>
                </a:lnTo>
                <a:lnTo>
                  <a:pt x="80285" y="1333500"/>
                </a:lnTo>
                <a:lnTo>
                  <a:pt x="62484" y="1397000"/>
                </a:lnTo>
                <a:lnTo>
                  <a:pt x="45412" y="1460500"/>
                </a:lnTo>
                <a:lnTo>
                  <a:pt x="78409" y="1460500"/>
                </a:lnTo>
                <a:lnTo>
                  <a:pt x="92278" y="1409700"/>
                </a:lnTo>
                <a:lnTo>
                  <a:pt x="113839" y="1333500"/>
                </a:lnTo>
                <a:lnTo>
                  <a:pt x="136071" y="1270000"/>
                </a:lnTo>
                <a:lnTo>
                  <a:pt x="158892" y="1193800"/>
                </a:lnTo>
                <a:lnTo>
                  <a:pt x="182220" y="1143000"/>
                </a:lnTo>
                <a:lnTo>
                  <a:pt x="205971" y="1079500"/>
                </a:lnTo>
                <a:lnTo>
                  <a:pt x="230061" y="1028700"/>
                </a:lnTo>
                <a:lnTo>
                  <a:pt x="254409" y="977900"/>
                </a:lnTo>
                <a:lnTo>
                  <a:pt x="278930" y="939800"/>
                </a:lnTo>
                <a:lnTo>
                  <a:pt x="303543" y="889000"/>
                </a:lnTo>
                <a:lnTo>
                  <a:pt x="328162" y="850900"/>
                </a:lnTo>
                <a:lnTo>
                  <a:pt x="352707" y="825500"/>
                </a:lnTo>
                <a:lnTo>
                  <a:pt x="377093" y="787400"/>
                </a:lnTo>
                <a:lnTo>
                  <a:pt x="401238" y="762000"/>
                </a:lnTo>
                <a:lnTo>
                  <a:pt x="425058" y="723900"/>
                </a:lnTo>
                <a:lnTo>
                  <a:pt x="448470" y="711200"/>
                </a:lnTo>
                <a:lnTo>
                  <a:pt x="471391" y="685800"/>
                </a:lnTo>
                <a:lnTo>
                  <a:pt x="493739" y="660400"/>
                </a:lnTo>
                <a:lnTo>
                  <a:pt x="515430" y="647700"/>
                </a:lnTo>
                <a:lnTo>
                  <a:pt x="536381" y="635000"/>
                </a:lnTo>
                <a:lnTo>
                  <a:pt x="606946" y="584200"/>
                </a:lnTo>
                <a:lnTo>
                  <a:pt x="670084" y="558800"/>
                </a:lnTo>
                <a:lnTo>
                  <a:pt x="723433" y="546100"/>
                </a:lnTo>
                <a:lnTo>
                  <a:pt x="983362" y="546100"/>
                </a:lnTo>
                <a:lnTo>
                  <a:pt x="951575" y="533400"/>
                </a:lnTo>
                <a:lnTo>
                  <a:pt x="896731" y="520700"/>
                </a:lnTo>
                <a:lnTo>
                  <a:pt x="852520" y="508000"/>
                </a:lnTo>
                <a:close/>
              </a:path>
              <a:path w="1607820" h="1485900">
                <a:moveTo>
                  <a:pt x="947712" y="25400"/>
                </a:moveTo>
                <a:lnTo>
                  <a:pt x="857875" y="25400"/>
                </a:lnTo>
                <a:lnTo>
                  <a:pt x="915144" y="50800"/>
                </a:lnTo>
                <a:lnTo>
                  <a:pt x="988116" y="88900"/>
                </a:lnTo>
                <a:lnTo>
                  <a:pt x="1005270" y="101600"/>
                </a:lnTo>
                <a:lnTo>
                  <a:pt x="1022821" y="114300"/>
                </a:lnTo>
                <a:lnTo>
                  <a:pt x="1040739" y="127000"/>
                </a:lnTo>
                <a:lnTo>
                  <a:pt x="1058995" y="139700"/>
                </a:lnTo>
                <a:lnTo>
                  <a:pt x="1077560" y="165100"/>
                </a:lnTo>
                <a:lnTo>
                  <a:pt x="1096405" y="177800"/>
                </a:lnTo>
                <a:lnTo>
                  <a:pt x="1115502" y="203200"/>
                </a:lnTo>
                <a:lnTo>
                  <a:pt x="1134820" y="228600"/>
                </a:lnTo>
                <a:lnTo>
                  <a:pt x="1154332" y="254000"/>
                </a:lnTo>
                <a:lnTo>
                  <a:pt x="1193819" y="304800"/>
                </a:lnTo>
                <a:lnTo>
                  <a:pt x="1213737" y="342900"/>
                </a:lnTo>
                <a:lnTo>
                  <a:pt x="1313901" y="533400"/>
                </a:lnTo>
                <a:lnTo>
                  <a:pt x="1333846" y="584200"/>
                </a:lnTo>
                <a:lnTo>
                  <a:pt x="1353695" y="635000"/>
                </a:lnTo>
                <a:lnTo>
                  <a:pt x="1373417" y="685800"/>
                </a:lnTo>
                <a:lnTo>
                  <a:pt x="1392985" y="736600"/>
                </a:lnTo>
                <a:lnTo>
                  <a:pt x="1412369" y="800100"/>
                </a:lnTo>
                <a:lnTo>
                  <a:pt x="1431540" y="863600"/>
                </a:lnTo>
                <a:lnTo>
                  <a:pt x="1450469" y="927100"/>
                </a:lnTo>
                <a:lnTo>
                  <a:pt x="1469127" y="990600"/>
                </a:lnTo>
                <a:lnTo>
                  <a:pt x="1487485" y="1066800"/>
                </a:lnTo>
                <a:lnTo>
                  <a:pt x="1505514" y="1130300"/>
                </a:lnTo>
                <a:lnTo>
                  <a:pt x="1523186" y="1206500"/>
                </a:lnTo>
                <a:lnTo>
                  <a:pt x="1540471" y="1295400"/>
                </a:lnTo>
                <a:lnTo>
                  <a:pt x="1557339" y="1371600"/>
                </a:lnTo>
                <a:lnTo>
                  <a:pt x="1573763" y="1460500"/>
                </a:lnTo>
                <a:lnTo>
                  <a:pt x="1604103" y="1460500"/>
                </a:lnTo>
                <a:lnTo>
                  <a:pt x="1590256" y="1384300"/>
                </a:lnTo>
                <a:lnTo>
                  <a:pt x="1573645" y="1308100"/>
                </a:lnTo>
                <a:lnTo>
                  <a:pt x="1556608" y="1219200"/>
                </a:lnTo>
                <a:lnTo>
                  <a:pt x="1539170" y="1143000"/>
                </a:lnTo>
                <a:lnTo>
                  <a:pt x="1521362" y="1066800"/>
                </a:lnTo>
                <a:lnTo>
                  <a:pt x="1503211" y="1003300"/>
                </a:lnTo>
                <a:lnTo>
                  <a:pt x="1484744" y="939800"/>
                </a:lnTo>
                <a:lnTo>
                  <a:pt x="1465990" y="876300"/>
                </a:lnTo>
                <a:lnTo>
                  <a:pt x="1446977" y="812800"/>
                </a:lnTo>
                <a:lnTo>
                  <a:pt x="1427733" y="749300"/>
                </a:lnTo>
                <a:lnTo>
                  <a:pt x="1408286" y="698500"/>
                </a:lnTo>
                <a:lnTo>
                  <a:pt x="1388663" y="647700"/>
                </a:lnTo>
                <a:lnTo>
                  <a:pt x="1368894" y="596900"/>
                </a:lnTo>
                <a:lnTo>
                  <a:pt x="1349005" y="546100"/>
                </a:lnTo>
                <a:lnTo>
                  <a:pt x="1329026" y="495300"/>
                </a:lnTo>
                <a:lnTo>
                  <a:pt x="1228742" y="304800"/>
                </a:lnTo>
                <a:lnTo>
                  <a:pt x="1188972" y="254000"/>
                </a:lnTo>
                <a:lnTo>
                  <a:pt x="1169273" y="228600"/>
                </a:lnTo>
                <a:lnTo>
                  <a:pt x="1149734" y="203200"/>
                </a:lnTo>
                <a:lnTo>
                  <a:pt x="1130385" y="177800"/>
                </a:lnTo>
                <a:lnTo>
                  <a:pt x="1111252" y="152400"/>
                </a:lnTo>
                <a:lnTo>
                  <a:pt x="1092365" y="139700"/>
                </a:lnTo>
                <a:lnTo>
                  <a:pt x="1073751" y="114300"/>
                </a:lnTo>
                <a:lnTo>
                  <a:pt x="1055438" y="101600"/>
                </a:lnTo>
                <a:lnTo>
                  <a:pt x="1037455" y="88900"/>
                </a:lnTo>
                <a:lnTo>
                  <a:pt x="1019828" y="76200"/>
                </a:lnTo>
                <a:lnTo>
                  <a:pt x="1002587" y="63500"/>
                </a:lnTo>
                <a:lnTo>
                  <a:pt x="947712" y="2540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11472" y="11040962"/>
            <a:ext cx="200025" cy="252729"/>
          </a:xfrm>
          <a:custGeom>
            <a:avLst/>
            <a:gdLst/>
            <a:ahLst/>
            <a:cxnLst/>
            <a:rect l="l" t="t" r="r" b="b"/>
            <a:pathLst>
              <a:path w="200025" h="252729">
                <a:moveTo>
                  <a:pt x="199983" y="252620"/>
                </a:moveTo>
                <a:lnTo>
                  <a:pt x="0" y="252620"/>
                </a:lnTo>
                <a:lnTo>
                  <a:pt x="0" y="0"/>
                </a:lnTo>
                <a:lnTo>
                  <a:pt x="199983" y="0"/>
                </a:lnTo>
                <a:lnTo>
                  <a:pt x="199983" y="252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96498" y="11025989"/>
            <a:ext cx="230504" cy="282575"/>
          </a:xfrm>
          <a:custGeom>
            <a:avLst/>
            <a:gdLst/>
            <a:ahLst/>
            <a:cxnLst/>
            <a:rect l="l" t="t" r="r" b="b"/>
            <a:pathLst>
              <a:path w="230504" h="282575">
                <a:moveTo>
                  <a:pt x="223218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275855"/>
                </a:lnTo>
                <a:lnTo>
                  <a:pt x="6701" y="282567"/>
                </a:lnTo>
                <a:lnTo>
                  <a:pt x="223218" y="282567"/>
                </a:lnTo>
                <a:lnTo>
                  <a:pt x="229919" y="275855"/>
                </a:lnTo>
                <a:lnTo>
                  <a:pt x="229919" y="252620"/>
                </a:lnTo>
                <a:lnTo>
                  <a:pt x="29946" y="252620"/>
                </a:lnTo>
                <a:lnTo>
                  <a:pt x="29946" y="29946"/>
                </a:lnTo>
                <a:lnTo>
                  <a:pt x="229919" y="29946"/>
                </a:lnTo>
                <a:lnTo>
                  <a:pt x="229919" y="6701"/>
                </a:lnTo>
                <a:lnTo>
                  <a:pt x="223218" y="0"/>
                </a:lnTo>
                <a:close/>
              </a:path>
              <a:path w="230504" h="282575">
                <a:moveTo>
                  <a:pt x="229919" y="29946"/>
                </a:moveTo>
                <a:lnTo>
                  <a:pt x="199983" y="29946"/>
                </a:lnTo>
                <a:lnTo>
                  <a:pt x="199983" y="252620"/>
                </a:lnTo>
                <a:lnTo>
                  <a:pt x="229919" y="252620"/>
                </a:lnTo>
                <a:lnTo>
                  <a:pt x="22991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007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73DBD1-BE7D-4176-98B4-E2993302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330" y="542107"/>
            <a:ext cx="4536968" cy="99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8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8814B3-7A63-447D-8597-547F6799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853" y="798341"/>
            <a:ext cx="6387816" cy="91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646" y="2570461"/>
            <a:ext cx="2633345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</a:t>
            </a:r>
            <a:r>
              <a:rPr spc="55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70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5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3026" y="3837084"/>
            <a:ext cx="16126008" cy="6274795"/>
          </a:xfrm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L="618490" indent="-606425">
              <a:lnSpc>
                <a:spcPct val="100000"/>
              </a:lnSpc>
              <a:spcBef>
                <a:spcPts val="2290"/>
              </a:spcBef>
              <a:buAutoNum type="arabicPeriod"/>
              <a:tabLst>
                <a:tab pos="619125" algn="l"/>
              </a:tabLst>
            </a:pPr>
            <a:r>
              <a:rPr lang="es-ES" sz="4950" b="1" spc="-10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s-ES" sz="4950" b="1" spc="-10" dirty="0" err="1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Whoami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9925" indent="-657860">
              <a:lnSpc>
                <a:spcPct val="100000"/>
              </a:lnSpc>
              <a:spcBef>
                <a:spcPts val="2195"/>
              </a:spcBef>
              <a:buAutoNum type="arabicPeriod"/>
              <a:tabLst>
                <a:tab pos="669925" algn="l"/>
                <a:tab pos="670560" algn="l"/>
              </a:tabLst>
            </a:pPr>
            <a:r>
              <a:rPr lang="es-ES" sz="4950" b="1" spc="-10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del agilismo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9925" indent="-657860">
              <a:lnSpc>
                <a:spcPct val="100000"/>
              </a:lnSpc>
              <a:spcBef>
                <a:spcPts val="2195"/>
              </a:spcBef>
              <a:buAutoNum type="arabicPeriod"/>
              <a:tabLst>
                <a:tab pos="669925" algn="l"/>
                <a:tab pos="670560" algn="l"/>
              </a:tabLst>
            </a:pPr>
            <a:r>
              <a:rPr sz="4950" b="1" spc="-10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4950" b="1" spc="-10" dirty="0" err="1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ransición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9925" indent="-657860">
              <a:lnSpc>
                <a:spcPct val="100000"/>
              </a:lnSpc>
              <a:spcBef>
                <a:spcPts val="2190"/>
              </a:spcBef>
              <a:buAutoNum type="arabicPeriod"/>
              <a:tabLst>
                <a:tab pos="669925" algn="l"/>
                <a:tab pos="670560" algn="l"/>
              </a:tabLst>
            </a:pPr>
            <a:r>
              <a:rPr lang="es-ES" sz="4950" b="1" spc="-10" dirty="0" err="1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SecDevOps</a:t>
            </a:r>
            <a:r>
              <a:rPr lang="es-ES" sz="4950" b="1" spc="-10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4950" b="1" spc="-10" dirty="0" err="1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DevSecOps</a:t>
            </a:r>
            <a:r>
              <a:rPr lang="es-ES" sz="4950" b="1" spc="-10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69925" indent="-657860">
              <a:lnSpc>
                <a:spcPct val="100000"/>
              </a:lnSpc>
              <a:spcBef>
                <a:spcPts val="2190"/>
              </a:spcBef>
              <a:buAutoNum type="arabicPeriod"/>
              <a:tabLst>
                <a:tab pos="669925" algn="l"/>
                <a:tab pos="670560" algn="l"/>
              </a:tabLst>
            </a:pPr>
            <a:r>
              <a:rPr lang="es-ES" sz="4950" b="1" spc="-10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Cultura DevOps y </a:t>
            </a:r>
            <a:r>
              <a:rPr lang="es-ES" sz="4950" b="1" spc="-10" dirty="0" err="1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Contenerizacion</a:t>
            </a:r>
            <a:endParaRPr lang="es-ES" sz="4950" b="1" spc="-10" dirty="0">
              <a:solidFill>
                <a:srgbClr val="5C6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9925" indent="-657860">
              <a:lnSpc>
                <a:spcPct val="100000"/>
              </a:lnSpc>
              <a:spcBef>
                <a:spcPts val="2190"/>
              </a:spcBef>
              <a:buAutoNum type="arabicPeriod"/>
              <a:tabLst>
                <a:tab pos="669925" algn="l"/>
                <a:tab pos="670560" algn="l"/>
              </a:tabLst>
            </a:pPr>
            <a:r>
              <a:rPr lang="es-ES" sz="4950" b="1" spc="-10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</a:t>
            </a: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compose.yml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F37338-2989-496C-A0DF-3D021128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03" y="2774355"/>
            <a:ext cx="9065328" cy="79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7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5B4391-A985-4B92-8214-B13877D9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82" y="1262187"/>
            <a:ext cx="8856984" cy="92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5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Pipeline.yml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2EAE14-48A2-4FB6-810B-601D7F8B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02" y="2852905"/>
            <a:ext cx="12072811" cy="74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4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042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Pipeline.yml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3F00BD-542C-45A4-917C-EA8D6841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31" y="2709849"/>
            <a:ext cx="12601400" cy="75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E33C34-0D89-4259-95AC-883E5B29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14" y="3053563"/>
            <a:ext cx="13361816" cy="62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98" y="4717817"/>
            <a:ext cx="20105198" cy="100838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pc="-5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contenerizadas</a:t>
            </a:r>
            <a:endParaRPr spc="-5" dirty="0">
              <a:solidFill>
                <a:srgbClr val="5C6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105" y="7733628"/>
            <a:ext cx="8605583" cy="357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1455" y="11291404"/>
            <a:ext cx="5173980" cy="0"/>
          </a:xfrm>
          <a:custGeom>
            <a:avLst/>
            <a:gdLst/>
            <a:ahLst/>
            <a:cxnLst/>
            <a:rect l="l" t="t" r="r" b="b"/>
            <a:pathLst>
              <a:path w="5173980">
                <a:moveTo>
                  <a:pt x="0" y="0"/>
                </a:moveTo>
                <a:lnTo>
                  <a:pt x="517358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170" y="11291404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0406" y="11291404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0" y="0"/>
                </a:moveTo>
                <a:lnTo>
                  <a:pt x="991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457" y="11291404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05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9" y="1129140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73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4" y="11291399"/>
            <a:ext cx="9980295" cy="0"/>
          </a:xfrm>
          <a:custGeom>
            <a:avLst/>
            <a:gdLst/>
            <a:ahLst/>
            <a:cxnLst/>
            <a:rect l="l" t="t" r="r" b="b"/>
            <a:pathLst>
              <a:path w="9980295">
                <a:moveTo>
                  <a:pt x="0" y="0"/>
                </a:moveTo>
                <a:lnTo>
                  <a:pt x="998005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434" y="7692359"/>
            <a:ext cx="687070" cy="374015"/>
          </a:xfrm>
          <a:custGeom>
            <a:avLst/>
            <a:gdLst/>
            <a:ahLst/>
            <a:cxnLst/>
            <a:rect l="l" t="t" r="r" b="b"/>
            <a:pathLst>
              <a:path w="687069" h="374015">
                <a:moveTo>
                  <a:pt x="223134" y="115305"/>
                </a:moveTo>
                <a:lnTo>
                  <a:pt x="221155" y="115305"/>
                </a:lnTo>
                <a:lnTo>
                  <a:pt x="170449" y="119837"/>
                </a:lnTo>
                <a:lnTo>
                  <a:pt x="123900" y="132748"/>
                </a:lnTo>
                <a:lnTo>
                  <a:pt x="82837" y="153007"/>
                </a:lnTo>
                <a:lnTo>
                  <a:pt x="48588" y="179584"/>
                </a:lnTo>
                <a:lnTo>
                  <a:pt x="22479" y="211449"/>
                </a:lnTo>
                <a:lnTo>
                  <a:pt x="5841" y="247572"/>
                </a:lnTo>
                <a:lnTo>
                  <a:pt x="0" y="286923"/>
                </a:lnTo>
                <a:lnTo>
                  <a:pt x="2058" y="310251"/>
                </a:lnTo>
                <a:lnTo>
                  <a:pt x="8032" y="332601"/>
                </a:lnTo>
                <a:lnTo>
                  <a:pt x="17621" y="353786"/>
                </a:lnTo>
                <a:lnTo>
                  <a:pt x="30522" y="373622"/>
                </a:lnTo>
                <a:lnTo>
                  <a:pt x="679843" y="373622"/>
                </a:lnTo>
                <a:lnTo>
                  <a:pt x="682654" y="364204"/>
                </a:lnTo>
                <a:lnTo>
                  <a:pt x="684735" y="354570"/>
                </a:lnTo>
                <a:lnTo>
                  <a:pt x="686027" y="344732"/>
                </a:lnTo>
                <a:lnTo>
                  <a:pt x="686471" y="334701"/>
                </a:lnTo>
                <a:lnTo>
                  <a:pt x="678733" y="292173"/>
                </a:lnTo>
                <a:lnTo>
                  <a:pt x="657061" y="254653"/>
                </a:lnTo>
                <a:lnTo>
                  <a:pt x="623761" y="224006"/>
                </a:lnTo>
                <a:lnTo>
                  <a:pt x="581144" y="202098"/>
                </a:lnTo>
                <a:lnTo>
                  <a:pt x="585307" y="190380"/>
                </a:lnTo>
                <a:lnTo>
                  <a:pt x="588379" y="178303"/>
                </a:lnTo>
                <a:lnTo>
                  <a:pt x="590282" y="165896"/>
                </a:lnTo>
                <a:lnTo>
                  <a:pt x="590934" y="153189"/>
                </a:lnTo>
                <a:lnTo>
                  <a:pt x="584827" y="115535"/>
                </a:lnTo>
                <a:lnTo>
                  <a:pt x="227019" y="115535"/>
                </a:lnTo>
                <a:lnTo>
                  <a:pt x="225050" y="115493"/>
                </a:lnTo>
                <a:lnTo>
                  <a:pt x="223134" y="115305"/>
                </a:lnTo>
                <a:close/>
              </a:path>
              <a:path w="687069" h="374015">
                <a:moveTo>
                  <a:pt x="406039" y="0"/>
                </a:moveTo>
                <a:lnTo>
                  <a:pt x="356193" y="5644"/>
                </a:lnTo>
                <a:lnTo>
                  <a:pt x="311543" y="21555"/>
                </a:lnTo>
                <a:lnTo>
                  <a:pt x="273914" y="46197"/>
                </a:lnTo>
                <a:lnTo>
                  <a:pt x="245131" y="78036"/>
                </a:lnTo>
                <a:lnTo>
                  <a:pt x="227019" y="115535"/>
                </a:lnTo>
                <a:lnTo>
                  <a:pt x="584827" y="115535"/>
                </a:lnTo>
                <a:lnTo>
                  <a:pt x="565690" y="75875"/>
                </a:lnTo>
                <a:lnTo>
                  <a:pt x="536779" y="44871"/>
                </a:lnTo>
                <a:lnTo>
                  <a:pt x="499358" y="20916"/>
                </a:lnTo>
                <a:lnTo>
                  <a:pt x="455191" y="5472"/>
                </a:lnTo>
                <a:lnTo>
                  <a:pt x="406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466" y="7677390"/>
            <a:ext cx="716915" cy="403860"/>
          </a:xfrm>
          <a:custGeom>
            <a:avLst/>
            <a:gdLst/>
            <a:ahLst/>
            <a:cxnLst/>
            <a:rect l="l" t="t" r="r" b="b"/>
            <a:pathLst>
              <a:path w="716914" h="403859">
                <a:moveTo>
                  <a:pt x="421013" y="0"/>
                </a:moveTo>
                <a:lnTo>
                  <a:pt x="370587" y="5424"/>
                </a:lnTo>
                <a:lnTo>
                  <a:pt x="324552" y="20886"/>
                </a:lnTo>
                <a:lnTo>
                  <a:pt x="284772" y="45170"/>
                </a:lnTo>
                <a:lnTo>
                  <a:pt x="253109" y="77063"/>
                </a:lnTo>
                <a:lnTo>
                  <a:pt x="231427" y="115347"/>
                </a:lnTo>
                <a:lnTo>
                  <a:pt x="178292" y="120973"/>
                </a:lnTo>
                <a:lnTo>
                  <a:pt x="129553" y="135421"/>
                </a:lnTo>
                <a:lnTo>
                  <a:pt x="86587" y="157602"/>
                </a:lnTo>
                <a:lnTo>
                  <a:pt x="50771" y="186428"/>
                </a:lnTo>
                <a:lnTo>
                  <a:pt x="23483" y="220811"/>
                </a:lnTo>
                <a:lnTo>
                  <a:pt x="6100" y="259663"/>
                </a:lnTo>
                <a:lnTo>
                  <a:pt x="0" y="301896"/>
                </a:lnTo>
                <a:lnTo>
                  <a:pt x="2155" y="326960"/>
                </a:lnTo>
                <a:lnTo>
                  <a:pt x="19052" y="375160"/>
                </a:lnTo>
                <a:lnTo>
                  <a:pt x="40805" y="403558"/>
                </a:lnTo>
                <a:lnTo>
                  <a:pt x="701224" y="403558"/>
                </a:lnTo>
                <a:lnTo>
                  <a:pt x="706920" y="399485"/>
                </a:lnTo>
                <a:lnTo>
                  <a:pt x="708994" y="393401"/>
                </a:lnTo>
                <a:lnTo>
                  <a:pt x="712230" y="382486"/>
                </a:lnTo>
                <a:lnTo>
                  <a:pt x="714109" y="373622"/>
                </a:lnTo>
                <a:lnTo>
                  <a:pt x="53160" y="373622"/>
                </a:lnTo>
                <a:lnTo>
                  <a:pt x="43108" y="356522"/>
                </a:lnTo>
                <a:lnTo>
                  <a:pt x="35839" y="338725"/>
                </a:lnTo>
                <a:lnTo>
                  <a:pt x="31424" y="320445"/>
                </a:lnTo>
                <a:lnTo>
                  <a:pt x="29936" y="301896"/>
                </a:lnTo>
                <a:lnTo>
                  <a:pt x="37314" y="260302"/>
                </a:lnTo>
                <a:lnTo>
                  <a:pt x="58128" y="222896"/>
                </a:lnTo>
                <a:lnTo>
                  <a:pt x="90397" y="191183"/>
                </a:lnTo>
                <a:lnTo>
                  <a:pt x="132141" y="166669"/>
                </a:lnTo>
                <a:lnTo>
                  <a:pt x="181378" y="150857"/>
                </a:lnTo>
                <a:lnTo>
                  <a:pt x="236128" y="145252"/>
                </a:lnTo>
                <a:lnTo>
                  <a:pt x="249197" y="145252"/>
                </a:lnTo>
                <a:lnTo>
                  <a:pt x="254348" y="141294"/>
                </a:lnTo>
                <a:lnTo>
                  <a:pt x="279024" y="92420"/>
                </a:lnTo>
                <a:lnTo>
                  <a:pt x="316455" y="59240"/>
                </a:lnTo>
                <a:lnTo>
                  <a:pt x="364987" y="37645"/>
                </a:lnTo>
                <a:lnTo>
                  <a:pt x="421013" y="29936"/>
                </a:lnTo>
                <a:lnTo>
                  <a:pt x="532482" y="29936"/>
                </a:lnTo>
                <a:lnTo>
                  <a:pt x="521808" y="22993"/>
                </a:lnTo>
                <a:lnTo>
                  <a:pt x="474083" y="6017"/>
                </a:lnTo>
                <a:lnTo>
                  <a:pt x="421013" y="0"/>
                </a:lnTo>
                <a:close/>
              </a:path>
              <a:path w="716914" h="403859">
                <a:moveTo>
                  <a:pt x="532482" y="29936"/>
                </a:moveTo>
                <a:lnTo>
                  <a:pt x="421013" y="29936"/>
                </a:lnTo>
                <a:lnTo>
                  <a:pt x="474663" y="36994"/>
                </a:lnTo>
                <a:lnTo>
                  <a:pt x="521301" y="56641"/>
                </a:lnTo>
                <a:lnTo>
                  <a:pt x="558106" y="86580"/>
                </a:lnTo>
                <a:lnTo>
                  <a:pt x="582257" y="124519"/>
                </a:lnTo>
                <a:lnTo>
                  <a:pt x="590934" y="168162"/>
                </a:lnTo>
                <a:lnTo>
                  <a:pt x="590388" y="179059"/>
                </a:lnTo>
                <a:lnTo>
                  <a:pt x="588753" y="189926"/>
                </a:lnTo>
                <a:lnTo>
                  <a:pt x="586035" y="200730"/>
                </a:lnTo>
                <a:lnTo>
                  <a:pt x="582244" y="211438"/>
                </a:lnTo>
                <a:lnTo>
                  <a:pt x="580704" y="215197"/>
                </a:lnTo>
                <a:lnTo>
                  <a:pt x="580778" y="219427"/>
                </a:lnTo>
                <a:lnTo>
                  <a:pt x="584076" y="226862"/>
                </a:lnTo>
                <a:lnTo>
                  <a:pt x="587175" y="229752"/>
                </a:lnTo>
                <a:lnTo>
                  <a:pt x="590997" y="231134"/>
                </a:lnTo>
                <a:lnTo>
                  <a:pt x="630379" y="251392"/>
                </a:lnTo>
                <a:lnTo>
                  <a:pt x="660479" y="279217"/>
                </a:lnTo>
                <a:lnTo>
                  <a:pt x="679708" y="312636"/>
                </a:lnTo>
                <a:lnTo>
                  <a:pt x="686471" y="349675"/>
                </a:lnTo>
                <a:lnTo>
                  <a:pt x="686471" y="357559"/>
                </a:lnTo>
                <a:lnTo>
                  <a:pt x="685497" y="365590"/>
                </a:lnTo>
                <a:lnTo>
                  <a:pt x="683570" y="373622"/>
                </a:lnTo>
                <a:lnTo>
                  <a:pt x="714109" y="373622"/>
                </a:lnTo>
                <a:lnTo>
                  <a:pt x="714551" y="371534"/>
                </a:lnTo>
                <a:lnTo>
                  <a:pt x="715950" y="360584"/>
                </a:lnTo>
                <a:lnTo>
                  <a:pt x="716417" y="349675"/>
                </a:lnTo>
                <a:lnTo>
                  <a:pt x="709297" y="306451"/>
                </a:lnTo>
                <a:lnTo>
                  <a:pt x="688973" y="267199"/>
                </a:lnTo>
                <a:lnTo>
                  <a:pt x="657003" y="233899"/>
                </a:lnTo>
                <a:lnTo>
                  <a:pt x="614944" y="208527"/>
                </a:lnTo>
                <a:lnTo>
                  <a:pt x="617536" y="198524"/>
                </a:lnTo>
                <a:lnTo>
                  <a:pt x="619388" y="188447"/>
                </a:lnTo>
                <a:lnTo>
                  <a:pt x="620500" y="178318"/>
                </a:lnTo>
                <a:lnTo>
                  <a:pt x="620871" y="168162"/>
                </a:lnTo>
                <a:lnTo>
                  <a:pt x="613720" y="123511"/>
                </a:lnTo>
                <a:lnTo>
                  <a:pt x="593546" y="83356"/>
                </a:lnTo>
                <a:lnTo>
                  <a:pt x="562269" y="49311"/>
                </a:lnTo>
                <a:lnTo>
                  <a:pt x="532482" y="29936"/>
                </a:lnTo>
                <a:close/>
              </a:path>
              <a:path w="716914" h="403859">
                <a:moveTo>
                  <a:pt x="249197" y="145252"/>
                </a:moveTo>
                <a:lnTo>
                  <a:pt x="236966" y="145252"/>
                </a:lnTo>
                <a:lnTo>
                  <a:pt x="240641" y="145461"/>
                </a:lnTo>
                <a:lnTo>
                  <a:pt x="241688" y="145482"/>
                </a:lnTo>
                <a:lnTo>
                  <a:pt x="248379" y="145880"/>
                </a:lnTo>
                <a:lnTo>
                  <a:pt x="249197" y="14525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050" y="8593104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72" y="80443"/>
                </a:lnTo>
                <a:lnTo>
                  <a:pt x="40462" y="103417"/>
                </a:lnTo>
                <a:lnTo>
                  <a:pt x="10856" y="137489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9"/>
                </a:lnTo>
                <a:lnTo>
                  <a:pt x="410412" y="159055"/>
                </a:lnTo>
                <a:lnTo>
                  <a:pt x="389613" y="139912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96" y="72165"/>
                </a:lnTo>
                <a:lnTo>
                  <a:pt x="140571" y="72144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3" y="20537"/>
                </a:lnTo>
                <a:lnTo>
                  <a:pt x="157025" y="43401"/>
                </a:lnTo>
                <a:lnTo>
                  <a:pt x="14179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086" y="8578134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5" h="263525">
                <a:moveTo>
                  <a:pt x="268588" y="0"/>
                </a:moveTo>
                <a:lnTo>
                  <a:pt x="228933" y="5226"/>
                </a:lnTo>
                <a:lnTo>
                  <a:pt x="193886" y="19948"/>
                </a:lnTo>
                <a:lnTo>
                  <a:pt x="165636" y="42729"/>
                </a:lnTo>
                <a:lnTo>
                  <a:pt x="146372" y="72133"/>
                </a:lnTo>
                <a:lnTo>
                  <a:pt x="99928" y="79619"/>
                </a:lnTo>
                <a:lnTo>
                  <a:pt x="59725" y="97435"/>
                </a:lnTo>
                <a:lnTo>
                  <a:pt x="28106" y="123714"/>
                </a:lnTo>
                <a:lnTo>
                  <a:pt x="7417" y="156586"/>
                </a:lnTo>
                <a:lnTo>
                  <a:pt x="0" y="194182"/>
                </a:lnTo>
                <a:lnTo>
                  <a:pt x="1420" y="210751"/>
                </a:lnTo>
                <a:lnTo>
                  <a:pt x="22093" y="257363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45" y="233364"/>
                </a:lnTo>
                <a:lnTo>
                  <a:pt x="41841" y="233364"/>
                </a:lnTo>
                <a:lnTo>
                  <a:pt x="36690" y="223945"/>
                </a:lnTo>
                <a:lnTo>
                  <a:pt x="32963" y="214209"/>
                </a:lnTo>
                <a:lnTo>
                  <a:pt x="30699" y="204255"/>
                </a:lnTo>
                <a:lnTo>
                  <a:pt x="29936" y="194182"/>
                </a:lnTo>
                <a:lnTo>
                  <a:pt x="39629" y="158321"/>
                </a:lnTo>
                <a:lnTo>
                  <a:pt x="66047" y="129001"/>
                </a:lnTo>
                <a:lnTo>
                  <a:pt x="105200" y="109215"/>
                </a:lnTo>
                <a:lnTo>
                  <a:pt x="153094" y="101955"/>
                </a:lnTo>
                <a:lnTo>
                  <a:pt x="163822" y="101955"/>
                </a:lnTo>
                <a:lnTo>
                  <a:pt x="169125" y="97913"/>
                </a:lnTo>
                <a:lnTo>
                  <a:pt x="206615" y="47137"/>
                </a:lnTo>
                <a:lnTo>
                  <a:pt x="268588" y="29946"/>
                </a:lnTo>
                <a:lnTo>
                  <a:pt x="356413" y="29946"/>
                </a:lnTo>
                <a:lnTo>
                  <a:pt x="319314" y="8709"/>
                </a:lnTo>
                <a:lnTo>
                  <a:pt x="268588" y="0"/>
                </a:lnTo>
                <a:close/>
              </a:path>
              <a:path w="459105" h="263525">
                <a:moveTo>
                  <a:pt x="356413" y="29946"/>
                </a:moveTo>
                <a:lnTo>
                  <a:pt x="268588" y="29946"/>
                </a:lnTo>
                <a:lnTo>
                  <a:pt x="307674" y="36298"/>
                </a:lnTo>
                <a:lnTo>
                  <a:pt x="339627" y="53609"/>
                </a:lnTo>
                <a:lnTo>
                  <a:pt x="361187" y="79267"/>
                </a:lnTo>
                <a:lnTo>
                  <a:pt x="369098" y="110656"/>
                </a:lnTo>
                <a:lnTo>
                  <a:pt x="369098" y="119001"/>
                </a:lnTo>
                <a:lnTo>
                  <a:pt x="367412" y="127378"/>
                </a:lnTo>
                <a:lnTo>
                  <a:pt x="362554" y="139336"/>
                </a:lnTo>
                <a:lnTo>
                  <a:pt x="362617" y="143555"/>
                </a:lnTo>
                <a:lnTo>
                  <a:pt x="36592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7" y="231305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44" y="125472"/>
                </a:lnTo>
                <a:lnTo>
                  <a:pt x="398924" y="119001"/>
                </a:lnTo>
                <a:lnTo>
                  <a:pt x="399034" y="110656"/>
                </a:lnTo>
                <a:lnTo>
                  <a:pt x="388767" y="67626"/>
                </a:lnTo>
                <a:lnTo>
                  <a:pt x="360783" y="32447"/>
                </a:lnTo>
                <a:lnTo>
                  <a:pt x="356413" y="29946"/>
                </a:lnTo>
                <a:close/>
              </a:path>
              <a:path w="459105" h="263525">
                <a:moveTo>
                  <a:pt x="163822" y="101955"/>
                </a:moveTo>
                <a:lnTo>
                  <a:pt x="153094" y="101955"/>
                </a:lnTo>
                <a:lnTo>
                  <a:pt x="156466" y="102112"/>
                </a:lnTo>
                <a:lnTo>
                  <a:pt x="163052" y="102541"/>
                </a:lnTo>
                <a:lnTo>
                  <a:pt x="163822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5840" y="7301648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68" y="80441"/>
                </a:lnTo>
                <a:lnTo>
                  <a:pt x="40458" y="103413"/>
                </a:lnTo>
                <a:lnTo>
                  <a:pt x="10854" y="137484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8"/>
                </a:lnTo>
                <a:lnTo>
                  <a:pt x="410412" y="159051"/>
                </a:lnTo>
                <a:lnTo>
                  <a:pt x="389613" y="139908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86" y="72165"/>
                </a:lnTo>
                <a:lnTo>
                  <a:pt x="14056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2" y="20537"/>
                </a:lnTo>
                <a:lnTo>
                  <a:pt x="157021" y="43401"/>
                </a:lnTo>
                <a:lnTo>
                  <a:pt x="14178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0873" y="7286677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9" y="5226"/>
                </a:lnTo>
                <a:lnTo>
                  <a:pt x="193895" y="19948"/>
                </a:lnTo>
                <a:lnTo>
                  <a:pt x="165646" y="42729"/>
                </a:lnTo>
                <a:lnTo>
                  <a:pt x="146382" y="72133"/>
                </a:lnTo>
                <a:lnTo>
                  <a:pt x="99929" y="79614"/>
                </a:lnTo>
                <a:lnTo>
                  <a:pt x="59722" y="97431"/>
                </a:lnTo>
                <a:lnTo>
                  <a:pt x="28104" y="123711"/>
                </a:lnTo>
                <a:lnTo>
                  <a:pt x="7416" y="156585"/>
                </a:lnTo>
                <a:lnTo>
                  <a:pt x="0" y="194182"/>
                </a:lnTo>
                <a:lnTo>
                  <a:pt x="1420" y="210751"/>
                </a:lnTo>
                <a:lnTo>
                  <a:pt x="22104" y="257363"/>
                </a:lnTo>
                <a:lnTo>
                  <a:pt x="29349" y="263300"/>
                </a:lnTo>
                <a:lnTo>
                  <a:pt x="446038" y="263300"/>
                </a:lnTo>
                <a:lnTo>
                  <a:pt x="458145" y="233364"/>
                </a:lnTo>
                <a:lnTo>
                  <a:pt x="41852" y="233364"/>
                </a:lnTo>
                <a:lnTo>
                  <a:pt x="36696" y="223945"/>
                </a:lnTo>
                <a:lnTo>
                  <a:pt x="32970" y="214209"/>
                </a:lnTo>
                <a:lnTo>
                  <a:pt x="30708" y="204255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850" y="101955"/>
                </a:lnTo>
                <a:lnTo>
                  <a:pt x="169125" y="97902"/>
                </a:lnTo>
                <a:lnTo>
                  <a:pt x="206623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9098" y="119012"/>
                </a:lnTo>
                <a:lnTo>
                  <a:pt x="367412" y="127399"/>
                </a:lnTo>
                <a:lnTo>
                  <a:pt x="364083" y="135556"/>
                </a:lnTo>
                <a:lnTo>
                  <a:pt x="362564" y="139325"/>
                </a:lnTo>
                <a:lnTo>
                  <a:pt x="362627" y="143555"/>
                </a:lnTo>
                <a:lnTo>
                  <a:pt x="365926" y="15099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9" y="231292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34" y="125483"/>
                </a:lnTo>
                <a:lnTo>
                  <a:pt x="398921" y="119012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850" y="101955"/>
                </a:moveTo>
                <a:lnTo>
                  <a:pt x="153094" y="101955"/>
                </a:lnTo>
                <a:lnTo>
                  <a:pt x="156476" y="102101"/>
                </a:lnTo>
                <a:lnTo>
                  <a:pt x="163073" y="102551"/>
                </a:lnTo>
                <a:lnTo>
                  <a:pt x="163850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79935" y="7510405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52" y="72018"/>
                </a:lnTo>
                <a:lnTo>
                  <a:pt x="84376" y="80441"/>
                </a:lnTo>
                <a:lnTo>
                  <a:pt x="40463" y="103413"/>
                </a:lnTo>
                <a:lnTo>
                  <a:pt x="10856" y="137484"/>
                </a:lnTo>
                <a:lnTo>
                  <a:pt x="0" y="179209"/>
                </a:lnTo>
                <a:lnTo>
                  <a:pt x="1287" y="193778"/>
                </a:lnTo>
                <a:lnTo>
                  <a:pt x="5022" y="207739"/>
                </a:lnTo>
                <a:lnTo>
                  <a:pt x="11012" y="220974"/>
                </a:lnTo>
                <a:lnTo>
                  <a:pt x="19067" y="233364"/>
                </a:lnTo>
                <a:lnTo>
                  <a:pt x="424646" y="233364"/>
                </a:lnTo>
                <a:lnTo>
                  <a:pt x="427274" y="225616"/>
                </a:lnTo>
                <a:lnTo>
                  <a:pt x="428793" y="217490"/>
                </a:lnTo>
                <a:lnTo>
                  <a:pt x="428793" y="209051"/>
                </a:lnTo>
                <a:lnTo>
                  <a:pt x="423958" y="182489"/>
                </a:lnTo>
                <a:lnTo>
                  <a:pt x="410418" y="159055"/>
                </a:lnTo>
                <a:lnTo>
                  <a:pt x="389615" y="139912"/>
                </a:lnTo>
                <a:lnTo>
                  <a:pt x="362994" y="126226"/>
                </a:lnTo>
                <a:lnTo>
                  <a:pt x="365598" y="118906"/>
                </a:lnTo>
                <a:lnTo>
                  <a:pt x="367521" y="111364"/>
                </a:lnTo>
                <a:lnTo>
                  <a:pt x="368711" y="103619"/>
                </a:lnTo>
                <a:lnTo>
                  <a:pt x="369119" y="95693"/>
                </a:lnTo>
                <a:lnTo>
                  <a:pt x="363387" y="72165"/>
                </a:lnTo>
                <a:lnTo>
                  <a:pt x="141796" y="72165"/>
                </a:lnTo>
                <a:lnTo>
                  <a:pt x="14057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3" y="5446"/>
                </a:lnTo>
                <a:lnTo>
                  <a:pt x="182227" y="20537"/>
                </a:lnTo>
                <a:lnTo>
                  <a:pt x="157030" y="43401"/>
                </a:lnTo>
                <a:lnTo>
                  <a:pt x="141796" y="72165"/>
                </a:lnTo>
                <a:lnTo>
                  <a:pt x="363387" y="72165"/>
                </a:lnTo>
                <a:lnTo>
                  <a:pt x="360043" y="58442"/>
                </a:lnTo>
                <a:lnTo>
                  <a:pt x="335292" y="28025"/>
                </a:lnTo>
                <a:lnTo>
                  <a:pt x="298578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4981" y="7495435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8" y="5226"/>
                </a:lnTo>
                <a:lnTo>
                  <a:pt x="193890" y="19948"/>
                </a:lnTo>
                <a:lnTo>
                  <a:pt x="165638" y="42729"/>
                </a:lnTo>
                <a:lnTo>
                  <a:pt x="146372" y="72133"/>
                </a:lnTo>
                <a:lnTo>
                  <a:pt x="99924" y="79619"/>
                </a:lnTo>
                <a:lnTo>
                  <a:pt x="59720" y="97435"/>
                </a:lnTo>
                <a:lnTo>
                  <a:pt x="28103" y="123714"/>
                </a:lnTo>
                <a:lnTo>
                  <a:pt x="7416" y="156586"/>
                </a:lnTo>
                <a:lnTo>
                  <a:pt x="0" y="194182"/>
                </a:lnTo>
                <a:lnTo>
                  <a:pt x="1420" y="210758"/>
                </a:lnTo>
                <a:lnTo>
                  <a:pt x="22104" y="257374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35" y="233364"/>
                </a:lnTo>
                <a:lnTo>
                  <a:pt x="41831" y="233364"/>
                </a:lnTo>
                <a:lnTo>
                  <a:pt x="36643" y="223954"/>
                </a:lnTo>
                <a:lnTo>
                  <a:pt x="32928" y="214272"/>
                </a:lnTo>
                <a:lnTo>
                  <a:pt x="30693" y="204340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591" y="101955"/>
                </a:lnTo>
                <a:lnTo>
                  <a:pt x="169115" y="97902"/>
                </a:lnTo>
                <a:lnTo>
                  <a:pt x="206614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8783" y="116913"/>
                </a:lnTo>
                <a:lnTo>
                  <a:pt x="367839" y="123166"/>
                </a:lnTo>
                <a:lnTo>
                  <a:pt x="366271" y="129392"/>
                </a:lnTo>
                <a:lnTo>
                  <a:pt x="364083" y="135566"/>
                </a:lnTo>
                <a:lnTo>
                  <a:pt x="362564" y="139346"/>
                </a:lnTo>
                <a:lnTo>
                  <a:pt x="362627" y="143566"/>
                </a:lnTo>
                <a:lnTo>
                  <a:pt x="36593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1" y="167091"/>
                </a:lnTo>
                <a:lnTo>
                  <a:pt x="413546" y="183252"/>
                </a:lnTo>
                <a:lnTo>
                  <a:pt x="424810" y="202611"/>
                </a:lnTo>
                <a:lnTo>
                  <a:pt x="428759" y="223954"/>
                </a:lnTo>
                <a:lnTo>
                  <a:pt x="42877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35" y="233364"/>
                </a:lnTo>
                <a:lnTo>
                  <a:pt x="458398" y="231300"/>
                </a:lnTo>
                <a:lnTo>
                  <a:pt x="458697" y="223954"/>
                </a:lnTo>
                <a:lnTo>
                  <a:pt x="454353" y="196400"/>
                </a:lnTo>
                <a:lnTo>
                  <a:pt x="441900" y="171200"/>
                </a:lnTo>
                <a:lnTo>
                  <a:pt x="422264" y="149598"/>
                </a:lnTo>
                <a:lnTo>
                  <a:pt x="396364" y="132770"/>
                </a:lnTo>
                <a:lnTo>
                  <a:pt x="398134" y="125472"/>
                </a:lnTo>
                <a:lnTo>
                  <a:pt x="399034" y="118080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591" y="101955"/>
                </a:moveTo>
                <a:lnTo>
                  <a:pt x="153094" y="101955"/>
                </a:lnTo>
                <a:lnTo>
                  <a:pt x="156466" y="102101"/>
                </a:lnTo>
                <a:lnTo>
                  <a:pt x="162906" y="102457"/>
                </a:lnTo>
                <a:lnTo>
                  <a:pt x="163591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098" y="9640575"/>
            <a:ext cx="4046242" cy="1667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8192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10" h="369570">
                <a:moveTo>
                  <a:pt x="370474" y="317215"/>
                </a:moveTo>
                <a:lnTo>
                  <a:pt x="168026" y="317215"/>
                </a:lnTo>
                <a:lnTo>
                  <a:pt x="187843" y="338756"/>
                </a:lnTo>
                <a:lnTo>
                  <a:pt x="212115" y="355265"/>
                </a:lnTo>
                <a:lnTo>
                  <a:pt x="239969" y="365834"/>
                </a:lnTo>
                <a:lnTo>
                  <a:pt x="270536" y="369559"/>
                </a:lnTo>
                <a:lnTo>
                  <a:pt x="319915" y="359587"/>
                </a:lnTo>
                <a:lnTo>
                  <a:pt x="360241" y="332394"/>
                </a:lnTo>
                <a:lnTo>
                  <a:pt x="370474" y="317215"/>
                </a:lnTo>
                <a:close/>
              </a:path>
              <a:path w="397510" h="369570">
                <a:moveTo>
                  <a:pt x="135095" y="54050"/>
                </a:moveTo>
                <a:lnTo>
                  <a:pt x="133870" y="54050"/>
                </a:lnTo>
                <a:lnTo>
                  <a:pt x="91560" y="60874"/>
                </a:lnTo>
                <a:lnTo>
                  <a:pt x="54812" y="79876"/>
                </a:lnTo>
                <a:lnTo>
                  <a:pt x="25832" y="108854"/>
                </a:lnTo>
                <a:lnTo>
                  <a:pt x="6825" y="145603"/>
                </a:lnTo>
                <a:lnTo>
                  <a:pt x="0" y="187920"/>
                </a:lnTo>
                <a:lnTo>
                  <a:pt x="6825" y="230230"/>
                </a:lnTo>
                <a:lnTo>
                  <a:pt x="25832" y="266978"/>
                </a:lnTo>
                <a:lnTo>
                  <a:pt x="54812" y="295959"/>
                </a:lnTo>
                <a:lnTo>
                  <a:pt x="91560" y="314965"/>
                </a:lnTo>
                <a:lnTo>
                  <a:pt x="133870" y="321791"/>
                </a:lnTo>
                <a:lnTo>
                  <a:pt x="142661" y="321482"/>
                </a:lnTo>
                <a:lnTo>
                  <a:pt x="151285" y="320587"/>
                </a:lnTo>
                <a:lnTo>
                  <a:pt x="159741" y="319149"/>
                </a:lnTo>
                <a:lnTo>
                  <a:pt x="168026" y="317215"/>
                </a:lnTo>
                <a:lnTo>
                  <a:pt x="370474" y="317215"/>
                </a:lnTo>
                <a:lnTo>
                  <a:pt x="387431" y="292064"/>
                </a:lnTo>
                <a:lnTo>
                  <a:pt x="397401" y="242683"/>
                </a:lnTo>
                <a:lnTo>
                  <a:pt x="392457" y="207531"/>
                </a:lnTo>
                <a:lnTo>
                  <a:pt x="378552" y="176180"/>
                </a:lnTo>
                <a:lnTo>
                  <a:pt x="357075" y="150000"/>
                </a:lnTo>
                <a:lnTo>
                  <a:pt x="329414" y="130362"/>
                </a:lnTo>
                <a:lnTo>
                  <a:pt x="330875" y="124071"/>
                </a:lnTo>
                <a:lnTo>
                  <a:pt x="332017" y="117673"/>
                </a:lnTo>
                <a:lnTo>
                  <a:pt x="332760" y="111151"/>
                </a:lnTo>
                <a:lnTo>
                  <a:pt x="333026" y="104488"/>
                </a:lnTo>
                <a:lnTo>
                  <a:pt x="324816" y="63818"/>
                </a:lnTo>
                <a:lnTo>
                  <a:pt x="318352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95" y="54050"/>
                </a:lnTo>
                <a:close/>
              </a:path>
              <a:path w="397510" h="369570">
                <a:moveTo>
                  <a:pt x="228558" y="0"/>
                </a:moveTo>
                <a:lnTo>
                  <a:pt x="200218" y="3948"/>
                </a:lnTo>
                <a:lnTo>
                  <a:pt x="174931" y="15047"/>
                </a:lnTo>
                <a:lnTo>
                  <a:pt x="153689" y="32180"/>
                </a:lnTo>
                <a:lnTo>
                  <a:pt x="137482" y="54228"/>
                </a:lnTo>
                <a:lnTo>
                  <a:pt x="318352" y="54228"/>
                </a:lnTo>
                <a:lnTo>
                  <a:pt x="302427" y="30605"/>
                </a:lnTo>
                <a:lnTo>
                  <a:pt x="269221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226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25" y="36981"/>
                </a:lnTo>
                <a:lnTo>
                  <a:pt x="306779" y="56184"/>
                </a:lnTo>
                <a:lnTo>
                  <a:pt x="325981" y="84641"/>
                </a:lnTo>
                <a:lnTo>
                  <a:pt x="332910" y="118878"/>
                </a:lnTo>
                <a:lnTo>
                  <a:pt x="333026" y="126184"/>
                </a:lnTo>
                <a:lnTo>
                  <a:pt x="332021" y="133221"/>
                </a:lnTo>
                <a:lnTo>
                  <a:pt x="328147" y="148309"/>
                </a:lnTo>
                <a:lnTo>
                  <a:pt x="331267" y="155346"/>
                </a:lnTo>
                <a:lnTo>
                  <a:pt x="381289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6"/>
                </a:lnTo>
                <a:lnTo>
                  <a:pt x="409704" y="189091"/>
                </a:lnTo>
                <a:lnTo>
                  <a:pt x="388932" y="160599"/>
                </a:lnTo>
                <a:lnTo>
                  <a:pt x="361318" y="137828"/>
                </a:lnTo>
                <a:lnTo>
                  <a:pt x="362428" y="131441"/>
                </a:lnTo>
                <a:lnTo>
                  <a:pt x="362903" y="126184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3" y="3731"/>
                </a:lnTo>
                <a:lnTo>
                  <a:pt x="187036" y="14460"/>
                </a:lnTo>
                <a:lnTo>
                  <a:pt x="163283" y="31487"/>
                </a:lnTo>
                <a:lnTo>
                  <a:pt x="144089" y="54113"/>
                </a:lnTo>
                <a:lnTo>
                  <a:pt x="98429" y="62831"/>
                </a:lnTo>
                <a:lnTo>
                  <a:pt x="58861" y="84393"/>
                </a:lnTo>
                <a:lnTo>
                  <a:pt x="27713" y="116472"/>
                </a:lnTo>
                <a:lnTo>
                  <a:pt x="7316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0" y="351537"/>
                </a:lnTo>
                <a:lnTo>
                  <a:pt x="162879" y="351002"/>
                </a:lnTo>
                <a:lnTo>
                  <a:pt x="169968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89" y="118878"/>
                </a:lnTo>
                <a:lnTo>
                  <a:pt x="102926" y="93383"/>
                </a:lnTo>
                <a:lnTo>
                  <a:pt x="149660" y="84028"/>
                </a:lnTo>
                <a:lnTo>
                  <a:pt x="158066" y="84028"/>
                </a:lnTo>
                <a:lnTo>
                  <a:pt x="162853" y="81295"/>
                </a:lnTo>
                <a:lnTo>
                  <a:pt x="198401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8066" y="84028"/>
                </a:moveTo>
                <a:lnTo>
                  <a:pt x="14976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827" y="84164"/>
                </a:lnTo>
                <a:lnTo>
                  <a:pt x="158066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0214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0222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7077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09" h="369570">
                <a:moveTo>
                  <a:pt x="370464" y="317215"/>
                </a:moveTo>
                <a:lnTo>
                  <a:pt x="168015" y="317215"/>
                </a:lnTo>
                <a:lnTo>
                  <a:pt x="187837" y="338756"/>
                </a:lnTo>
                <a:lnTo>
                  <a:pt x="212108" y="355265"/>
                </a:lnTo>
                <a:lnTo>
                  <a:pt x="239960" y="365834"/>
                </a:lnTo>
                <a:lnTo>
                  <a:pt x="270525" y="369559"/>
                </a:lnTo>
                <a:lnTo>
                  <a:pt x="319905" y="359587"/>
                </a:lnTo>
                <a:lnTo>
                  <a:pt x="360231" y="332394"/>
                </a:lnTo>
                <a:lnTo>
                  <a:pt x="370464" y="317215"/>
                </a:lnTo>
                <a:close/>
              </a:path>
              <a:path w="397509" h="369570">
                <a:moveTo>
                  <a:pt x="135084" y="54050"/>
                </a:moveTo>
                <a:lnTo>
                  <a:pt x="133859" y="54050"/>
                </a:lnTo>
                <a:lnTo>
                  <a:pt x="91551" y="60874"/>
                </a:lnTo>
                <a:lnTo>
                  <a:pt x="54805" y="79876"/>
                </a:lnTo>
                <a:lnTo>
                  <a:pt x="25828" y="108854"/>
                </a:lnTo>
                <a:lnTo>
                  <a:pt x="6824" y="145603"/>
                </a:lnTo>
                <a:lnTo>
                  <a:pt x="0" y="187920"/>
                </a:lnTo>
                <a:lnTo>
                  <a:pt x="6824" y="230230"/>
                </a:lnTo>
                <a:lnTo>
                  <a:pt x="25828" y="266978"/>
                </a:lnTo>
                <a:lnTo>
                  <a:pt x="54805" y="295959"/>
                </a:lnTo>
                <a:lnTo>
                  <a:pt x="91551" y="314965"/>
                </a:lnTo>
                <a:lnTo>
                  <a:pt x="133859" y="321791"/>
                </a:lnTo>
                <a:lnTo>
                  <a:pt x="142652" y="321482"/>
                </a:lnTo>
                <a:lnTo>
                  <a:pt x="151279" y="320587"/>
                </a:lnTo>
                <a:lnTo>
                  <a:pt x="159735" y="319149"/>
                </a:lnTo>
                <a:lnTo>
                  <a:pt x="168015" y="317215"/>
                </a:lnTo>
                <a:lnTo>
                  <a:pt x="370464" y="317215"/>
                </a:lnTo>
                <a:lnTo>
                  <a:pt x="387420" y="292064"/>
                </a:lnTo>
                <a:lnTo>
                  <a:pt x="397391" y="242683"/>
                </a:lnTo>
                <a:lnTo>
                  <a:pt x="392448" y="207531"/>
                </a:lnTo>
                <a:lnTo>
                  <a:pt x="378546" y="176180"/>
                </a:lnTo>
                <a:lnTo>
                  <a:pt x="357068" y="150000"/>
                </a:lnTo>
                <a:lnTo>
                  <a:pt x="329403" y="130362"/>
                </a:lnTo>
                <a:lnTo>
                  <a:pt x="330869" y="124071"/>
                </a:lnTo>
                <a:lnTo>
                  <a:pt x="332010" y="117673"/>
                </a:lnTo>
                <a:lnTo>
                  <a:pt x="332751" y="111151"/>
                </a:lnTo>
                <a:lnTo>
                  <a:pt x="333016" y="104488"/>
                </a:lnTo>
                <a:lnTo>
                  <a:pt x="324807" y="63818"/>
                </a:lnTo>
                <a:lnTo>
                  <a:pt x="318344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84" y="54050"/>
                </a:lnTo>
                <a:close/>
              </a:path>
              <a:path w="397509" h="369570">
                <a:moveTo>
                  <a:pt x="228558" y="0"/>
                </a:moveTo>
                <a:lnTo>
                  <a:pt x="200214" y="3948"/>
                </a:lnTo>
                <a:lnTo>
                  <a:pt x="174927" y="15047"/>
                </a:lnTo>
                <a:lnTo>
                  <a:pt x="153687" y="32180"/>
                </a:lnTo>
                <a:lnTo>
                  <a:pt x="137482" y="54228"/>
                </a:lnTo>
                <a:lnTo>
                  <a:pt x="318344" y="54228"/>
                </a:lnTo>
                <a:lnTo>
                  <a:pt x="302422" y="30605"/>
                </a:lnTo>
                <a:lnTo>
                  <a:pt x="269219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2104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30" y="36981"/>
                </a:lnTo>
                <a:lnTo>
                  <a:pt x="306783" y="56184"/>
                </a:lnTo>
                <a:lnTo>
                  <a:pt x="325982" y="84641"/>
                </a:lnTo>
                <a:lnTo>
                  <a:pt x="332910" y="118878"/>
                </a:lnTo>
                <a:lnTo>
                  <a:pt x="333026" y="126142"/>
                </a:lnTo>
                <a:lnTo>
                  <a:pt x="332031" y="133210"/>
                </a:lnTo>
                <a:lnTo>
                  <a:pt x="328168" y="148330"/>
                </a:lnTo>
                <a:lnTo>
                  <a:pt x="331277" y="155346"/>
                </a:lnTo>
                <a:lnTo>
                  <a:pt x="381290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3"/>
                </a:lnTo>
                <a:lnTo>
                  <a:pt x="409703" y="189083"/>
                </a:lnTo>
                <a:lnTo>
                  <a:pt x="388928" y="160590"/>
                </a:lnTo>
                <a:lnTo>
                  <a:pt x="361308" y="137828"/>
                </a:lnTo>
                <a:lnTo>
                  <a:pt x="362428" y="131420"/>
                </a:lnTo>
                <a:lnTo>
                  <a:pt x="362905" y="126142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7" y="3731"/>
                </a:lnTo>
                <a:lnTo>
                  <a:pt x="187040" y="14460"/>
                </a:lnTo>
                <a:lnTo>
                  <a:pt x="163285" y="31487"/>
                </a:lnTo>
                <a:lnTo>
                  <a:pt x="144089" y="54113"/>
                </a:lnTo>
                <a:lnTo>
                  <a:pt x="98433" y="62831"/>
                </a:lnTo>
                <a:lnTo>
                  <a:pt x="58865" y="84393"/>
                </a:lnTo>
                <a:lnTo>
                  <a:pt x="27716" y="116472"/>
                </a:lnTo>
                <a:lnTo>
                  <a:pt x="7317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4" y="351537"/>
                </a:lnTo>
                <a:lnTo>
                  <a:pt x="162883" y="351002"/>
                </a:lnTo>
                <a:lnTo>
                  <a:pt x="169970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90" y="118878"/>
                </a:lnTo>
                <a:lnTo>
                  <a:pt x="102931" y="93383"/>
                </a:lnTo>
                <a:lnTo>
                  <a:pt x="149670" y="84028"/>
                </a:lnTo>
                <a:lnTo>
                  <a:pt x="157717" y="84028"/>
                </a:lnTo>
                <a:lnTo>
                  <a:pt x="162853" y="81295"/>
                </a:lnTo>
                <a:lnTo>
                  <a:pt x="198404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7717" y="84028"/>
                </a:moveTo>
                <a:lnTo>
                  <a:pt x="14977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461" y="84164"/>
                </a:lnTo>
                <a:lnTo>
                  <a:pt x="157717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9097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9099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3155" y="8490935"/>
            <a:ext cx="3077845" cy="1868170"/>
          </a:xfrm>
          <a:custGeom>
            <a:avLst/>
            <a:gdLst/>
            <a:ahLst/>
            <a:cxnLst/>
            <a:rect l="l" t="t" r="r" b="b"/>
            <a:pathLst>
              <a:path w="3077845" h="1868170">
                <a:moveTo>
                  <a:pt x="1274997" y="0"/>
                </a:moveTo>
                <a:lnTo>
                  <a:pt x="0" y="487241"/>
                </a:lnTo>
                <a:lnTo>
                  <a:pt x="0" y="1867859"/>
                </a:lnTo>
                <a:lnTo>
                  <a:pt x="723066" y="1867859"/>
                </a:lnTo>
                <a:lnTo>
                  <a:pt x="723066" y="1374890"/>
                </a:lnTo>
                <a:lnTo>
                  <a:pt x="728435" y="1328215"/>
                </a:lnTo>
                <a:lnTo>
                  <a:pt x="743730" y="1285371"/>
                </a:lnTo>
                <a:lnTo>
                  <a:pt x="767734" y="1247578"/>
                </a:lnTo>
                <a:lnTo>
                  <a:pt x="799231" y="1216059"/>
                </a:lnTo>
                <a:lnTo>
                  <a:pt x="837003" y="1192032"/>
                </a:lnTo>
                <a:lnTo>
                  <a:pt x="879833" y="1176721"/>
                </a:lnTo>
                <a:lnTo>
                  <a:pt x="926505" y="1171346"/>
                </a:lnTo>
                <a:lnTo>
                  <a:pt x="3077832" y="1171346"/>
                </a:lnTo>
                <a:lnTo>
                  <a:pt x="3077832" y="487241"/>
                </a:lnTo>
                <a:lnTo>
                  <a:pt x="2868085" y="407087"/>
                </a:lnTo>
                <a:lnTo>
                  <a:pt x="1538979" y="407087"/>
                </a:lnTo>
                <a:lnTo>
                  <a:pt x="1274997" y="0"/>
                </a:lnTo>
                <a:close/>
              </a:path>
              <a:path w="3077845" h="1868170">
                <a:moveTo>
                  <a:pt x="1538979" y="1171346"/>
                </a:moveTo>
                <a:lnTo>
                  <a:pt x="926505" y="1171346"/>
                </a:lnTo>
                <a:lnTo>
                  <a:pt x="973130" y="1176721"/>
                </a:lnTo>
                <a:lnTo>
                  <a:pt x="1015939" y="1192032"/>
                </a:lnTo>
                <a:lnTo>
                  <a:pt x="1053710" y="1216059"/>
                </a:lnTo>
                <a:lnTo>
                  <a:pt x="1085217" y="1247578"/>
                </a:lnTo>
                <a:lnTo>
                  <a:pt x="1109238" y="1285371"/>
                </a:lnTo>
                <a:lnTo>
                  <a:pt x="1124548" y="1328215"/>
                </a:lnTo>
                <a:lnTo>
                  <a:pt x="1129923" y="1374890"/>
                </a:lnTo>
                <a:lnTo>
                  <a:pt x="1129923" y="1867859"/>
                </a:lnTo>
                <a:lnTo>
                  <a:pt x="1335425" y="1867859"/>
                </a:lnTo>
                <a:lnTo>
                  <a:pt x="1335425" y="1374890"/>
                </a:lnTo>
                <a:lnTo>
                  <a:pt x="1340799" y="1328215"/>
                </a:lnTo>
                <a:lnTo>
                  <a:pt x="1356110" y="1285371"/>
                </a:lnTo>
                <a:lnTo>
                  <a:pt x="1380135" y="1247578"/>
                </a:lnTo>
                <a:lnTo>
                  <a:pt x="1411655" y="1216059"/>
                </a:lnTo>
                <a:lnTo>
                  <a:pt x="1449449" y="1192032"/>
                </a:lnTo>
                <a:lnTo>
                  <a:pt x="1492297" y="1176721"/>
                </a:lnTo>
                <a:lnTo>
                  <a:pt x="1538979" y="1171346"/>
                </a:lnTo>
                <a:close/>
              </a:path>
              <a:path w="3077845" h="1868170">
                <a:moveTo>
                  <a:pt x="2151452" y="1171346"/>
                </a:moveTo>
                <a:lnTo>
                  <a:pt x="1538979" y="1171346"/>
                </a:lnTo>
                <a:lnTo>
                  <a:pt x="1585607" y="1176721"/>
                </a:lnTo>
                <a:lnTo>
                  <a:pt x="1628420" y="1192032"/>
                </a:lnTo>
                <a:lnTo>
                  <a:pt x="1666192" y="1216059"/>
                </a:lnTo>
                <a:lnTo>
                  <a:pt x="1697700" y="1247578"/>
                </a:lnTo>
                <a:lnTo>
                  <a:pt x="1721722" y="1285371"/>
                </a:lnTo>
                <a:lnTo>
                  <a:pt x="1737032" y="1328215"/>
                </a:lnTo>
                <a:lnTo>
                  <a:pt x="1742407" y="1374890"/>
                </a:lnTo>
                <a:lnTo>
                  <a:pt x="1742407" y="1867859"/>
                </a:lnTo>
                <a:lnTo>
                  <a:pt x="1947898" y="1867859"/>
                </a:lnTo>
                <a:lnTo>
                  <a:pt x="1947898" y="1374890"/>
                </a:lnTo>
                <a:lnTo>
                  <a:pt x="1953273" y="1328215"/>
                </a:lnTo>
                <a:lnTo>
                  <a:pt x="1968583" y="1285371"/>
                </a:lnTo>
                <a:lnTo>
                  <a:pt x="1992608" y="1247578"/>
                </a:lnTo>
                <a:lnTo>
                  <a:pt x="2024128" y="1216059"/>
                </a:lnTo>
                <a:lnTo>
                  <a:pt x="2061923" y="1192032"/>
                </a:lnTo>
                <a:lnTo>
                  <a:pt x="2104771" y="1176721"/>
                </a:lnTo>
                <a:lnTo>
                  <a:pt x="2151452" y="1171346"/>
                </a:lnTo>
                <a:close/>
              </a:path>
              <a:path w="3077845" h="1868170">
                <a:moveTo>
                  <a:pt x="3077832" y="1171346"/>
                </a:moveTo>
                <a:lnTo>
                  <a:pt x="2151452" y="1171346"/>
                </a:lnTo>
                <a:lnTo>
                  <a:pt x="2198084" y="1176721"/>
                </a:lnTo>
                <a:lnTo>
                  <a:pt x="2240896" y="1192032"/>
                </a:lnTo>
                <a:lnTo>
                  <a:pt x="2278666" y="1216059"/>
                </a:lnTo>
                <a:lnTo>
                  <a:pt x="2310171" y="1247578"/>
                </a:lnTo>
                <a:lnTo>
                  <a:pt x="2334189" y="1285371"/>
                </a:lnTo>
                <a:lnTo>
                  <a:pt x="2349496" y="1328215"/>
                </a:lnTo>
                <a:lnTo>
                  <a:pt x="2354870" y="1374890"/>
                </a:lnTo>
                <a:lnTo>
                  <a:pt x="2354870" y="1867859"/>
                </a:lnTo>
                <a:lnTo>
                  <a:pt x="3077832" y="1867859"/>
                </a:lnTo>
                <a:lnTo>
                  <a:pt x="3077832" y="1171346"/>
                </a:lnTo>
                <a:close/>
              </a:path>
              <a:path w="3077845" h="1868170">
                <a:moveTo>
                  <a:pt x="1802824" y="0"/>
                </a:moveTo>
                <a:lnTo>
                  <a:pt x="1538979" y="407087"/>
                </a:lnTo>
                <a:lnTo>
                  <a:pt x="2868085" y="407087"/>
                </a:lnTo>
                <a:lnTo>
                  <a:pt x="1802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8183" y="8474436"/>
            <a:ext cx="3108325" cy="1899920"/>
          </a:xfrm>
          <a:custGeom>
            <a:avLst/>
            <a:gdLst/>
            <a:ahLst/>
            <a:cxnLst/>
            <a:rect l="l" t="t" r="r" b="b"/>
            <a:pathLst>
              <a:path w="3108325" h="1899920">
                <a:moveTo>
                  <a:pt x="1291206" y="0"/>
                </a:moveTo>
                <a:lnTo>
                  <a:pt x="3821" y="491974"/>
                </a:lnTo>
                <a:lnTo>
                  <a:pt x="0" y="497534"/>
                </a:lnTo>
                <a:lnTo>
                  <a:pt x="0" y="1892633"/>
                </a:lnTo>
                <a:lnTo>
                  <a:pt x="6701" y="1899334"/>
                </a:lnTo>
                <a:lnTo>
                  <a:pt x="746301" y="1899334"/>
                </a:lnTo>
                <a:lnTo>
                  <a:pt x="753013" y="1892633"/>
                </a:lnTo>
                <a:lnTo>
                  <a:pt x="753013" y="1869398"/>
                </a:lnTo>
                <a:lnTo>
                  <a:pt x="29946" y="1869398"/>
                </a:lnTo>
                <a:lnTo>
                  <a:pt x="29946" y="514036"/>
                </a:lnTo>
                <a:lnTo>
                  <a:pt x="1284002" y="34794"/>
                </a:lnTo>
                <a:lnTo>
                  <a:pt x="1319699" y="34794"/>
                </a:lnTo>
                <a:lnTo>
                  <a:pt x="1298693" y="2397"/>
                </a:lnTo>
                <a:lnTo>
                  <a:pt x="1291206" y="0"/>
                </a:lnTo>
                <a:close/>
              </a:path>
              <a:path w="3108325" h="1899920">
                <a:moveTo>
                  <a:pt x="1049515" y="1202822"/>
                </a:moveTo>
                <a:lnTo>
                  <a:pt x="941468" y="1202822"/>
                </a:lnTo>
                <a:lnTo>
                  <a:pt x="991510" y="1209570"/>
                </a:lnTo>
                <a:lnTo>
                  <a:pt x="1036513" y="1228607"/>
                </a:lnTo>
                <a:lnTo>
                  <a:pt x="1074668" y="1258120"/>
                </a:lnTo>
                <a:lnTo>
                  <a:pt x="1104164" y="1296296"/>
                </a:lnTo>
                <a:lnTo>
                  <a:pt x="1123193" y="1341350"/>
                </a:lnTo>
                <a:lnTo>
                  <a:pt x="1129934" y="1391392"/>
                </a:lnTo>
                <a:lnTo>
                  <a:pt x="1129934" y="1892633"/>
                </a:lnTo>
                <a:lnTo>
                  <a:pt x="1136646" y="1899334"/>
                </a:lnTo>
                <a:lnTo>
                  <a:pt x="1358670" y="1899334"/>
                </a:lnTo>
                <a:lnTo>
                  <a:pt x="1365372" y="1892633"/>
                </a:lnTo>
                <a:lnTo>
                  <a:pt x="1365372" y="1869398"/>
                </a:lnTo>
                <a:lnTo>
                  <a:pt x="1159870" y="1869398"/>
                </a:lnTo>
                <a:lnTo>
                  <a:pt x="1159870" y="1391392"/>
                </a:lnTo>
                <a:lnTo>
                  <a:pt x="1154083" y="1341324"/>
                </a:lnTo>
                <a:lnTo>
                  <a:pt x="1137637" y="1295381"/>
                </a:lnTo>
                <a:lnTo>
                  <a:pt x="1111828" y="1254807"/>
                </a:lnTo>
                <a:lnTo>
                  <a:pt x="1077986" y="1220948"/>
                </a:lnTo>
                <a:lnTo>
                  <a:pt x="1049515" y="1202822"/>
                </a:lnTo>
                <a:close/>
              </a:path>
              <a:path w="3108325" h="1899920">
                <a:moveTo>
                  <a:pt x="1661995" y="1202822"/>
                </a:moveTo>
                <a:lnTo>
                  <a:pt x="1553952" y="1202822"/>
                </a:lnTo>
                <a:lnTo>
                  <a:pt x="1603989" y="1209570"/>
                </a:lnTo>
                <a:lnTo>
                  <a:pt x="1648990" y="1228607"/>
                </a:lnTo>
                <a:lnTo>
                  <a:pt x="1687143" y="1258120"/>
                </a:lnTo>
                <a:lnTo>
                  <a:pt x="1716638" y="1296296"/>
                </a:lnTo>
                <a:lnTo>
                  <a:pt x="1735666" y="1341350"/>
                </a:lnTo>
                <a:lnTo>
                  <a:pt x="1742407" y="1391392"/>
                </a:lnTo>
                <a:lnTo>
                  <a:pt x="1742407" y="1892633"/>
                </a:lnTo>
                <a:lnTo>
                  <a:pt x="1749119" y="1899334"/>
                </a:lnTo>
                <a:lnTo>
                  <a:pt x="1971144" y="1899334"/>
                </a:lnTo>
                <a:lnTo>
                  <a:pt x="1977845" y="1892633"/>
                </a:lnTo>
                <a:lnTo>
                  <a:pt x="1977845" y="1869398"/>
                </a:lnTo>
                <a:lnTo>
                  <a:pt x="1772354" y="1869398"/>
                </a:lnTo>
                <a:lnTo>
                  <a:pt x="1772354" y="1391392"/>
                </a:lnTo>
                <a:lnTo>
                  <a:pt x="1766566" y="1341324"/>
                </a:lnTo>
                <a:lnTo>
                  <a:pt x="1750119" y="1295381"/>
                </a:lnTo>
                <a:lnTo>
                  <a:pt x="1724309" y="1254807"/>
                </a:lnTo>
                <a:lnTo>
                  <a:pt x="1690465" y="1220948"/>
                </a:lnTo>
                <a:lnTo>
                  <a:pt x="1661995" y="1202822"/>
                </a:lnTo>
                <a:close/>
              </a:path>
              <a:path w="3108325" h="1899920">
                <a:moveTo>
                  <a:pt x="2274470" y="1202822"/>
                </a:moveTo>
                <a:lnTo>
                  <a:pt x="2166426" y="1202822"/>
                </a:lnTo>
                <a:lnTo>
                  <a:pt x="2216466" y="1209570"/>
                </a:lnTo>
                <a:lnTo>
                  <a:pt x="2261468" y="1228607"/>
                </a:lnTo>
                <a:lnTo>
                  <a:pt x="2299621" y="1258120"/>
                </a:lnTo>
                <a:lnTo>
                  <a:pt x="2329114" y="1296296"/>
                </a:lnTo>
                <a:lnTo>
                  <a:pt x="2348141" y="1341350"/>
                </a:lnTo>
                <a:lnTo>
                  <a:pt x="2354881" y="1391392"/>
                </a:lnTo>
                <a:lnTo>
                  <a:pt x="2354881" y="1892633"/>
                </a:lnTo>
                <a:lnTo>
                  <a:pt x="2361582" y="1899334"/>
                </a:lnTo>
                <a:lnTo>
                  <a:pt x="3101078" y="1899334"/>
                </a:lnTo>
                <a:lnTo>
                  <a:pt x="3107769" y="1892633"/>
                </a:lnTo>
                <a:lnTo>
                  <a:pt x="3107769" y="1869398"/>
                </a:lnTo>
                <a:lnTo>
                  <a:pt x="2384817" y="1869398"/>
                </a:lnTo>
                <a:lnTo>
                  <a:pt x="2384817" y="1391392"/>
                </a:lnTo>
                <a:lnTo>
                  <a:pt x="2379030" y="1341324"/>
                </a:lnTo>
                <a:lnTo>
                  <a:pt x="2362586" y="1295381"/>
                </a:lnTo>
                <a:lnTo>
                  <a:pt x="2336779" y="1254807"/>
                </a:lnTo>
                <a:lnTo>
                  <a:pt x="2302939" y="1220948"/>
                </a:lnTo>
                <a:lnTo>
                  <a:pt x="2274470" y="1202822"/>
                </a:lnTo>
                <a:close/>
              </a:path>
              <a:path w="3108325" h="1899920">
                <a:moveTo>
                  <a:pt x="941468" y="1172885"/>
                </a:moveTo>
                <a:lnTo>
                  <a:pt x="891455" y="1178666"/>
                </a:lnTo>
                <a:lnTo>
                  <a:pt x="845510" y="1195128"/>
                </a:lnTo>
                <a:lnTo>
                  <a:pt x="804955" y="1220948"/>
                </a:lnTo>
                <a:lnTo>
                  <a:pt x="771111" y="1254807"/>
                </a:lnTo>
                <a:lnTo>
                  <a:pt x="745301" y="1295381"/>
                </a:lnTo>
                <a:lnTo>
                  <a:pt x="728845" y="1341350"/>
                </a:lnTo>
                <a:lnTo>
                  <a:pt x="723066" y="1391392"/>
                </a:lnTo>
                <a:lnTo>
                  <a:pt x="723066" y="1869398"/>
                </a:lnTo>
                <a:lnTo>
                  <a:pt x="753013" y="1869398"/>
                </a:lnTo>
                <a:lnTo>
                  <a:pt x="753013" y="1391392"/>
                </a:lnTo>
                <a:lnTo>
                  <a:pt x="759757" y="1341324"/>
                </a:lnTo>
                <a:lnTo>
                  <a:pt x="778780" y="1296296"/>
                </a:lnTo>
                <a:lnTo>
                  <a:pt x="808273" y="1258120"/>
                </a:lnTo>
                <a:lnTo>
                  <a:pt x="846426" y="1228607"/>
                </a:lnTo>
                <a:lnTo>
                  <a:pt x="891428" y="1209570"/>
                </a:lnTo>
                <a:lnTo>
                  <a:pt x="941468" y="1202822"/>
                </a:lnTo>
                <a:lnTo>
                  <a:pt x="1049515" y="1202822"/>
                </a:lnTo>
                <a:lnTo>
                  <a:pt x="1037431" y="1195128"/>
                </a:lnTo>
                <a:lnTo>
                  <a:pt x="991485" y="1178666"/>
                </a:lnTo>
                <a:lnTo>
                  <a:pt x="941468" y="1172885"/>
                </a:lnTo>
                <a:close/>
              </a:path>
              <a:path w="3108325" h="1899920">
                <a:moveTo>
                  <a:pt x="1553952" y="1172885"/>
                </a:moveTo>
                <a:lnTo>
                  <a:pt x="1503906" y="1178666"/>
                </a:lnTo>
                <a:lnTo>
                  <a:pt x="1457935" y="1195128"/>
                </a:lnTo>
                <a:lnTo>
                  <a:pt x="1417359" y="1220948"/>
                </a:lnTo>
                <a:lnTo>
                  <a:pt x="1383499" y="1254807"/>
                </a:lnTo>
                <a:lnTo>
                  <a:pt x="1357678" y="1295381"/>
                </a:lnTo>
                <a:lnTo>
                  <a:pt x="1341216" y="1341350"/>
                </a:lnTo>
                <a:lnTo>
                  <a:pt x="1335435" y="1391392"/>
                </a:lnTo>
                <a:lnTo>
                  <a:pt x="1335435" y="1869398"/>
                </a:lnTo>
                <a:lnTo>
                  <a:pt x="1365372" y="1869398"/>
                </a:lnTo>
                <a:lnTo>
                  <a:pt x="1365372" y="1391392"/>
                </a:lnTo>
                <a:lnTo>
                  <a:pt x="1372119" y="1341324"/>
                </a:lnTo>
                <a:lnTo>
                  <a:pt x="1391155" y="1296296"/>
                </a:lnTo>
                <a:lnTo>
                  <a:pt x="1420667" y="1258120"/>
                </a:lnTo>
                <a:lnTo>
                  <a:pt x="1458845" y="1228607"/>
                </a:lnTo>
                <a:lnTo>
                  <a:pt x="1503877" y="1209570"/>
                </a:lnTo>
                <a:lnTo>
                  <a:pt x="1553952" y="1202822"/>
                </a:lnTo>
                <a:lnTo>
                  <a:pt x="1661995" y="1202822"/>
                </a:lnTo>
                <a:lnTo>
                  <a:pt x="1649910" y="1195128"/>
                </a:lnTo>
                <a:lnTo>
                  <a:pt x="1603965" y="1178666"/>
                </a:lnTo>
                <a:lnTo>
                  <a:pt x="1553952" y="1172885"/>
                </a:lnTo>
                <a:close/>
              </a:path>
              <a:path w="3108325" h="1899920">
                <a:moveTo>
                  <a:pt x="2166426" y="1172885"/>
                </a:moveTo>
                <a:lnTo>
                  <a:pt x="2116383" y="1178666"/>
                </a:lnTo>
                <a:lnTo>
                  <a:pt x="2070413" y="1195128"/>
                </a:lnTo>
                <a:lnTo>
                  <a:pt x="2029836" y="1220948"/>
                </a:lnTo>
                <a:lnTo>
                  <a:pt x="1995976" y="1254807"/>
                </a:lnTo>
                <a:lnTo>
                  <a:pt x="1970153" y="1295381"/>
                </a:lnTo>
                <a:lnTo>
                  <a:pt x="1953690" y="1341350"/>
                </a:lnTo>
                <a:lnTo>
                  <a:pt x="1947909" y="1391392"/>
                </a:lnTo>
                <a:lnTo>
                  <a:pt x="1947909" y="1869398"/>
                </a:lnTo>
                <a:lnTo>
                  <a:pt x="1977845" y="1869398"/>
                </a:lnTo>
                <a:lnTo>
                  <a:pt x="1977845" y="1391392"/>
                </a:lnTo>
                <a:lnTo>
                  <a:pt x="1984593" y="1341324"/>
                </a:lnTo>
                <a:lnTo>
                  <a:pt x="2003628" y="1296296"/>
                </a:lnTo>
                <a:lnTo>
                  <a:pt x="2033140" y="1258120"/>
                </a:lnTo>
                <a:lnTo>
                  <a:pt x="2071318" y="1228607"/>
                </a:lnTo>
                <a:lnTo>
                  <a:pt x="2116350" y="1209570"/>
                </a:lnTo>
                <a:lnTo>
                  <a:pt x="2166426" y="1202822"/>
                </a:lnTo>
                <a:lnTo>
                  <a:pt x="2274470" y="1202822"/>
                </a:lnTo>
                <a:lnTo>
                  <a:pt x="2262386" y="1195128"/>
                </a:lnTo>
                <a:lnTo>
                  <a:pt x="2216441" y="1178666"/>
                </a:lnTo>
                <a:lnTo>
                  <a:pt x="2166426" y="1172885"/>
                </a:lnTo>
                <a:close/>
              </a:path>
              <a:path w="3108325" h="1899920">
                <a:moveTo>
                  <a:pt x="1907606" y="34794"/>
                </a:moveTo>
                <a:lnTo>
                  <a:pt x="1823766" y="34794"/>
                </a:lnTo>
                <a:lnTo>
                  <a:pt x="3077832" y="514036"/>
                </a:lnTo>
                <a:lnTo>
                  <a:pt x="3077832" y="1869398"/>
                </a:lnTo>
                <a:lnTo>
                  <a:pt x="3107769" y="1869398"/>
                </a:lnTo>
                <a:lnTo>
                  <a:pt x="3107769" y="497534"/>
                </a:lnTo>
                <a:lnTo>
                  <a:pt x="3103947" y="491974"/>
                </a:lnTo>
                <a:lnTo>
                  <a:pt x="1907606" y="34794"/>
                </a:lnTo>
                <a:close/>
              </a:path>
              <a:path w="3108325" h="1899920">
                <a:moveTo>
                  <a:pt x="1319699" y="34794"/>
                </a:moveTo>
                <a:lnTo>
                  <a:pt x="1284002" y="34794"/>
                </a:lnTo>
                <a:lnTo>
                  <a:pt x="1541387" y="431725"/>
                </a:lnTo>
                <a:lnTo>
                  <a:pt x="1546870" y="436525"/>
                </a:lnTo>
                <a:lnTo>
                  <a:pt x="1553956" y="438117"/>
                </a:lnTo>
                <a:lnTo>
                  <a:pt x="1561040" y="436513"/>
                </a:lnTo>
                <a:lnTo>
                  <a:pt x="1566517" y="431725"/>
                </a:lnTo>
                <a:lnTo>
                  <a:pt x="1589624" y="396071"/>
                </a:lnTo>
                <a:lnTo>
                  <a:pt x="1553952" y="396071"/>
                </a:lnTo>
                <a:lnTo>
                  <a:pt x="1319699" y="34794"/>
                </a:lnTo>
                <a:close/>
              </a:path>
              <a:path w="3108325" h="1899920">
                <a:moveTo>
                  <a:pt x="1816583" y="10"/>
                </a:moveTo>
                <a:lnTo>
                  <a:pt x="1809086" y="2418"/>
                </a:lnTo>
                <a:lnTo>
                  <a:pt x="1553952" y="396071"/>
                </a:lnTo>
                <a:lnTo>
                  <a:pt x="1589624" y="396071"/>
                </a:lnTo>
                <a:lnTo>
                  <a:pt x="1823766" y="34794"/>
                </a:lnTo>
                <a:lnTo>
                  <a:pt x="1907606" y="34794"/>
                </a:lnTo>
                <a:lnTo>
                  <a:pt x="1816583" y="1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442" y="8093030"/>
            <a:ext cx="97790" cy="1689735"/>
          </a:xfrm>
          <a:custGeom>
            <a:avLst/>
            <a:gdLst/>
            <a:ahLst/>
            <a:cxnLst/>
            <a:rect l="l" t="t" r="r" b="b"/>
            <a:pathLst>
              <a:path w="97789" h="1689734">
                <a:moveTo>
                  <a:pt x="97442" y="1689131"/>
                </a:moveTo>
                <a:lnTo>
                  <a:pt x="0" y="1689131"/>
                </a:lnTo>
                <a:lnTo>
                  <a:pt x="0" y="0"/>
                </a:lnTo>
                <a:lnTo>
                  <a:pt x="97442" y="0"/>
                </a:lnTo>
                <a:lnTo>
                  <a:pt x="97442" y="1689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4480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5" h="1719579">
                <a:moveTo>
                  <a:pt x="120676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76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76" y="0"/>
                </a:lnTo>
                <a:close/>
              </a:path>
              <a:path w="127635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2327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4" h="1719579">
                <a:moveTo>
                  <a:pt x="120687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87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87" y="0"/>
                </a:lnTo>
                <a:close/>
              </a:path>
              <a:path w="127634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6884" y="8184347"/>
            <a:ext cx="430530" cy="1427480"/>
          </a:xfrm>
          <a:custGeom>
            <a:avLst/>
            <a:gdLst/>
            <a:ahLst/>
            <a:cxnLst/>
            <a:rect l="l" t="t" r="r" b="b"/>
            <a:pathLst>
              <a:path w="430529" h="1427479">
                <a:moveTo>
                  <a:pt x="430405" y="1427275"/>
                </a:moveTo>
                <a:lnTo>
                  <a:pt x="0" y="1427275"/>
                </a:lnTo>
                <a:lnTo>
                  <a:pt x="0" y="0"/>
                </a:lnTo>
                <a:lnTo>
                  <a:pt x="430405" y="0"/>
                </a:lnTo>
                <a:lnTo>
                  <a:pt x="430405" y="1427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1922" y="8169374"/>
            <a:ext cx="460375" cy="1457325"/>
          </a:xfrm>
          <a:custGeom>
            <a:avLst/>
            <a:gdLst/>
            <a:ahLst/>
            <a:cxnLst/>
            <a:rect l="l" t="t" r="r" b="b"/>
            <a:pathLst>
              <a:path w="460375" h="1457325">
                <a:moveTo>
                  <a:pt x="453630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50510"/>
                </a:lnTo>
                <a:lnTo>
                  <a:pt x="6711" y="1457222"/>
                </a:lnTo>
                <a:lnTo>
                  <a:pt x="453630" y="1457222"/>
                </a:lnTo>
                <a:lnTo>
                  <a:pt x="460342" y="1450510"/>
                </a:lnTo>
                <a:lnTo>
                  <a:pt x="460342" y="1427286"/>
                </a:lnTo>
                <a:lnTo>
                  <a:pt x="29946" y="1427286"/>
                </a:lnTo>
                <a:lnTo>
                  <a:pt x="29946" y="29946"/>
                </a:lnTo>
                <a:lnTo>
                  <a:pt x="460342" y="29946"/>
                </a:lnTo>
                <a:lnTo>
                  <a:pt x="460342" y="6701"/>
                </a:lnTo>
                <a:lnTo>
                  <a:pt x="453630" y="0"/>
                </a:lnTo>
                <a:close/>
              </a:path>
              <a:path w="460375" h="1457325">
                <a:moveTo>
                  <a:pt x="460342" y="29946"/>
                </a:moveTo>
                <a:lnTo>
                  <a:pt x="430405" y="29946"/>
                </a:lnTo>
                <a:lnTo>
                  <a:pt x="430405" y="1427286"/>
                </a:lnTo>
                <a:lnTo>
                  <a:pt x="460342" y="1427286"/>
                </a:lnTo>
                <a:lnTo>
                  <a:pt x="460342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0939" y="8326870"/>
            <a:ext cx="302895" cy="164465"/>
          </a:xfrm>
          <a:custGeom>
            <a:avLst/>
            <a:gdLst/>
            <a:ahLst/>
            <a:cxnLst/>
            <a:rect l="l" t="t" r="r" b="b"/>
            <a:pathLst>
              <a:path w="302895" h="164465">
                <a:moveTo>
                  <a:pt x="151178" y="0"/>
                </a:moveTo>
                <a:lnTo>
                  <a:pt x="108017" y="2813"/>
                </a:lnTo>
                <a:lnTo>
                  <a:pt x="67846" y="10881"/>
                </a:lnTo>
                <a:lnTo>
                  <a:pt x="31546" y="23650"/>
                </a:lnTo>
                <a:lnTo>
                  <a:pt x="0" y="40564"/>
                </a:lnTo>
                <a:lnTo>
                  <a:pt x="0" y="164078"/>
                </a:lnTo>
                <a:lnTo>
                  <a:pt x="302315" y="164078"/>
                </a:lnTo>
                <a:lnTo>
                  <a:pt x="302315" y="40564"/>
                </a:lnTo>
                <a:lnTo>
                  <a:pt x="270765" y="23650"/>
                </a:lnTo>
                <a:lnTo>
                  <a:pt x="234470" y="10881"/>
                </a:lnTo>
                <a:lnTo>
                  <a:pt x="194314" y="2813"/>
                </a:lnTo>
                <a:lnTo>
                  <a:pt x="151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5973" y="8311905"/>
            <a:ext cx="332740" cy="194310"/>
          </a:xfrm>
          <a:custGeom>
            <a:avLst/>
            <a:gdLst/>
            <a:ahLst/>
            <a:cxnLst/>
            <a:rect l="l" t="t" r="r" b="b"/>
            <a:pathLst>
              <a:path w="332740" h="194309">
                <a:moveTo>
                  <a:pt x="166141" y="0"/>
                </a:moveTo>
                <a:lnTo>
                  <a:pt x="121855" y="2818"/>
                </a:lnTo>
                <a:lnTo>
                  <a:pt x="79885" y="11097"/>
                </a:lnTo>
                <a:lnTo>
                  <a:pt x="41208" y="24574"/>
                </a:lnTo>
                <a:lnTo>
                  <a:pt x="6806" y="42982"/>
                </a:lnTo>
                <a:lnTo>
                  <a:pt x="0" y="50469"/>
                </a:lnTo>
                <a:lnTo>
                  <a:pt x="0" y="187324"/>
                </a:lnTo>
                <a:lnTo>
                  <a:pt x="6701" y="194015"/>
                </a:lnTo>
                <a:lnTo>
                  <a:pt x="325550" y="194015"/>
                </a:lnTo>
                <a:lnTo>
                  <a:pt x="332251" y="187324"/>
                </a:lnTo>
                <a:lnTo>
                  <a:pt x="332251" y="164078"/>
                </a:lnTo>
                <a:lnTo>
                  <a:pt x="29936" y="164078"/>
                </a:lnTo>
                <a:lnTo>
                  <a:pt x="29936" y="63851"/>
                </a:lnTo>
                <a:lnTo>
                  <a:pt x="59612" y="49306"/>
                </a:lnTo>
                <a:lnTo>
                  <a:pt x="92694" y="38675"/>
                </a:lnTo>
                <a:lnTo>
                  <a:pt x="128448" y="32153"/>
                </a:lnTo>
                <a:lnTo>
                  <a:pt x="166141" y="29936"/>
                </a:lnTo>
                <a:lnTo>
                  <a:pt x="301070" y="29936"/>
                </a:lnTo>
                <a:lnTo>
                  <a:pt x="291052" y="24574"/>
                </a:lnTo>
                <a:lnTo>
                  <a:pt x="252386" y="11097"/>
                </a:lnTo>
                <a:lnTo>
                  <a:pt x="210423" y="2818"/>
                </a:lnTo>
                <a:lnTo>
                  <a:pt x="166141" y="0"/>
                </a:lnTo>
                <a:close/>
              </a:path>
              <a:path w="332740" h="194309">
                <a:moveTo>
                  <a:pt x="301070" y="29936"/>
                </a:moveTo>
                <a:lnTo>
                  <a:pt x="166141" y="29936"/>
                </a:lnTo>
                <a:lnTo>
                  <a:pt x="203824" y="32153"/>
                </a:lnTo>
                <a:lnTo>
                  <a:pt x="239568" y="38675"/>
                </a:lnTo>
                <a:lnTo>
                  <a:pt x="272642" y="49306"/>
                </a:lnTo>
                <a:lnTo>
                  <a:pt x="302315" y="63851"/>
                </a:lnTo>
                <a:lnTo>
                  <a:pt x="302315" y="164078"/>
                </a:lnTo>
                <a:lnTo>
                  <a:pt x="332251" y="164078"/>
                </a:lnTo>
                <a:lnTo>
                  <a:pt x="332251" y="50469"/>
                </a:lnTo>
                <a:lnTo>
                  <a:pt x="329686" y="45747"/>
                </a:lnTo>
                <a:lnTo>
                  <a:pt x="325445" y="42982"/>
                </a:lnTo>
                <a:lnTo>
                  <a:pt x="30107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121" y="8326872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2129" y="8326877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2343" y="86725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743" y="0"/>
                </a:moveTo>
                <a:lnTo>
                  <a:pt x="131962" y="6421"/>
                </a:lnTo>
                <a:lnTo>
                  <a:pt x="89025" y="24541"/>
                </a:lnTo>
                <a:lnTo>
                  <a:pt x="52647" y="52648"/>
                </a:lnTo>
                <a:lnTo>
                  <a:pt x="24541" y="89028"/>
                </a:lnTo>
                <a:lnTo>
                  <a:pt x="6420" y="131968"/>
                </a:lnTo>
                <a:lnTo>
                  <a:pt x="0" y="179753"/>
                </a:lnTo>
                <a:lnTo>
                  <a:pt x="6420" y="227539"/>
                </a:lnTo>
                <a:lnTo>
                  <a:pt x="24541" y="270478"/>
                </a:lnTo>
                <a:lnTo>
                  <a:pt x="52647" y="306858"/>
                </a:lnTo>
                <a:lnTo>
                  <a:pt x="89025" y="334965"/>
                </a:lnTo>
                <a:lnTo>
                  <a:pt x="131962" y="353086"/>
                </a:lnTo>
                <a:lnTo>
                  <a:pt x="179743" y="359507"/>
                </a:lnTo>
                <a:lnTo>
                  <a:pt x="227532" y="353086"/>
                </a:lnTo>
                <a:lnTo>
                  <a:pt x="270472" y="334965"/>
                </a:lnTo>
                <a:lnTo>
                  <a:pt x="306851" y="306858"/>
                </a:lnTo>
                <a:lnTo>
                  <a:pt x="334957" y="270478"/>
                </a:lnTo>
                <a:lnTo>
                  <a:pt x="353076" y="227539"/>
                </a:lnTo>
                <a:lnTo>
                  <a:pt x="359496" y="179753"/>
                </a:lnTo>
                <a:lnTo>
                  <a:pt x="353076" y="131968"/>
                </a:lnTo>
                <a:lnTo>
                  <a:pt x="334957" y="89028"/>
                </a:lnTo>
                <a:lnTo>
                  <a:pt x="306851" y="52648"/>
                </a:lnTo>
                <a:lnTo>
                  <a:pt x="270472" y="24541"/>
                </a:lnTo>
                <a:lnTo>
                  <a:pt x="227532" y="6421"/>
                </a:lnTo>
                <a:lnTo>
                  <a:pt x="179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7374" y="8657617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194727" y="0"/>
                </a:moveTo>
                <a:lnTo>
                  <a:pt x="150130" y="5151"/>
                </a:lnTo>
                <a:lnTo>
                  <a:pt x="109163" y="19821"/>
                </a:lnTo>
                <a:lnTo>
                  <a:pt x="73004" y="42830"/>
                </a:lnTo>
                <a:lnTo>
                  <a:pt x="42831" y="73002"/>
                </a:lnTo>
                <a:lnTo>
                  <a:pt x="19821" y="109159"/>
                </a:lnTo>
                <a:lnTo>
                  <a:pt x="5151" y="150123"/>
                </a:lnTo>
                <a:lnTo>
                  <a:pt x="0" y="194716"/>
                </a:lnTo>
                <a:lnTo>
                  <a:pt x="5151" y="239312"/>
                </a:lnTo>
                <a:lnTo>
                  <a:pt x="19821" y="280278"/>
                </a:lnTo>
                <a:lnTo>
                  <a:pt x="42831" y="316434"/>
                </a:lnTo>
                <a:lnTo>
                  <a:pt x="73004" y="346605"/>
                </a:lnTo>
                <a:lnTo>
                  <a:pt x="109163" y="369613"/>
                </a:lnTo>
                <a:lnTo>
                  <a:pt x="150130" y="384282"/>
                </a:lnTo>
                <a:lnTo>
                  <a:pt x="194727" y="389433"/>
                </a:lnTo>
                <a:lnTo>
                  <a:pt x="239320" y="384282"/>
                </a:lnTo>
                <a:lnTo>
                  <a:pt x="280283" y="369613"/>
                </a:lnTo>
                <a:lnTo>
                  <a:pt x="296182" y="359496"/>
                </a:lnTo>
                <a:lnTo>
                  <a:pt x="194727" y="359496"/>
                </a:lnTo>
                <a:lnTo>
                  <a:pt x="150973" y="353601"/>
                </a:lnTo>
                <a:lnTo>
                  <a:pt x="111623" y="336968"/>
                </a:lnTo>
                <a:lnTo>
                  <a:pt x="78260" y="311181"/>
                </a:lnTo>
                <a:lnTo>
                  <a:pt x="52469" y="277822"/>
                </a:lnTo>
                <a:lnTo>
                  <a:pt x="35833" y="238473"/>
                </a:lnTo>
                <a:lnTo>
                  <a:pt x="29936" y="194716"/>
                </a:lnTo>
                <a:lnTo>
                  <a:pt x="35833" y="150963"/>
                </a:lnTo>
                <a:lnTo>
                  <a:pt x="52469" y="111615"/>
                </a:lnTo>
                <a:lnTo>
                  <a:pt x="78260" y="78255"/>
                </a:lnTo>
                <a:lnTo>
                  <a:pt x="111623" y="52466"/>
                </a:lnTo>
                <a:lnTo>
                  <a:pt x="150973" y="35832"/>
                </a:lnTo>
                <a:lnTo>
                  <a:pt x="194727" y="29936"/>
                </a:lnTo>
                <a:lnTo>
                  <a:pt x="296178" y="29936"/>
                </a:lnTo>
                <a:lnTo>
                  <a:pt x="280283" y="19821"/>
                </a:lnTo>
                <a:lnTo>
                  <a:pt x="239320" y="5151"/>
                </a:lnTo>
                <a:lnTo>
                  <a:pt x="194727" y="0"/>
                </a:lnTo>
                <a:close/>
              </a:path>
              <a:path w="389890" h="389890">
                <a:moveTo>
                  <a:pt x="296178" y="29936"/>
                </a:moveTo>
                <a:lnTo>
                  <a:pt x="194727" y="29936"/>
                </a:lnTo>
                <a:lnTo>
                  <a:pt x="238480" y="35832"/>
                </a:lnTo>
                <a:lnTo>
                  <a:pt x="277828" y="52466"/>
                </a:lnTo>
                <a:lnTo>
                  <a:pt x="311188" y="78255"/>
                </a:lnTo>
                <a:lnTo>
                  <a:pt x="336976" y="111615"/>
                </a:lnTo>
                <a:lnTo>
                  <a:pt x="353610" y="150963"/>
                </a:lnTo>
                <a:lnTo>
                  <a:pt x="359507" y="194716"/>
                </a:lnTo>
                <a:lnTo>
                  <a:pt x="353610" y="238473"/>
                </a:lnTo>
                <a:lnTo>
                  <a:pt x="336976" y="277822"/>
                </a:lnTo>
                <a:lnTo>
                  <a:pt x="311188" y="311181"/>
                </a:lnTo>
                <a:lnTo>
                  <a:pt x="277828" y="336968"/>
                </a:lnTo>
                <a:lnTo>
                  <a:pt x="238480" y="353601"/>
                </a:lnTo>
                <a:lnTo>
                  <a:pt x="194727" y="359496"/>
                </a:lnTo>
                <a:lnTo>
                  <a:pt x="296182" y="359496"/>
                </a:lnTo>
                <a:lnTo>
                  <a:pt x="346612" y="316434"/>
                </a:lnTo>
                <a:lnTo>
                  <a:pt x="369622" y="280278"/>
                </a:lnTo>
                <a:lnTo>
                  <a:pt x="384292" y="239312"/>
                </a:lnTo>
                <a:lnTo>
                  <a:pt x="389443" y="194716"/>
                </a:lnTo>
                <a:lnTo>
                  <a:pt x="384292" y="150123"/>
                </a:lnTo>
                <a:lnTo>
                  <a:pt x="369622" y="109159"/>
                </a:lnTo>
                <a:lnTo>
                  <a:pt x="346612" y="73002"/>
                </a:lnTo>
                <a:lnTo>
                  <a:pt x="316440" y="42830"/>
                </a:lnTo>
                <a:lnTo>
                  <a:pt x="29617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1475" y="8791708"/>
            <a:ext cx="121242" cy="121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2818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61" y="0"/>
                </a:moveTo>
                <a:lnTo>
                  <a:pt x="108306" y="8073"/>
                </a:lnTo>
                <a:lnTo>
                  <a:pt x="64834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12" y="700606"/>
                </a:lnTo>
                <a:lnTo>
                  <a:pt x="316712" y="158351"/>
                </a:lnTo>
                <a:lnTo>
                  <a:pt x="308639" y="108300"/>
                </a:lnTo>
                <a:lnTo>
                  <a:pt x="286159" y="64831"/>
                </a:lnTo>
                <a:lnTo>
                  <a:pt x="251880" y="30553"/>
                </a:lnTo>
                <a:lnTo>
                  <a:pt x="208412" y="8073"/>
                </a:lnTo>
                <a:lnTo>
                  <a:pt x="158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7858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281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52834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41612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1612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738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0749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1179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6222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0997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51" y="0"/>
                </a:moveTo>
                <a:lnTo>
                  <a:pt x="108300" y="8073"/>
                </a:lnTo>
                <a:lnTo>
                  <a:pt x="64831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6037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0993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71014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9790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979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891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8919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9348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4392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3186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129943" y="1750051"/>
                </a:moveTo>
                <a:lnTo>
                  <a:pt x="0" y="1750051"/>
                </a:lnTo>
                <a:lnTo>
                  <a:pt x="0" y="0"/>
                </a:lnTo>
                <a:lnTo>
                  <a:pt x="129943" y="0"/>
                </a:lnTo>
                <a:lnTo>
                  <a:pt x="129943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18224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68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73296"/>
                </a:lnTo>
                <a:lnTo>
                  <a:pt x="6701" y="1780008"/>
                </a:lnTo>
                <a:lnTo>
                  <a:pt x="153168" y="1780008"/>
                </a:lnTo>
                <a:lnTo>
                  <a:pt x="159879" y="1773296"/>
                </a:lnTo>
                <a:lnTo>
                  <a:pt x="159879" y="1750061"/>
                </a:lnTo>
                <a:lnTo>
                  <a:pt x="29946" y="1750061"/>
                </a:lnTo>
                <a:lnTo>
                  <a:pt x="29946" y="29946"/>
                </a:lnTo>
                <a:lnTo>
                  <a:pt x="159879" y="29946"/>
                </a:lnTo>
                <a:lnTo>
                  <a:pt x="159879" y="6711"/>
                </a:lnTo>
                <a:lnTo>
                  <a:pt x="153168" y="0"/>
                </a:lnTo>
                <a:close/>
              </a:path>
              <a:path w="160020" h="1780540">
                <a:moveTo>
                  <a:pt x="159879" y="29946"/>
                </a:moveTo>
                <a:lnTo>
                  <a:pt x="129943" y="29946"/>
                </a:lnTo>
                <a:lnTo>
                  <a:pt x="129943" y="1750061"/>
                </a:lnTo>
                <a:lnTo>
                  <a:pt x="159879" y="1750061"/>
                </a:lnTo>
                <a:lnTo>
                  <a:pt x="15987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8319" y="8326877"/>
            <a:ext cx="130175" cy="1381760"/>
          </a:xfrm>
          <a:custGeom>
            <a:avLst/>
            <a:gdLst/>
            <a:ahLst/>
            <a:cxnLst/>
            <a:rect l="l" t="t" r="r" b="b"/>
            <a:pathLst>
              <a:path w="130175" h="1381759">
                <a:moveTo>
                  <a:pt x="129943" y="1381685"/>
                </a:moveTo>
                <a:lnTo>
                  <a:pt x="0" y="1381685"/>
                </a:lnTo>
                <a:lnTo>
                  <a:pt x="0" y="0"/>
                </a:lnTo>
                <a:lnTo>
                  <a:pt x="129943" y="0"/>
                </a:lnTo>
                <a:lnTo>
                  <a:pt x="129943" y="1381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43346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89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04920"/>
                </a:lnTo>
                <a:lnTo>
                  <a:pt x="6711" y="1411632"/>
                </a:lnTo>
                <a:lnTo>
                  <a:pt x="153189" y="1411632"/>
                </a:lnTo>
                <a:lnTo>
                  <a:pt x="159890" y="1404920"/>
                </a:lnTo>
                <a:lnTo>
                  <a:pt x="159890" y="1381685"/>
                </a:lnTo>
                <a:lnTo>
                  <a:pt x="29946" y="1381685"/>
                </a:lnTo>
                <a:lnTo>
                  <a:pt x="29946" y="29936"/>
                </a:lnTo>
                <a:lnTo>
                  <a:pt x="159890" y="29936"/>
                </a:lnTo>
                <a:lnTo>
                  <a:pt x="159890" y="6701"/>
                </a:lnTo>
                <a:lnTo>
                  <a:pt x="153189" y="0"/>
                </a:lnTo>
                <a:close/>
              </a:path>
              <a:path w="160020" h="1412240">
                <a:moveTo>
                  <a:pt x="159890" y="29936"/>
                </a:moveTo>
                <a:lnTo>
                  <a:pt x="129954" y="29936"/>
                </a:lnTo>
                <a:lnTo>
                  <a:pt x="129954" y="1381685"/>
                </a:lnTo>
                <a:lnTo>
                  <a:pt x="159890" y="1381685"/>
                </a:lnTo>
                <a:lnTo>
                  <a:pt x="15989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74662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9693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466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4659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2581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02584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3445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3457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33014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18047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6483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1514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47" y="730543"/>
                </a:lnTo>
                <a:lnTo>
                  <a:pt x="346649" y="723841"/>
                </a:lnTo>
                <a:lnTo>
                  <a:pt x="346649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805" y="29936"/>
                </a:lnTo>
                <a:lnTo>
                  <a:pt x="260736" y="23698"/>
                </a:lnTo>
                <a:lnTo>
                  <a:pt x="219344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805" y="29936"/>
                </a:moveTo>
                <a:lnTo>
                  <a:pt x="173314" y="29936"/>
                </a:lnTo>
                <a:lnTo>
                  <a:pt x="218592" y="37258"/>
                </a:lnTo>
                <a:lnTo>
                  <a:pt x="257951" y="57638"/>
                </a:lnTo>
                <a:lnTo>
                  <a:pt x="289010" y="88695"/>
                </a:lnTo>
                <a:lnTo>
                  <a:pt x="309390" y="128050"/>
                </a:lnTo>
                <a:lnTo>
                  <a:pt x="316712" y="173324"/>
                </a:lnTo>
                <a:lnTo>
                  <a:pt x="316712" y="700606"/>
                </a:lnTo>
                <a:lnTo>
                  <a:pt x="346649" y="700606"/>
                </a:lnTo>
                <a:lnTo>
                  <a:pt x="346649" y="173324"/>
                </a:lnTo>
                <a:lnTo>
                  <a:pt x="340447" y="127302"/>
                </a:lnTo>
                <a:lnTo>
                  <a:pt x="322952" y="85914"/>
                </a:lnTo>
                <a:lnTo>
                  <a:pt x="295827" y="50824"/>
                </a:lnTo>
                <a:lnTo>
                  <a:pt x="268805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6487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6490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8440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4404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526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45277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14834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9867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055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0" y="1750051"/>
                </a:moveTo>
                <a:lnTo>
                  <a:pt x="129954" y="1750051"/>
                </a:lnTo>
                <a:lnTo>
                  <a:pt x="129954" y="0"/>
                </a:lnTo>
                <a:lnTo>
                  <a:pt x="0" y="0"/>
                </a:lnTo>
                <a:lnTo>
                  <a:pt x="0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66102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57" y="0"/>
                </a:moveTo>
                <a:lnTo>
                  <a:pt x="6690" y="0"/>
                </a:lnTo>
                <a:lnTo>
                  <a:pt x="0" y="6711"/>
                </a:lnTo>
                <a:lnTo>
                  <a:pt x="0" y="1773296"/>
                </a:lnTo>
                <a:lnTo>
                  <a:pt x="6690" y="1780008"/>
                </a:lnTo>
                <a:lnTo>
                  <a:pt x="153157" y="1780008"/>
                </a:lnTo>
                <a:lnTo>
                  <a:pt x="159869" y="1773296"/>
                </a:lnTo>
                <a:lnTo>
                  <a:pt x="159869" y="1750061"/>
                </a:lnTo>
                <a:lnTo>
                  <a:pt x="29936" y="1750061"/>
                </a:lnTo>
                <a:lnTo>
                  <a:pt x="29936" y="29946"/>
                </a:lnTo>
                <a:lnTo>
                  <a:pt x="159869" y="29946"/>
                </a:lnTo>
                <a:lnTo>
                  <a:pt x="159869" y="6711"/>
                </a:lnTo>
                <a:lnTo>
                  <a:pt x="153157" y="0"/>
                </a:lnTo>
                <a:close/>
              </a:path>
              <a:path w="160020" h="1780540">
                <a:moveTo>
                  <a:pt x="159869" y="29946"/>
                </a:moveTo>
                <a:lnTo>
                  <a:pt x="129933" y="29946"/>
                </a:lnTo>
                <a:lnTo>
                  <a:pt x="129933" y="1750061"/>
                </a:lnTo>
                <a:lnTo>
                  <a:pt x="159869" y="1750061"/>
                </a:lnTo>
                <a:lnTo>
                  <a:pt x="15986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0970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57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1404920"/>
                </a:lnTo>
                <a:lnTo>
                  <a:pt x="6701" y="1411632"/>
                </a:lnTo>
                <a:lnTo>
                  <a:pt x="153157" y="1411632"/>
                </a:lnTo>
                <a:lnTo>
                  <a:pt x="159869" y="1404920"/>
                </a:lnTo>
                <a:lnTo>
                  <a:pt x="159869" y="1381685"/>
                </a:lnTo>
                <a:lnTo>
                  <a:pt x="29936" y="1381685"/>
                </a:lnTo>
                <a:lnTo>
                  <a:pt x="29936" y="29936"/>
                </a:lnTo>
                <a:lnTo>
                  <a:pt x="159869" y="29936"/>
                </a:lnTo>
                <a:lnTo>
                  <a:pt x="159869" y="6701"/>
                </a:lnTo>
                <a:lnTo>
                  <a:pt x="153157" y="0"/>
                </a:lnTo>
                <a:close/>
              </a:path>
              <a:path w="160020" h="1412240">
                <a:moveTo>
                  <a:pt x="159869" y="29936"/>
                </a:moveTo>
                <a:lnTo>
                  <a:pt x="129933" y="29936"/>
                </a:lnTo>
                <a:lnTo>
                  <a:pt x="129933" y="1381685"/>
                </a:lnTo>
                <a:lnTo>
                  <a:pt x="159869" y="1381685"/>
                </a:lnTo>
                <a:lnTo>
                  <a:pt x="159869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3207" y="9508910"/>
            <a:ext cx="1898014" cy="850265"/>
          </a:xfrm>
          <a:custGeom>
            <a:avLst/>
            <a:gdLst/>
            <a:ahLst/>
            <a:cxnLst/>
            <a:rect l="l" t="t" r="r" b="b"/>
            <a:pathLst>
              <a:path w="1898015" h="850265">
                <a:moveTo>
                  <a:pt x="320848" y="0"/>
                </a:moveTo>
                <a:lnTo>
                  <a:pt x="268798" y="3386"/>
                </a:lnTo>
                <a:lnTo>
                  <a:pt x="219424" y="13192"/>
                </a:lnTo>
                <a:lnTo>
                  <a:pt x="173386" y="28884"/>
                </a:lnTo>
                <a:lnTo>
                  <a:pt x="131346" y="49931"/>
                </a:lnTo>
                <a:lnTo>
                  <a:pt x="93963" y="75800"/>
                </a:lnTo>
                <a:lnTo>
                  <a:pt x="61896" y="105958"/>
                </a:lnTo>
                <a:lnTo>
                  <a:pt x="35806" y="139875"/>
                </a:lnTo>
                <a:lnTo>
                  <a:pt x="16354" y="177017"/>
                </a:lnTo>
                <a:lnTo>
                  <a:pt x="4198" y="216853"/>
                </a:lnTo>
                <a:lnTo>
                  <a:pt x="0" y="258850"/>
                </a:lnTo>
                <a:lnTo>
                  <a:pt x="0" y="849890"/>
                </a:lnTo>
                <a:lnTo>
                  <a:pt x="133011" y="849890"/>
                </a:lnTo>
                <a:lnTo>
                  <a:pt x="133011" y="356910"/>
                </a:lnTo>
                <a:lnTo>
                  <a:pt x="138380" y="310236"/>
                </a:lnTo>
                <a:lnTo>
                  <a:pt x="153675" y="267392"/>
                </a:lnTo>
                <a:lnTo>
                  <a:pt x="177679" y="229599"/>
                </a:lnTo>
                <a:lnTo>
                  <a:pt x="209176" y="198079"/>
                </a:lnTo>
                <a:lnTo>
                  <a:pt x="246948" y="174053"/>
                </a:lnTo>
                <a:lnTo>
                  <a:pt x="289778" y="158742"/>
                </a:lnTo>
                <a:lnTo>
                  <a:pt x="336450" y="153367"/>
                </a:lnTo>
                <a:lnTo>
                  <a:pt x="612944" y="153367"/>
                </a:lnTo>
                <a:lnTo>
                  <a:pt x="600736" y="132258"/>
                </a:lnTo>
                <a:lnTo>
                  <a:pt x="574234" y="100087"/>
                </a:lnTo>
                <a:lnTo>
                  <a:pt x="542243" y="71531"/>
                </a:lnTo>
                <a:lnTo>
                  <a:pt x="505359" y="47077"/>
                </a:lnTo>
                <a:lnTo>
                  <a:pt x="464180" y="27210"/>
                </a:lnTo>
                <a:lnTo>
                  <a:pt x="419303" y="12417"/>
                </a:lnTo>
                <a:lnTo>
                  <a:pt x="371327" y="3185"/>
                </a:lnTo>
                <a:lnTo>
                  <a:pt x="320848" y="0"/>
                </a:lnTo>
                <a:close/>
              </a:path>
              <a:path w="1898015" h="850265">
                <a:moveTo>
                  <a:pt x="612944" y="153367"/>
                </a:moveTo>
                <a:lnTo>
                  <a:pt x="336450" y="153367"/>
                </a:lnTo>
                <a:lnTo>
                  <a:pt x="383078" y="158742"/>
                </a:lnTo>
                <a:lnTo>
                  <a:pt x="425891" y="174053"/>
                </a:lnTo>
                <a:lnTo>
                  <a:pt x="463663" y="198079"/>
                </a:lnTo>
                <a:lnTo>
                  <a:pt x="495172" y="229599"/>
                </a:lnTo>
                <a:lnTo>
                  <a:pt x="519193" y="267392"/>
                </a:lnTo>
                <a:lnTo>
                  <a:pt x="534503" y="310236"/>
                </a:lnTo>
                <a:lnTo>
                  <a:pt x="539878" y="356910"/>
                </a:lnTo>
                <a:lnTo>
                  <a:pt x="539878" y="849890"/>
                </a:lnTo>
                <a:lnTo>
                  <a:pt x="745369" y="849890"/>
                </a:lnTo>
                <a:lnTo>
                  <a:pt x="745369" y="356910"/>
                </a:lnTo>
                <a:lnTo>
                  <a:pt x="750744" y="310236"/>
                </a:lnTo>
                <a:lnTo>
                  <a:pt x="766054" y="267392"/>
                </a:lnTo>
                <a:lnTo>
                  <a:pt x="790079" y="229599"/>
                </a:lnTo>
                <a:lnTo>
                  <a:pt x="814177" y="205501"/>
                </a:lnTo>
                <a:lnTo>
                  <a:pt x="634881" y="205501"/>
                </a:lnTo>
                <a:lnTo>
                  <a:pt x="621151" y="167558"/>
                </a:lnTo>
                <a:lnTo>
                  <a:pt x="612944" y="153367"/>
                </a:lnTo>
                <a:close/>
              </a:path>
              <a:path w="1898015" h="850265">
                <a:moveTo>
                  <a:pt x="1241003" y="153367"/>
                </a:moveTo>
                <a:lnTo>
                  <a:pt x="948923" y="153367"/>
                </a:lnTo>
                <a:lnTo>
                  <a:pt x="995556" y="158742"/>
                </a:lnTo>
                <a:lnTo>
                  <a:pt x="1038371" y="174053"/>
                </a:lnTo>
                <a:lnTo>
                  <a:pt x="1076145" y="198079"/>
                </a:lnTo>
                <a:lnTo>
                  <a:pt x="1107655" y="229599"/>
                </a:lnTo>
                <a:lnTo>
                  <a:pt x="1131677" y="267392"/>
                </a:lnTo>
                <a:lnTo>
                  <a:pt x="1146987" y="310236"/>
                </a:lnTo>
                <a:lnTo>
                  <a:pt x="1152362" y="356910"/>
                </a:lnTo>
                <a:lnTo>
                  <a:pt x="1152362" y="849890"/>
                </a:lnTo>
                <a:lnTo>
                  <a:pt x="1357853" y="849890"/>
                </a:lnTo>
                <a:lnTo>
                  <a:pt x="1357853" y="356910"/>
                </a:lnTo>
                <a:lnTo>
                  <a:pt x="1363227" y="310236"/>
                </a:lnTo>
                <a:lnTo>
                  <a:pt x="1378536" y="267392"/>
                </a:lnTo>
                <a:lnTo>
                  <a:pt x="1402559" y="229599"/>
                </a:lnTo>
                <a:lnTo>
                  <a:pt x="1426656" y="205501"/>
                </a:lnTo>
                <a:lnTo>
                  <a:pt x="1262956" y="205501"/>
                </a:lnTo>
                <a:lnTo>
                  <a:pt x="1249216" y="167558"/>
                </a:lnTo>
                <a:lnTo>
                  <a:pt x="1241003" y="153367"/>
                </a:lnTo>
                <a:close/>
              </a:path>
              <a:path w="1898015" h="850265">
                <a:moveTo>
                  <a:pt x="1869087" y="153367"/>
                </a:moveTo>
                <a:lnTo>
                  <a:pt x="1561397" y="153367"/>
                </a:lnTo>
                <a:lnTo>
                  <a:pt x="1608028" y="158742"/>
                </a:lnTo>
                <a:lnTo>
                  <a:pt x="1650840" y="174053"/>
                </a:lnTo>
                <a:lnTo>
                  <a:pt x="1688610" y="198079"/>
                </a:lnTo>
                <a:lnTo>
                  <a:pt x="1720116" y="229599"/>
                </a:lnTo>
                <a:lnTo>
                  <a:pt x="1744133" y="267392"/>
                </a:lnTo>
                <a:lnTo>
                  <a:pt x="1759441" y="310236"/>
                </a:lnTo>
                <a:lnTo>
                  <a:pt x="1764815" y="356910"/>
                </a:lnTo>
                <a:lnTo>
                  <a:pt x="1764815" y="849890"/>
                </a:lnTo>
                <a:lnTo>
                  <a:pt x="1897847" y="849890"/>
                </a:lnTo>
                <a:lnTo>
                  <a:pt x="1897847" y="258850"/>
                </a:lnTo>
                <a:lnTo>
                  <a:pt x="1893646" y="216853"/>
                </a:lnTo>
                <a:lnTo>
                  <a:pt x="1881481" y="177017"/>
                </a:lnTo>
                <a:lnTo>
                  <a:pt x="1869087" y="153367"/>
                </a:lnTo>
                <a:close/>
              </a:path>
              <a:path w="1898015" h="850265">
                <a:moveTo>
                  <a:pt x="948923" y="0"/>
                </a:moveTo>
                <a:lnTo>
                  <a:pt x="898441" y="3185"/>
                </a:lnTo>
                <a:lnTo>
                  <a:pt x="850455" y="12417"/>
                </a:lnTo>
                <a:lnTo>
                  <a:pt x="805566" y="27210"/>
                </a:lnTo>
                <a:lnTo>
                  <a:pt x="764374" y="47077"/>
                </a:lnTo>
                <a:lnTo>
                  <a:pt x="727480" y="71531"/>
                </a:lnTo>
                <a:lnTo>
                  <a:pt x="695483" y="100087"/>
                </a:lnTo>
                <a:lnTo>
                  <a:pt x="668984" y="132258"/>
                </a:lnTo>
                <a:lnTo>
                  <a:pt x="648583" y="167558"/>
                </a:lnTo>
                <a:lnTo>
                  <a:pt x="634881" y="205501"/>
                </a:lnTo>
                <a:lnTo>
                  <a:pt x="814177" y="205501"/>
                </a:lnTo>
                <a:lnTo>
                  <a:pt x="821599" y="198079"/>
                </a:lnTo>
                <a:lnTo>
                  <a:pt x="859394" y="174053"/>
                </a:lnTo>
                <a:lnTo>
                  <a:pt x="902242" y="158742"/>
                </a:lnTo>
                <a:lnTo>
                  <a:pt x="948923" y="153367"/>
                </a:lnTo>
                <a:lnTo>
                  <a:pt x="1241003" y="153367"/>
                </a:lnTo>
                <a:lnTo>
                  <a:pt x="1228787" y="132258"/>
                </a:lnTo>
                <a:lnTo>
                  <a:pt x="1202270" y="100087"/>
                </a:lnTo>
                <a:lnTo>
                  <a:pt x="1170264" y="71531"/>
                </a:lnTo>
                <a:lnTo>
                  <a:pt x="1133371" y="47077"/>
                </a:lnTo>
                <a:lnTo>
                  <a:pt x="1092190" y="27210"/>
                </a:lnTo>
                <a:lnTo>
                  <a:pt x="1047321" y="12417"/>
                </a:lnTo>
                <a:lnTo>
                  <a:pt x="999366" y="3185"/>
                </a:lnTo>
                <a:lnTo>
                  <a:pt x="948923" y="0"/>
                </a:lnTo>
                <a:close/>
              </a:path>
              <a:path w="1898015" h="850265">
                <a:moveTo>
                  <a:pt x="1576988" y="0"/>
                </a:moveTo>
                <a:lnTo>
                  <a:pt x="1526509" y="3185"/>
                </a:lnTo>
                <a:lnTo>
                  <a:pt x="1478525" y="12417"/>
                </a:lnTo>
                <a:lnTo>
                  <a:pt x="1433638" y="27210"/>
                </a:lnTo>
                <a:lnTo>
                  <a:pt x="1392448" y="47077"/>
                </a:lnTo>
                <a:lnTo>
                  <a:pt x="1355554" y="71531"/>
                </a:lnTo>
                <a:lnTo>
                  <a:pt x="1323558" y="100087"/>
                </a:lnTo>
                <a:lnTo>
                  <a:pt x="1297059" y="132258"/>
                </a:lnTo>
                <a:lnTo>
                  <a:pt x="1276658" y="167558"/>
                </a:lnTo>
                <a:lnTo>
                  <a:pt x="1262956" y="205501"/>
                </a:lnTo>
                <a:lnTo>
                  <a:pt x="1426656" y="205501"/>
                </a:lnTo>
                <a:lnTo>
                  <a:pt x="1434077" y="198079"/>
                </a:lnTo>
                <a:lnTo>
                  <a:pt x="1471869" y="174053"/>
                </a:lnTo>
                <a:lnTo>
                  <a:pt x="1514716" y="158742"/>
                </a:lnTo>
                <a:lnTo>
                  <a:pt x="1561397" y="153367"/>
                </a:lnTo>
                <a:lnTo>
                  <a:pt x="1869087" y="153367"/>
                </a:lnTo>
                <a:lnTo>
                  <a:pt x="1862017" y="139875"/>
                </a:lnTo>
                <a:lnTo>
                  <a:pt x="1835914" y="105958"/>
                </a:lnTo>
                <a:lnTo>
                  <a:pt x="1803836" y="75800"/>
                </a:lnTo>
                <a:lnTo>
                  <a:pt x="1766444" y="49931"/>
                </a:lnTo>
                <a:lnTo>
                  <a:pt x="1724401" y="28884"/>
                </a:lnTo>
                <a:lnTo>
                  <a:pt x="1678370" y="13192"/>
                </a:lnTo>
                <a:lnTo>
                  <a:pt x="1629011" y="3386"/>
                </a:lnTo>
                <a:lnTo>
                  <a:pt x="1576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08238" y="9493935"/>
            <a:ext cx="1927860" cy="880110"/>
          </a:xfrm>
          <a:custGeom>
            <a:avLst/>
            <a:gdLst/>
            <a:ahLst/>
            <a:cxnLst/>
            <a:rect l="l" t="t" r="r" b="b"/>
            <a:pathLst>
              <a:path w="1927859" h="880109">
                <a:moveTo>
                  <a:pt x="335822" y="0"/>
                </a:moveTo>
                <a:lnTo>
                  <a:pt x="281421" y="3590"/>
                </a:lnTo>
                <a:lnTo>
                  <a:pt x="229788" y="13982"/>
                </a:lnTo>
                <a:lnTo>
                  <a:pt x="181621" y="30608"/>
                </a:lnTo>
                <a:lnTo>
                  <a:pt x="137616" y="52900"/>
                </a:lnTo>
                <a:lnTo>
                  <a:pt x="98469" y="80290"/>
                </a:lnTo>
                <a:lnTo>
                  <a:pt x="64878" y="112210"/>
                </a:lnTo>
                <a:lnTo>
                  <a:pt x="37539" y="148091"/>
                </a:lnTo>
                <a:lnTo>
                  <a:pt x="17148" y="187366"/>
                </a:lnTo>
                <a:lnTo>
                  <a:pt x="4403" y="229466"/>
                </a:lnTo>
                <a:lnTo>
                  <a:pt x="0" y="273824"/>
                </a:lnTo>
                <a:lnTo>
                  <a:pt x="0" y="873135"/>
                </a:lnTo>
                <a:lnTo>
                  <a:pt x="6701" y="879837"/>
                </a:lnTo>
                <a:lnTo>
                  <a:pt x="156246" y="879837"/>
                </a:lnTo>
                <a:lnTo>
                  <a:pt x="162958" y="873135"/>
                </a:lnTo>
                <a:lnTo>
                  <a:pt x="162958" y="849900"/>
                </a:lnTo>
                <a:lnTo>
                  <a:pt x="29936" y="849900"/>
                </a:lnTo>
                <a:lnTo>
                  <a:pt x="29936" y="273824"/>
                </a:lnTo>
                <a:lnTo>
                  <a:pt x="34873" y="230042"/>
                </a:lnTo>
                <a:lnTo>
                  <a:pt x="49104" y="188811"/>
                </a:lnTo>
                <a:lnTo>
                  <a:pt x="71758" y="150826"/>
                </a:lnTo>
                <a:lnTo>
                  <a:pt x="101966" y="116779"/>
                </a:lnTo>
                <a:lnTo>
                  <a:pt x="138855" y="87367"/>
                </a:lnTo>
                <a:lnTo>
                  <a:pt x="181556" y="63282"/>
                </a:lnTo>
                <a:lnTo>
                  <a:pt x="229198" y="45219"/>
                </a:lnTo>
                <a:lnTo>
                  <a:pt x="280910" y="33872"/>
                </a:lnTo>
                <a:lnTo>
                  <a:pt x="335822" y="29936"/>
                </a:lnTo>
                <a:lnTo>
                  <a:pt x="487256" y="29936"/>
                </a:lnTo>
                <a:lnTo>
                  <a:pt x="483963" y="28349"/>
                </a:lnTo>
                <a:lnTo>
                  <a:pt x="437213" y="12912"/>
                </a:lnTo>
                <a:lnTo>
                  <a:pt x="387596" y="3306"/>
                </a:lnTo>
                <a:lnTo>
                  <a:pt x="335822" y="0"/>
                </a:lnTo>
                <a:close/>
              </a:path>
              <a:path w="1927859" h="880109">
                <a:moveTo>
                  <a:pt x="459460" y="183324"/>
                </a:moveTo>
                <a:lnTo>
                  <a:pt x="351413" y="183324"/>
                </a:lnTo>
                <a:lnTo>
                  <a:pt x="401454" y="190072"/>
                </a:lnTo>
                <a:lnTo>
                  <a:pt x="446458" y="209109"/>
                </a:lnTo>
                <a:lnTo>
                  <a:pt x="484613" y="238622"/>
                </a:lnTo>
                <a:lnTo>
                  <a:pt x="514109" y="276799"/>
                </a:lnTo>
                <a:lnTo>
                  <a:pt x="533138" y="321852"/>
                </a:lnTo>
                <a:lnTo>
                  <a:pt x="539878" y="371894"/>
                </a:lnTo>
                <a:lnTo>
                  <a:pt x="539878" y="873135"/>
                </a:lnTo>
                <a:lnTo>
                  <a:pt x="546590" y="879837"/>
                </a:lnTo>
                <a:lnTo>
                  <a:pt x="768615" y="879837"/>
                </a:lnTo>
                <a:lnTo>
                  <a:pt x="775316" y="873135"/>
                </a:lnTo>
                <a:lnTo>
                  <a:pt x="775316" y="849900"/>
                </a:lnTo>
                <a:lnTo>
                  <a:pt x="569815" y="849900"/>
                </a:lnTo>
                <a:lnTo>
                  <a:pt x="569815" y="371894"/>
                </a:lnTo>
                <a:lnTo>
                  <a:pt x="564027" y="321827"/>
                </a:lnTo>
                <a:lnTo>
                  <a:pt x="547582" y="275883"/>
                </a:lnTo>
                <a:lnTo>
                  <a:pt x="521773" y="235309"/>
                </a:lnTo>
                <a:lnTo>
                  <a:pt x="487930" y="201451"/>
                </a:lnTo>
                <a:lnTo>
                  <a:pt x="459460" y="183324"/>
                </a:lnTo>
                <a:close/>
              </a:path>
              <a:path w="1927859" h="880109">
                <a:moveTo>
                  <a:pt x="1071939" y="183324"/>
                </a:moveTo>
                <a:lnTo>
                  <a:pt x="963897" y="183324"/>
                </a:lnTo>
                <a:lnTo>
                  <a:pt x="1013934" y="190072"/>
                </a:lnTo>
                <a:lnTo>
                  <a:pt x="1058934" y="209109"/>
                </a:lnTo>
                <a:lnTo>
                  <a:pt x="1097088" y="238622"/>
                </a:lnTo>
                <a:lnTo>
                  <a:pt x="1126583" y="276799"/>
                </a:lnTo>
                <a:lnTo>
                  <a:pt x="1145611" y="321852"/>
                </a:lnTo>
                <a:lnTo>
                  <a:pt x="1152352" y="371894"/>
                </a:lnTo>
                <a:lnTo>
                  <a:pt x="1152352" y="873135"/>
                </a:lnTo>
                <a:lnTo>
                  <a:pt x="1159064" y="879837"/>
                </a:lnTo>
                <a:lnTo>
                  <a:pt x="1381088" y="879837"/>
                </a:lnTo>
                <a:lnTo>
                  <a:pt x="1387790" y="873135"/>
                </a:lnTo>
                <a:lnTo>
                  <a:pt x="1387790" y="849900"/>
                </a:lnTo>
                <a:lnTo>
                  <a:pt x="1182299" y="849900"/>
                </a:lnTo>
                <a:lnTo>
                  <a:pt x="1182299" y="371894"/>
                </a:lnTo>
                <a:lnTo>
                  <a:pt x="1176511" y="321827"/>
                </a:lnTo>
                <a:lnTo>
                  <a:pt x="1160064" y="275883"/>
                </a:lnTo>
                <a:lnTo>
                  <a:pt x="1134254" y="235309"/>
                </a:lnTo>
                <a:lnTo>
                  <a:pt x="1100410" y="201451"/>
                </a:lnTo>
                <a:lnTo>
                  <a:pt x="1071939" y="183324"/>
                </a:lnTo>
                <a:close/>
              </a:path>
              <a:path w="1927859" h="880109">
                <a:moveTo>
                  <a:pt x="1684415" y="183324"/>
                </a:moveTo>
                <a:lnTo>
                  <a:pt x="1576370" y="183324"/>
                </a:lnTo>
                <a:lnTo>
                  <a:pt x="1626411" y="190072"/>
                </a:lnTo>
                <a:lnTo>
                  <a:pt x="1671413" y="209109"/>
                </a:lnTo>
                <a:lnTo>
                  <a:pt x="1709565" y="238622"/>
                </a:lnTo>
                <a:lnTo>
                  <a:pt x="1739058" y="276799"/>
                </a:lnTo>
                <a:lnTo>
                  <a:pt x="1758085" y="321852"/>
                </a:lnTo>
                <a:lnTo>
                  <a:pt x="1764825" y="371894"/>
                </a:lnTo>
                <a:lnTo>
                  <a:pt x="1764825" y="873135"/>
                </a:lnTo>
                <a:lnTo>
                  <a:pt x="1771527" y="879837"/>
                </a:lnTo>
                <a:lnTo>
                  <a:pt x="1921082" y="879837"/>
                </a:lnTo>
                <a:lnTo>
                  <a:pt x="1927784" y="873135"/>
                </a:lnTo>
                <a:lnTo>
                  <a:pt x="1927784" y="849900"/>
                </a:lnTo>
                <a:lnTo>
                  <a:pt x="1794762" y="849900"/>
                </a:lnTo>
                <a:lnTo>
                  <a:pt x="1794762" y="371894"/>
                </a:lnTo>
                <a:lnTo>
                  <a:pt x="1788975" y="321827"/>
                </a:lnTo>
                <a:lnTo>
                  <a:pt x="1772531" y="275883"/>
                </a:lnTo>
                <a:lnTo>
                  <a:pt x="1746724" y="235309"/>
                </a:lnTo>
                <a:lnTo>
                  <a:pt x="1712884" y="201451"/>
                </a:lnTo>
                <a:lnTo>
                  <a:pt x="1684415" y="183324"/>
                </a:lnTo>
                <a:close/>
              </a:path>
              <a:path w="1927859" h="880109">
                <a:moveTo>
                  <a:pt x="351413" y="153387"/>
                </a:moveTo>
                <a:lnTo>
                  <a:pt x="301400" y="159168"/>
                </a:lnTo>
                <a:lnTo>
                  <a:pt x="255455" y="175630"/>
                </a:lnTo>
                <a:lnTo>
                  <a:pt x="214900" y="201451"/>
                </a:lnTo>
                <a:lnTo>
                  <a:pt x="181056" y="235309"/>
                </a:lnTo>
                <a:lnTo>
                  <a:pt x="155246" y="275883"/>
                </a:lnTo>
                <a:lnTo>
                  <a:pt x="138790" y="321852"/>
                </a:lnTo>
                <a:lnTo>
                  <a:pt x="133011" y="371894"/>
                </a:lnTo>
                <a:lnTo>
                  <a:pt x="133011" y="849900"/>
                </a:lnTo>
                <a:lnTo>
                  <a:pt x="162958" y="849900"/>
                </a:lnTo>
                <a:lnTo>
                  <a:pt x="162958" y="371894"/>
                </a:lnTo>
                <a:lnTo>
                  <a:pt x="169701" y="321827"/>
                </a:lnTo>
                <a:lnTo>
                  <a:pt x="188725" y="276799"/>
                </a:lnTo>
                <a:lnTo>
                  <a:pt x="218218" y="238622"/>
                </a:lnTo>
                <a:lnTo>
                  <a:pt x="256371" y="209109"/>
                </a:lnTo>
                <a:lnTo>
                  <a:pt x="301372" y="190072"/>
                </a:lnTo>
                <a:lnTo>
                  <a:pt x="351413" y="183324"/>
                </a:lnTo>
                <a:lnTo>
                  <a:pt x="459460" y="183324"/>
                </a:lnTo>
                <a:lnTo>
                  <a:pt x="447375" y="175630"/>
                </a:lnTo>
                <a:lnTo>
                  <a:pt x="401429" y="159168"/>
                </a:lnTo>
                <a:lnTo>
                  <a:pt x="351413" y="153387"/>
                </a:lnTo>
                <a:close/>
              </a:path>
              <a:path w="1927859" h="880109">
                <a:moveTo>
                  <a:pt x="963897" y="153387"/>
                </a:moveTo>
                <a:lnTo>
                  <a:pt x="913851" y="159168"/>
                </a:lnTo>
                <a:lnTo>
                  <a:pt x="867879" y="175630"/>
                </a:lnTo>
                <a:lnTo>
                  <a:pt x="827303" y="201451"/>
                </a:lnTo>
                <a:lnTo>
                  <a:pt x="793444" y="235309"/>
                </a:lnTo>
                <a:lnTo>
                  <a:pt x="767623" y="275883"/>
                </a:lnTo>
                <a:lnTo>
                  <a:pt x="751161" y="321852"/>
                </a:lnTo>
                <a:lnTo>
                  <a:pt x="745380" y="371894"/>
                </a:lnTo>
                <a:lnTo>
                  <a:pt x="745380" y="849900"/>
                </a:lnTo>
                <a:lnTo>
                  <a:pt x="775316" y="849900"/>
                </a:lnTo>
                <a:lnTo>
                  <a:pt x="775316" y="371894"/>
                </a:lnTo>
                <a:lnTo>
                  <a:pt x="782064" y="321827"/>
                </a:lnTo>
                <a:lnTo>
                  <a:pt x="801099" y="276799"/>
                </a:lnTo>
                <a:lnTo>
                  <a:pt x="830612" y="238622"/>
                </a:lnTo>
                <a:lnTo>
                  <a:pt x="868789" y="209109"/>
                </a:lnTo>
                <a:lnTo>
                  <a:pt x="913822" y="190072"/>
                </a:lnTo>
                <a:lnTo>
                  <a:pt x="963897" y="183324"/>
                </a:lnTo>
                <a:lnTo>
                  <a:pt x="1071939" y="183324"/>
                </a:lnTo>
                <a:lnTo>
                  <a:pt x="1059855" y="175630"/>
                </a:lnTo>
                <a:lnTo>
                  <a:pt x="1013910" y="159168"/>
                </a:lnTo>
                <a:lnTo>
                  <a:pt x="963897" y="153387"/>
                </a:lnTo>
                <a:close/>
              </a:path>
              <a:path w="1927859" h="880109">
                <a:moveTo>
                  <a:pt x="1576370" y="153387"/>
                </a:moveTo>
                <a:lnTo>
                  <a:pt x="1526328" y="159168"/>
                </a:lnTo>
                <a:lnTo>
                  <a:pt x="1480357" y="175630"/>
                </a:lnTo>
                <a:lnTo>
                  <a:pt x="1439781" y="201451"/>
                </a:lnTo>
                <a:lnTo>
                  <a:pt x="1405921" y="235309"/>
                </a:lnTo>
                <a:lnTo>
                  <a:pt x="1380098" y="275883"/>
                </a:lnTo>
                <a:lnTo>
                  <a:pt x="1363635" y="321852"/>
                </a:lnTo>
                <a:lnTo>
                  <a:pt x="1357853" y="371894"/>
                </a:lnTo>
                <a:lnTo>
                  <a:pt x="1357853" y="849900"/>
                </a:lnTo>
                <a:lnTo>
                  <a:pt x="1387790" y="849900"/>
                </a:lnTo>
                <a:lnTo>
                  <a:pt x="1387790" y="371894"/>
                </a:lnTo>
                <a:lnTo>
                  <a:pt x="1394537" y="321827"/>
                </a:lnTo>
                <a:lnTo>
                  <a:pt x="1413573" y="276799"/>
                </a:lnTo>
                <a:lnTo>
                  <a:pt x="1443085" y="238622"/>
                </a:lnTo>
                <a:lnTo>
                  <a:pt x="1481263" y="209109"/>
                </a:lnTo>
                <a:lnTo>
                  <a:pt x="1526295" y="190072"/>
                </a:lnTo>
                <a:lnTo>
                  <a:pt x="1576370" y="183324"/>
                </a:lnTo>
                <a:lnTo>
                  <a:pt x="1684415" y="183324"/>
                </a:lnTo>
                <a:lnTo>
                  <a:pt x="1672331" y="175630"/>
                </a:lnTo>
                <a:lnTo>
                  <a:pt x="1626386" y="159168"/>
                </a:lnTo>
                <a:lnTo>
                  <a:pt x="1576370" y="153387"/>
                </a:lnTo>
                <a:close/>
              </a:path>
              <a:path w="1927859" h="880109">
                <a:moveTo>
                  <a:pt x="1744209" y="29936"/>
                </a:moveTo>
                <a:lnTo>
                  <a:pt x="1591961" y="29936"/>
                </a:lnTo>
                <a:lnTo>
                  <a:pt x="1646871" y="33872"/>
                </a:lnTo>
                <a:lnTo>
                  <a:pt x="1698581" y="45219"/>
                </a:lnTo>
                <a:lnTo>
                  <a:pt x="1746223" y="63282"/>
                </a:lnTo>
                <a:lnTo>
                  <a:pt x="1788924" y="87367"/>
                </a:lnTo>
                <a:lnTo>
                  <a:pt x="1825814" y="116779"/>
                </a:lnTo>
                <a:lnTo>
                  <a:pt x="1856022" y="150826"/>
                </a:lnTo>
                <a:lnTo>
                  <a:pt x="1878678" y="188811"/>
                </a:lnTo>
                <a:lnTo>
                  <a:pt x="1892910" y="230042"/>
                </a:lnTo>
                <a:lnTo>
                  <a:pt x="1897847" y="273824"/>
                </a:lnTo>
                <a:lnTo>
                  <a:pt x="1897847" y="849900"/>
                </a:lnTo>
                <a:lnTo>
                  <a:pt x="1927784" y="849900"/>
                </a:lnTo>
                <a:lnTo>
                  <a:pt x="1927784" y="273824"/>
                </a:lnTo>
                <a:lnTo>
                  <a:pt x="1923380" y="229466"/>
                </a:lnTo>
                <a:lnTo>
                  <a:pt x="1910634" y="187366"/>
                </a:lnTo>
                <a:lnTo>
                  <a:pt x="1890243" y="148091"/>
                </a:lnTo>
                <a:lnTo>
                  <a:pt x="1862902" y="112210"/>
                </a:lnTo>
                <a:lnTo>
                  <a:pt x="1829310" y="80290"/>
                </a:lnTo>
                <a:lnTo>
                  <a:pt x="1790163" y="52900"/>
                </a:lnTo>
                <a:lnTo>
                  <a:pt x="1746158" y="30608"/>
                </a:lnTo>
                <a:lnTo>
                  <a:pt x="1744209" y="29936"/>
                </a:lnTo>
                <a:close/>
              </a:path>
              <a:path w="1927859" h="880109">
                <a:moveTo>
                  <a:pt x="487256" y="29936"/>
                </a:moveTo>
                <a:lnTo>
                  <a:pt x="335822" y="29936"/>
                </a:lnTo>
                <a:lnTo>
                  <a:pt x="388898" y="33667"/>
                </a:lnTo>
                <a:lnTo>
                  <a:pt x="439346" y="44465"/>
                </a:lnTo>
                <a:lnTo>
                  <a:pt x="486247" y="61732"/>
                </a:lnTo>
                <a:lnTo>
                  <a:pt x="528681" y="84874"/>
                </a:lnTo>
                <a:lnTo>
                  <a:pt x="565731" y="113294"/>
                </a:lnTo>
                <a:lnTo>
                  <a:pt x="596477" y="146396"/>
                </a:lnTo>
                <a:lnTo>
                  <a:pt x="620000" y="183585"/>
                </a:lnTo>
                <a:lnTo>
                  <a:pt x="635383" y="224265"/>
                </a:lnTo>
                <a:lnTo>
                  <a:pt x="637090" y="230851"/>
                </a:lnTo>
                <a:lnTo>
                  <a:pt x="643058" y="235448"/>
                </a:lnTo>
                <a:lnTo>
                  <a:pt x="656681" y="235448"/>
                </a:lnTo>
                <a:lnTo>
                  <a:pt x="662639" y="230851"/>
                </a:lnTo>
                <a:lnTo>
                  <a:pt x="664346" y="224244"/>
                </a:lnTo>
                <a:lnTo>
                  <a:pt x="679687" y="183568"/>
                </a:lnTo>
                <a:lnTo>
                  <a:pt x="684082" y="176612"/>
                </a:lnTo>
                <a:lnTo>
                  <a:pt x="649844" y="176612"/>
                </a:lnTo>
                <a:lnTo>
                  <a:pt x="628084" y="139044"/>
                </a:lnTo>
                <a:lnTo>
                  <a:pt x="599906" y="104966"/>
                </a:lnTo>
                <a:lnTo>
                  <a:pt x="566020" y="74845"/>
                </a:lnTo>
                <a:lnTo>
                  <a:pt x="527135" y="49150"/>
                </a:lnTo>
                <a:lnTo>
                  <a:pt x="487256" y="29936"/>
                </a:lnTo>
                <a:close/>
              </a:path>
              <a:path w="1927859" h="880109">
                <a:moveTo>
                  <a:pt x="1115321" y="29936"/>
                </a:moveTo>
                <a:lnTo>
                  <a:pt x="963897" y="29936"/>
                </a:lnTo>
                <a:lnTo>
                  <a:pt x="1016970" y="33667"/>
                </a:lnTo>
                <a:lnTo>
                  <a:pt x="1067414" y="44465"/>
                </a:lnTo>
                <a:lnTo>
                  <a:pt x="1114312" y="61732"/>
                </a:lnTo>
                <a:lnTo>
                  <a:pt x="1156744" y="84874"/>
                </a:lnTo>
                <a:lnTo>
                  <a:pt x="1193794" y="113294"/>
                </a:lnTo>
                <a:lnTo>
                  <a:pt x="1224541" y="146396"/>
                </a:lnTo>
                <a:lnTo>
                  <a:pt x="1248069" y="183585"/>
                </a:lnTo>
                <a:lnTo>
                  <a:pt x="1263458" y="224265"/>
                </a:lnTo>
                <a:lnTo>
                  <a:pt x="1265165" y="230851"/>
                </a:lnTo>
                <a:lnTo>
                  <a:pt x="1271113" y="235448"/>
                </a:lnTo>
                <a:lnTo>
                  <a:pt x="1284746" y="235448"/>
                </a:lnTo>
                <a:lnTo>
                  <a:pt x="1290704" y="230851"/>
                </a:lnTo>
                <a:lnTo>
                  <a:pt x="1292421" y="224244"/>
                </a:lnTo>
                <a:lnTo>
                  <a:pt x="1307762" y="183568"/>
                </a:lnTo>
                <a:lnTo>
                  <a:pt x="1312156" y="176612"/>
                </a:lnTo>
                <a:lnTo>
                  <a:pt x="1277919" y="176612"/>
                </a:lnTo>
                <a:lnTo>
                  <a:pt x="1256153" y="139044"/>
                </a:lnTo>
                <a:lnTo>
                  <a:pt x="1227971" y="104966"/>
                </a:lnTo>
                <a:lnTo>
                  <a:pt x="1194083" y="74845"/>
                </a:lnTo>
                <a:lnTo>
                  <a:pt x="1155199" y="49150"/>
                </a:lnTo>
                <a:lnTo>
                  <a:pt x="1115321" y="29936"/>
                </a:lnTo>
                <a:close/>
              </a:path>
              <a:path w="1927859" h="880109">
                <a:moveTo>
                  <a:pt x="963897" y="0"/>
                </a:moveTo>
                <a:lnTo>
                  <a:pt x="912088" y="3306"/>
                </a:lnTo>
                <a:lnTo>
                  <a:pt x="862444" y="12912"/>
                </a:lnTo>
                <a:lnTo>
                  <a:pt x="815677" y="28349"/>
                </a:lnTo>
                <a:lnTo>
                  <a:pt x="772497" y="49150"/>
                </a:lnTo>
                <a:lnTo>
                  <a:pt x="733613" y="74845"/>
                </a:lnTo>
                <a:lnTo>
                  <a:pt x="699736" y="104966"/>
                </a:lnTo>
                <a:lnTo>
                  <a:pt x="671576" y="139044"/>
                </a:lnTo>
                <a:lnTo>
                  <a:pt x="649844" y="176612"/>
                </a:lnTo>
                <a:lnTo>
                  <a:pt x="684082" y="176612"/>
                </a:lnTo>
                <a:lnTo>
                  <a:pt x="703182" y="146383"/>
                </a:lnTo>
                <a:lnTo>
                  <a:pt x="733910" y="113284"/>
                </a:lnTo>
                <a:lnTo>
                  <a:pt x="770952" y="84867"/>
                </a:lnTo>
                <a:lnTo>
                  <a:pt x="813391" y="61728"/>
                </a:lnTo>
                <a:lnTo>
                  <a:pt x="860308" y="44463"/>
                </a:lnTo>
                <a:lnTo>
                  <a:pt x="910782" y="33667"/>
                </a:lnTo>
                <a:lnTo>
                  <a:pt x="963897" y="29936"/>
                </a:lnTo>
                <a:lnTo>
                  <a:pt x="1115321" y="29936"/>
                </a:lnTo>
                <a:lnTo>
                  <a:pt x="1112028" y="28349"/>
                </a:lnTo>
                <a:lnTo>
                  <a:pt x="1065281" y="12912"/>
                </a:lnTo>
                <a:lnTo>
                  <a:pt x="1015667" y="3306"/>
                </a:lnTo>
                <a:lnTo>
                  <a:pt x="963897" y="0"/>
                </a:lnTo>
                <a:close/>
              </a:path>
              <a:path w="1927859" h="880109">
                <a:moveTo>
                  <a:pt x="1591961" y="0"/>
                </a:moveTo>
                <a:lnTo>
                  <a:pt x="1540153" y="3306"/>
                </a:lnTo>
                <a:lnTo>
                  <a:pt x="1490511" y="12912"/>
                </a:lnTo>
                <a:lnTo>
                  <a:pt x="1443745" y="28349"/>
                </a:lnTo>
                <a:lnTo>
                  <a:pt x="1400567" y="49150"/>
                </a:lnTo>
                <a:lnTo>
                  <a:pt x="1361685" y="74845"/>
                </a:lnTo>
                <a:lnTo>
                  <a:pt x="1327810" y="104966"/>
                </a:lnTo>
                <a:lnTo>
                  <a:pt x="1299651" y="139044"/>
                </a:lnTo>
                <a:lnTo>
                  <a:pt x="1277919" y="176612"/>
                </a:lnTo>
                <a:lnTo>
                  <a:pt x="1312156" y="176612"/>
                </a:lnTo>
                <a:lnTo>
                  <a:pt x="1331254" y="146383"/>
                </a:lnTo>
                <a:lnTo>
                  <a:pt x="1361979" y="113284"/>
                </a:lnTo>
                <a:lnTo>
                  <a:pt x="1399018" y="84867"/>
                </a:lnTo>
                <a:lnTo>
                  <a:pt x="1441455" y="61728"/>
                </a:lnTo>
                <a:lnTo>
                  <a:pt x="1488370" y="44463"/>
                </a:lnTo>
                <a:lnTo>
                  <a:pt x="1538845" y="33667"/>
                </a:lnTo>
                <a:lnTo>
                  <a:pt x="1591961" y="29936"/>
                </a:lnTo>
                <a:lnTo>
                  <a:pt x="1744209" y="29936"/>
                </a:lnTo>
                <a:lnTo>
                  <a:pt x="1697991" y="13982"/>
                </a:lnTo>
                <a:lnTo>
                  <a:pt x="1646360" y="3590"/>
                </a:lnTo>
                <a:lnTo>
                  <a:pt x="15919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84222" y="9066375"/>
            <a:ext cx="2552700" cy="1699260"/>
          </a:xfrm>
          <a:custGeom>
            <a:avLst/>
            <a:gdLst/>
            <a:ahLst/>
            <a:cxnLst/>
            <a:rect l="l" t="t" r="r" b="b"/>
            <a:pathLst>
              <a:path w="2552700" h="1699259">
                <a:moveTo>
                  <a:pt x="2535912" y="0"/>
                </a:moveTo>
                <a:lnTo>
                  <a:pt x="0" y="1673949"/>
                </a:lnTo>
                <a:lnTo>
                  <a:pt x="16491" y="1698943"/>
                </a:lnTo>
                <a:lnTo>
                  <a:pt x="2552403" y="24994"/>
                </a:lnTo>
                <a:lnTo>
                  <a:pt x="25359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87390" y="9177047"/>
            <a:ext cx="2044064" cy="1583690"/>
          </a:xfrm>
          <a:custGeom>
            <a:avLst/>
            <a:gdLst/>
            <a:ahLst/>
            <a:cxnLst/>
            <a:rect l="l" t="t" r="r" b="b"/>
            <a:pathLst>
              <a:path w="2044065" h="1583690">
                <a:moveTo>
                  <a:pt x="2043874" y="0"/>
                </a:moveTo>
                <a:lnTo>
                  <a:pt x="0" y="1583103"/>
                </a:lnTo>
                <a:lnTo>
                  <a:pt x="1724201" y="257524"/>
                </a:lnTo>
                <a:lnTo>
                  <a:pt x="2043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78299" y="9169138"/>
            <a:ext cx="2068195" cy="1603375"/>
          </a:xfrm>
          <a:custGeom>
            <a:avLst/>
            <a:gdLst/>
            <a:ahLst/>
            <a:cxnLst/>
            <a:rect l="l" t="t" r="r" b="b"/>
            <a:pathLst>
              <a:path w="2068195" h="1603375">
                <a:moveTo>
                  <a:pt x="2040461" y="0"/>
                </a:moveTo>
                <a:lnTo>
                  <a:pt x="2006463" y="29958"/>
                </a:lnTo>
                <a:lnTo>
                  <a:pt x="1972050" y="58039"/>
                </a:lnTo>
                <a:lnTo>
                  <a:pt x="1927138" y="94010"/>
                </a:lnTo>
                <a:lnTo>
                  <a:pt x="1699290" y="272936"/>
                </a:lnTo>
                <a:lnTo>
                  <a:pt x="0" y="1579124"/>
                </a:lnTo>
                <a:lnTo>
                  <a:pt x="18166" y="1602925"/>
                </a:lnTo>
                <a:lnTo>
                  <a:pt x="1679881" y="326027"/>
                </a:lnTo>
                <a:lnTo>
                  <a:pt x="1930395" y="129695"/>
                </a:lnTo>
                <a:lnTo>
                  <a:pt x="1988187" y="83434"/>
                </a:lnTo>
                <a:lnTo>
                  <a:pt x="2026955" y="51552"/>
                </a:lnTo>
                <a:lnTo>
                  <a:pt x="2062647" y="19041"/>
                </a:lnTo>
                <a:lnTo>
                  <a:pt x="2067937" y="8397"/>
                </a:lnTo>
                <a:lnTo>
                  <a:pt x="2038021" y="7444"/>
                </a:lnTo>
                <a:lnTo>
                  <a:pt x="2038157" y="2879"/>
                </a:lnTo>
                <a:lnTo>
                  <a:pt x="20404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32961" y="9313180"/>
            <a:ext cx="1595755" cy="1446530"/>
          </a:xfrm>
          <a:custGeom>
            <a:avLst/>
            <a:gdLst/>
            <a:ahLst/>
            <a:cxnLst/>
            <a:rect l="l" t="t" r="r" b="b"/>
            <a:pathLst>
              <a:path w="1595754" h="1446529">
                <a:moveTo>
                  <a:pt x="1575061" y="0"/>
                </a:moveTo>
                <a:lnTo>
                  <a:pt x="0" y="1423789"/>
                </a:lnTo>
                <a:lnTo>
                  <a:pt x="20083" y="1445997"/>
                </a:lnTo>
                <a:lnTo>
                  <a:pt x="1595134" y="22208"/>
                </a:lnTo>
                <a:lnTo>
                  <a:pt x="15750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2918" y="9135743"/>
            <a:ext cx="587375" cy="1617345"/>
          </a:xfrm>
          <a:custGeom>
            <a:avLst/>
            <a:gdLst/>
            <a:ahLst/>
            <a:cxnLst/>
            <a:rect l="l" t="t" r="r" b="b"/>
            <a:pathLst>
              <a:path w="587375" h="1617345">
                <a:moveTo>
                  <a:pt x="0" y="0"/>
                </a:moveTo>
                <a:lnTo>
                  <a:pt x="92585" y="257937"/>
                </a:lnTo>
                <a:lnTo>
                  <a:pt x="587092" y="16170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38149" y="9132042"/>
            <a:ext cx="615950" cy="1626235"/>
          </a:xfrm>
          <a:custGeom>
            <a:avLst/>
            <a:gdLst/>
            <a:ahLst/>
            <a:cxnLst/>
            <a:rect l="l" t="t" r="r" b="b"/>
            <a:pathLst>
              <a:path w="615950" h="1626234">
                <a:moveTo>
                  <a:pt x="29255" y="0"/>
                </a:moveTo>
                <a:lnTo>
                  <a:pt x="14763" y="3696"/>
                </a:lnTo>
                <a:lnTo>
                  <a:pt x="0" y="6094"/>
                </a:lnTo>
                <a:lnTo>
                  <a:pt x="1220" y="10040"/>
                </a:lnTo>
                <a:lnTo>
                  <a:pt x="16600" y="53830"/>
                </a:lnTo>
                <a:lnTo>
                  <a:pt x="35638" y="106971"/>
                </a:lnTo>
                <a:lnTo>
                  <a:pt x="60790" y="176772"/>
                </a:lnTo>
                <a:lnTo>
                  <a:pt x="126304" y="357788"/>
                </a:lnTo>
                <a:lnTo>
                  <a:pt x="587804" y="1625908"/>
                </a:lnTo>
                <a:lnTo>
                  <a:pt x="615928" y="1615657"/>
                </a:lnTo>
                <a:lnTo>
                  <a:pt x="151880" y="340535"/>
                </a:lnTo>
                <a:lnTo>
                  <a:pt x="76315" y="131841"/>
                </a:lnTo>
                <a:lnTo>
                  <a:pt x="54894" y="72392"/>
                </a:lnTo>
                <a:lnTo>
                  <a:pt x="39516" y="29444"/>
                </a:lnTo>
                <a:lnTo>
                  <a:pt x="30856" y="4843"/>
                </a:lnTo>
                <a:lnTo>
                  <a:pt x="29255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77495" y="10737850"/>
            <a:ext cx="3277870" cy="185420"/>
          </a:xfrm>
          <a:custGeom>
            <a:avLst/>
            <a:gdLst/>
            <a:ahLst/>
            <a:cxnLst/>
            <a:rect l="l" t="t" r="r" b="b"/>
            <a:pathLst>
              <a:path w="3277870" h="185420">
                <a:moveTo>
                  <a:pt x="3270790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8570"/>
                </a:lnTo>
                <a:lnTo>
                  <a:pt x="6701" y="185271"/>
                </a:lnTo>
                <a:lnTo>
                  <a:pt x="3270790" y="185271"/>
                </a:lnTo>
                <a:lnTo>
                  <a:pt x="3277491" y="178570"/>
                </a:lnTo>
                <a:lnTo>
                  <a:pt x="3277491" y="155335"/>
                </a:lnTo>
                <a:lnTo>
                  <a:pt x="29946" y="155335"/>
                </a:lnTo>
                <a:lnTo>
                  <a:pt x="29946" y="29946"/>
                </a:lnTo>
                <a:lnTo>
                  <a:pt x="3277491" y="29946"/>
                </a:lnTo>
                <a:lnTo>
                  <a:pt x="3277491" y="6711"/>
                </a:lnTo>
                <a:lnTo>
                  <a:pt x="3270790" y="0"/>
                </a:lnTo>
                <a:close/>
              </a:path>
              <a:path w="3277870" h="185420">
                <a:moveTo>
                  <a:pt x="3277491" y="29946"/>
                </a:moveTo>
                <a:lnTo>
                  <a:pt x="3247555" y="29946"/>
                </a:lnTo>
                <a:lnTo>
                  <a:pt x="3247555" y="155335"/>
                </a:lnTo>
                <a:lnTo>
                  <a:pt x="3277491" y="155335"/>
                </a:lnTo>
                <a:lnTo>
                  <a:pt x="3277491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623854" y="11034976"/>
            <a:ext cx="367030" cy="243840"/>
          </a:xfrm>
          <a:custGeom>
            <a:avLst/>
            <a:gdLst/>
            <a:ahLst/>
            <a:cxnLst/>
            <a:rect l="l" t="t" r="r" b="b"/>
            <a:pathLst>
              <a:path w="367029" h="243840">
                <a:moveTo>
                  <a:pt x="300964" y="0"/>
                </a:moveTo>
                <a:lnTo>
                  <a:pt x="281980" y="2094"/>
                </a:lnTo>
                <a:lnTo>
                  <a:pt x="20261" y="69897"/>
                </a:lnTo>
                <a:lnTo>
                  <a:pt x="0" y="75579"/>
                </a:lnTo>
                <a:lnTo>
                  <a:pt x="197124" y="243616"/>
                </a:lnTo>
                <a:lnTo>
                  <a:pt x="342816" y="119421"/>
                </a:lnTo>
                <a:lnTo>
                  <a:pt x="359418" y="98293"/>
                </a:lnTo>
                <a:lnTo>
                  <a:pt x="366412" y="73306"/>
                </a:lnTo>
                <a:lnTo>
                  <a:pt x="363552" y="47516"/>
                </a:lnTo>
                <a:lnTo>
                  <a:pt x="350586" y="23979"/>
                </a:lnTo>
                <a:lnTo>
                  <a:pt x="336326" y="11284"/>
                </a:lnTo>
                <a:lnTo>
                  <a:pt x="319432" y="3177"/>
                </a:lnTo>
                <a:lnTo>
                  <a:pt x="300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08132" y="11020056"/>
            <a:ext cx="397510" cy="273685"/>
          </a:xfrm>
          <a:custGeom>
            <a:avLst/>
            <a:gdLst/>
            <a:ahLst/>
            <a:cxnLst/>
            <a:rect l="l" t="t" r="r" b="b"/>
            <a:pathLst>
              <a:path w="397509" h="273684">
                <a:moveTo>
                  <a:pt x="317100" y="0"/>
                </a:moveTo>
                <a:lnTo>
                  <a:pt x="28428" y="71360"/>
                </a:lnTo>
                <a:lnTo>
                  <a:pt x="0" y="92951"/>
                </a:lnTo>
                <a:lnTo>
                  <a:pt x="1905" y="98385"/>
                </a:lnTo>
                <a:lnTo>
                  <a:pt x="205941" y="272306"/>
                </a:lnTo>
                <a:lnTo>
                  <a:pt x="209386" y="273500"/>
                </a:lnTo>
                <a:lnTo>
                  <a:pt x="216307" y="273500"/>
                </a:lnTo>
                <a:lnTo>
                  <a:pt x="219752" y="272306"/>
                </a:lnTo>
                <a:lnTo>
                  <a:pt x="259009" y="238862"/>
                </a:lnTo>
                <a:lnTo>
                  <a:pt x="212841" y="238862"/>
                </a:lnTo>
                <a:lnTo>
                  <a:pt x="46888" y="97390"/>
                </a:lnTo>
                <a:lnTo>
                  <a:pt x="301425" y="31497"/>
                </a:lnTo>
                <a:lnTo>
                  <a:pt x="316169" y="29911"/>
                </a:lnTo>
                <a:lnTo>
                  <a:pt x="378103" y="29911"/>
                </a:lnTo>
                <a:lnTo>
                  <a:pt x="377737" y="29246"/>
                </a:lnTo>
                <a:lnTo>
                  <a:pt x="360362" y="13820"/>
                </a:lnTo>
                <a:lnTo>
                  <a:pt x="339685" y="3922"/>
                </a:lnTo>
                <a:lnTo>
                  <a:pt x="317100" y="0"/>
                </a:lnTo>
                <a:close/>
              </a:path>
              <a:path w="397509" h="273684">
                <a:moveTo>
                  <a:pt x="378103" y="29911"/>
                </a:moveTo>
                <a:lnTo>
                  <a:pt x="316169" y="29911"/>
                </a:lnTo>
                <a:lnTo>
                  <a:pt x="330589" y="32414"/>
                </a:lnTo>
                <a:lnTo>
                  <a:pt x="343788" y="38728"/>
                </a:lnTo>
                <a:lnTo>
                  <a:pt x="354868" y="48575"/>
                </a:lnTo>
                <a:lnTo>
                  <a:pt x="364949" y="66899"/>
                </a:lnTo>
                <a:lnTo>
                  <a:pt x="367173" y="87011"/>
                </a:lnTo>
                <a:lnTo>
                  <a:pt x="361734" y="106499"/>
                </a:lnTo>
                <a:lnTo>
                  <a:pt x="348827" y="122950"/>
                </a:lnTo>
                <a:lnTo>
                  <a:pt x="212841" y="238862"/>
                </a:lnTo>
                <a:lnTo>
                  <a:pt x="259009" y="238862"/>
                </a:lnTo>
                <a:lnTo>
                  <a:pt x="368240" y="145734"/>
                </a:lnTo>
                <a:lnTo>
                  <a:pt x="388465" y="119966"/>
                </a:lnTo>
                <a:lnTo>
                  <a:pt x="396995" y="89441"/>
                </a:lnTo>
                <a:lnTo>
                  <a:pt x="393522" y="57941"/>
                </a:lnTo>
                <a:lnTo>
                  <a:pt x="378103" y="29911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8187" y="10119262"/>
            <a:ext cx="3252470" cy="1174750"/>
          </a:xfrm>
          <a:custGeom>
            <a:avLst/>
            <a:gdLst/>
            <a:ahLst/>
            <a:cxnLst/>
            <a:rect l="l" t="t" r="r" b="b"/>
            <a:pathLst>
              <a:path w="3252470" h="1174750">
                <a:moveTo>
                  <a:pt x="1425190" y="0"/>
                </a:moveTo>
                <a:lnTo>
                  <a:pt x="1354036" y="2197"/>
                </a:lnTo>
                <a:lnTo>
                  <a:pt x="1284606" y="8281"/>
                </a:lnTo>
                <a:lnTo>
                  <a:pt x="1216909" y="18066"/>
                </a:lnTo>
                <a:lnTo>
                  <a:pt x="1150951" y="31363"/>
                </a:lnTo>
                <a:lnTo>
                  <a:pt x="1086742" y="47984"/>
                </a:lnTo>
                <a:lnTo>
                  <a:pt x="1024288" y="67743"/>
                </a:lnTo>
                <a:lnTo>
                  <a:pt x="963598" y="90452"/>
                </a:lnTo>
                <a:lnTo>
                  <a:pt x="904679" y="115922"/>
                </a:lnTo>
                <a:lnTo>
                  <a:pt x="847538" y="143968"/>
                </a:lnTo>
                <a:lnTo>
                  <a:pt x="792185" y="174400"/>
                </a:lnTo>
                <a:lnTo>
                  <a:pt x="719345" y="219568"/>
                </a:lnTo>
                <a:lnTo>
                  <a:pt x="674871" y="250145"/>
                </a:lnTo>
                <a:lnTo>
                  <a:pt x="631763" y="282060"/>
                </a:lnTo>
                <a:lnTo>
                  <a:pt x="590026" y="315192"/>
                </a:lnTo>
                <a:lnTo>
                  <a:pt x="549665" y="349418"/>
                </a:lnTo>
                <a:lnTo>
                  <a:pt x="510684" y="384616"/>
                </a:lnTo>
                <a:lnTo>
                  <a:pt x="473088" y="420663"/>
                </a:lnTo>
                <a:lnTo>
                  <a:pt x="436882" y="457436"/>
                </a:lnTo>
                <a:lnTo>
                  <a:pt x="402070" y="494815"/>
                </a:lnTo>
                <a:lnTo>
                  <a:pt x="368657" y="532675"/>
                </a:lnTo>
                <a:lnTo>
                  <a:pt x="336648" y="570896"/>
                </a:lnTo>
                <a:lnTo>
                  <a:pt x="306048" y="609353"/>
                </a:lnTo>
                <a:lnTo>
                  <a:pt x="276860" y="647926"/>
                </a:lnTo>
                <a:lnTo>
                  <a:pt x="236366" y="704052"/>
                </a:lnTo>
                <a:lnTo>
                  <a:pt x="198985" y="758264"/>
                </a:lnTo>
                <a:lnTo>
                  <a:pt x="164733" y="810470"/>
                </a:lnTo>
                <a:lnTo>
                  <a:pt x="133628" y="860572"/>
                </a:lnTo>
                <a:lnTo>
                  <a:pt x="105685" y="908478"/>
                </a:lnTo>
                <a:lnTo>
                  <a:pt x="80921" y="954091"/>
                </a:lnTo>
                <a:lnTo>
                  <a:pt x="59352" y="997316"/>
                </a:lnTo>
                <a:lnTo>
                  <a:pt x="40994" y="1038060"/>
                </a:lnTo>
                <a:lnTo>
                  <a:pt x="25863" y="1076227"/>
                </a:lnTo>
                <a:lnTo>
                  <a:pt x="5350" y="1144451"/>
                </a:lnTo>
                <a:lnTo>
                  <a:pt x="0" y="1174318"/>
                </a:lnTo>
                <a:lnTo>
                  <a:pt x="1805473" y="1174318"/>
                </a:lnTo>
                <a:lnTo>
                  <a:pt x="1805473" y="1104435"/>
                </a:lnTo>
                <a:lnTo>
                  <a:pt x="2236884" y="639109"/>
                </a:lnTo>
                <a:lnTo>
                  <a:pt x="2783511" y="639109"/>
                </a:lnTo>
                <a:lnTo>
                  <a:pt x="2742836" y="602930"/>
                </a:lnTo>
                <a:lnTo>
                  <a:pt x="2694188" y="561050"/>
                </a:lnTo>
                <a:lnTo>
                  <a:pt x="2645941" y="520892"/>
                </a:lnTo>
                <a:lnTo>
                  <a:pt x="2598095" y="482432"/>
                </a:lnTo>
                <a:lnTo>
                  <a:pt x="2550651" y="445648"/>
                </a:lnTo>
                <a:lnTo>
                  <a:pt x="2503610" y="410515"/>
                </a:lnTo>
                <a:lnTo>
                  <a:pt x="2456973" y="377010"/>
                </a:lnTo>
                <a:lnTo>
                  <a:pt x="2410741" y="345111"/>
                </a:lnTo>
                <a:lnTo>
                  <a:pt x="2364915" y="314792"/>
                </a:lnTo>
                <a:lnTo>
                  <a:pt x="2319496" y="286032"/>
                </a:lnTo>
                <a:lnTo>
                  <a:pt x="2274484" y="258805"/>
                </a:lnTo>
                <a:lnTo>
                  <a:pt x="2229882" y="233090"/>
                </a:lnTo>
                <a:lnTo>
                  <a:pt x="2185690" y="208863"/>
                </a:lnTo>
                <a:lnTo>
                  <a:pt x="2141908" y="186099"/>
                </a:lnTo>
                <a:lnTo>
                  <a:pt x="2098538" y="164777"/>
                </a:lnTo>
                <a:lnTo>
                  <a:pt x="2055581" y="144871"/>
                </a:lnTo>
                <a:lnTo>
                  <a:pt x="2013037" y="126359"/>
                </a:lnTo>
                <a:lnTo>
                  <a:pt x="1970909" y="109218"/>
                </a:lnTo>
                <a:lnTo>
                  <a:pt x="1929195" y="93424"/>
                </a:lnTo>
                <a:lnTo>
                  <a:pt x="1887899" y="78953"/>
                </a:lnTo>
                <a:lnTo>
                  <a:pt x="1847020" y="65782"/>
                </a:lnTo>
                <a:lnTo>
                  <a:pt x="1806560" y="53888"/>
                </a:lnTo>
                <a:lnTo>
                  <a:pt x="1766519" y="43246"/>
                </a:lnTo>
                <a:lnTo>
                  <a:pt x="1726899" y="33835"/>
                </a:lnTo>
                <a:lnTo>
                  <a:pt x="1687700" y="25630"/>
                </a:lnTo>
                <a:lnTo>
                  <a:pt x="1648923" y="18607"/>
                </a:lnTo>
                <a:lnTo>
                  <a:pt x="1610570" y="12744"/>
                </a:lnTo>
                <a:lnTo>
                  <a:pt x="1572641" y="8017"/>
                </a:lnTo>
                <a:lnTo>
                  <a:pt x="1498061" y="1877"/>
                </a:lnTo>
                <a:lnTo>
                  <a:pt x="1461411" y="417"/>
                </a:lnTo>
                <a:lnTo>
                  <a:pt x="1425190" y="0"/>
                </a:lnTo>
                <a:close/>
              </a:path>
              <a:path w="3252470" h="1174750">
                <a:moveTo>
                  <a:pt x="2783511" y="639109"/>
                </a:moveTo>
                <a:lnTo>
                  <a:pt x="2236884" y="639109"/>
                </a:lnTo>
                <a:lnTo>
                  <a:pt x="3247220" y="1126728"/>
                </a:lnTo>
                <a:lnTo>
                  <a:pt x="3249545" y="1127901"/>
                </a:lnTo>
                <a:lnTo>
                  <a:pt x="3251681" y="1126047"/>
                </a:lnTo>
                <a:lnTo>
                  <a:pt x="3251785" y="1124016"/>
                </a:lnTo>
                <a:lnTo>
                  <a:pt x="3251984" y="1123252"/>
                </a:lnTo>
                <a:lnTo>
                  <a:pt x="3198509" y="1061208"/>
                </a:lnTo>
                <a:lnTo>
                  <a:pt x="3146304" y="1002775"/>
                </a:lnTo>
                <a:lnTo>
                  <a:pt x="3094490" y="946275"/>
                </a:lnTo>
                <a:lnTo>
                  <a:pt x="3043069" y="891685"/>
                </a:lnTo>
                <a:lnTo>
                  <a:pt x="2992041" y="838981"/>
                </a:lnTo>
                <a:lnTo>
                  <a:pt x="2941407" y="788139"/>
                </a:lnTo>
                <a:lnTo>
                  <a:pt x="2891169" y="739136"/>
                </a:lnTo>
                <a:lnTo>
                  <a:pt x="2841327" y="691950"/>
                </a:lnTo>
                <a:lnTo>
                  <a:pt x="2791882" y="646555"/>
                </a:lnTo>
                <a:lnTo>
                  <a:pt x="2783511" y="639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2796" y="10103719"/>
            <a:ext cx="3282950" cy="1205230"/>
          </a:xfrm>
          <a:custGeom>
            <a:avLst/>
            <a:gdLst/>
            <a:ahLst/>
            <a:cxnLst/>
            <a:rect l="l" t="t" r="r" b="b"/>
            <a:pathLst>
              <a:path w="3282950" h="1205229">
                <a:moveTo>
                  <a:pt x="1428575" y="0"/>
                </a:moveTo>
                <a:lnTo>
                  <a:pt x="1358978" y="2810"/>
                </a:lnTo>
                <a:lnTo>
                  <a:pt x="1291354" y="9264"/>
                </a:lnTo>
                <a:lnTo>
                  <a:pt x="1225711" y="19132"/>
                </a:lnTo>
                <a:lnTo>
                  <a:pt x="1162056" y="32181"/>
                </a:lnTo>
                <a:lnTo>
                  <a:pt x="1100398" y="48181"/>
                </a:lnTo>
                <a:lnTo>
                  <a:pt x="1040743" y="66900"/>
                </a:lnTo>
                <a:lnTo>
                  <a:pt x="983099" y="88108"/>
                </a:lnTo>
                <a:lnTo>
                  <a:pt x="927473" y="111574"/>
                </a:lnTo>
                <a:lnTo>
                  <a:pt x="873873" y="137066"/>
                </a:lnTo>
                <a:lnTo>
                  <a:pt x="822307" y="164354"/>
                </a:lnTo>
                <a:lnTo>
                  <a:pt x="772782" y="193205"/>
                </a:lnTo>
                <a:lnTo>
                  <a:pt x="731245" y="219506"/>
                </a:lnTo>
                <a:lnTo>
                  <a:pt x="690131" y="247510"/>
                </a:lnTo>
                <a:lnTo>
                  <a:pt x="649491" y="277173"/>
                </a:lnTo>
                <a:lnTo>
                  <a:pt x="609375" y="308445"/>
                </a:lnTo>
                <a:lnTo>
                  <a:pt x="569834" y="341282"/>
                </a:lnTo>
                <a:lnTo>
                  <a:pt x="530917" y="375634"/>
                </a:lnTo>
                <a:lnTo>
                  <a:pt x="492676" y="411456"/>
                </a:lnTo>
                <a:lnTo>
                  <a:pt x="455159" y="448700"/>
                </a:lnTo>
                <a:lnTo>
                  <a:pt x="418418" y="487319"/>
                </a:lnTo>
                <a:lnTo>
                  <a:pt x="382502" y="527266"/>
                </a:lnTo>
                <a:lnTo>
                  <a:pt x="347463" y="568494"/>
                </a:lnTo>
                <a:lnTo>
                  <a:pt x="313349" y="610956"/>
                </a:lnTo>
                <a:lnTo>
                  <a:pt x="280211" y="654605"/>
                </a:lnTo>
                <a:lnTo>
                  <a:pt x="240431" y="709709"/>
                </a:lnTo>
                <a:lnTo>
                  <a:pt x="203434" y="763278"/>
                </a:lnTo>
                <a:lnTo>
                  <a:pt x="169285" y="815191"/>
                </a:lnTo>
                <a:lnTo>
                  <a:pt x="138046" y="865328"/>
                </a:lnTo>
                <a:lnTo>
                  <a:pt x="109781" y="913567"/>
                </a:lnTo>
                <a:lnTo>
                  <a:pt x="84555" y="959787"/>
                </a:lnTo>
                <a:lnTo>
                  <a:pt x="62429" y="1003867"/>
                </a:lnTo>
                <a:lnTo>
                  <a:pt x="43470" y="1045686"/>
                </a:lnTo>
                <a:lnTo>
                  <a:pt x="27739" y="1085122"/>
                </a:lnTo>
                <a:lnTo>
                  <a:pt x="15300" y="1122056"/>
                </a:lnTo>
                <a:lnTo>
                  <a:pt x="554" y="1187929"/>
                </a:lnTo>
                <a:lnTo>
                  <a:pt x="0" y="1192201"/>
                </a:lnTo>
                <a:lnTo>
                  <a:pt x="1298" y="1196505"/>
                </a:lnTo>
                <a:lnTo>
                  <a:pt x="6984" y="1202976"/>
                </a:lnTo>
                <a:lnTo>
                  <a:pt x="11088" y="1204829"/>
                </a:lnTo>
                <a:lnTo>
                  <a:pt x="2092637" y="1204829"/>
                </a:lnTo>
                <a:lnTo>
                  <a:pt x="2099328" y="1198128"/>
                </a:lnTo>
                <a:lnTo>
                  <a:pt x="2099328" y="1181594"/>
                </a:lnTo>
                <a:lnTo>
                  <a:pt x="2092637" y="1174893"/>
                </a:lnTo>
                <a:lnTo>
                  <a:pt x="32941" y="1174893"/>
                </a:lnTo>
                <a:lnTo>
                  <a:pt x="40742" y="1141533"/>
                </a:lnTo>
                <a:lnTo>
                  <a:pt x="66912" y="1066715"/>
                </a:lnTo>
                <a:lnTo>
                  <a:pt x="85235" y="1025225"/>
                </a:lnTo>
                <a:lnTo>
                  <a:pt x="106942" y="981240"/>
                </a:lnTo>
                <a:lnTo>
                  <a:pt x="131961" y="934893"/>
                </a:lnTo>
                <a:lnTo>
                  <a:pt x="160224" y="886315"/>
                </a:lnTo>
                <a:lnTo>
                  <a:pt x="191659" y="835640"/>
                </a:lnTo>
                <a:lnTo>
                  <a:pt x="226198" y="783000"/>
                </a:lnTo>
                <a:lnTo>
                  <a:pt x="263770" y="728527"/>
                </a:lnTo>
                <a:lnTo>
                  <a:pt x="304304" y="672353"/>
                </a:lnTo>
                <a:lnTo>
                  <a:pt x="336906" y="629419"/>
                </a:lnTo>
                <a:lnTo>
                  <a:pt x="370461" y="587654"/>
                </a:lnTo>
                <a:lnTo>
                  <a:pt x="404920" y="547107"/>
                </a:lnTo>
                <a:lnTo>
                  <a:pt x="440233" y="507823"/>
                </a:lnTo>
                <a:lnTo>
                  <a:pt x="476351" y="469848"/>
                </a:lnTo>
                <a:lnTo>
                  <a:pt x="513225" y="433230"/>
                </a:lnTo>
                <a:lnTo>
                  <a:pt x="550805" y="398014"/>
                </a:lnTo>
                <a:lnTo>
                  <a:pt x="589042" y="364247"/>
                </a:lnTo>
                <a:lnTo>
                  <a:pt x="627887" y="331976"/>
                </a:lnTo>
                <a:lnTo>
                  <a:pt x="667289" y="301246"/>
                </a:lnTo>
                <a:lnTo>
                  <a:pt x="707201" y="272106"/>
                </a:lnTo>
                <a:lnTo>
                  <a:pt x="747572" y="244600"/>
                </a:lnTo>
                <a:lnTo>
                  <a:pt x="788352" y="218775"/>
                </a:lnTo>
                <a:lnTo>
                  <a:pt x="837987" y="189896"/>
                </a:lnTo>
                <a:lnTo>
                  <a:pt x="889723" y="162637"/>
                </a:lnTo>
                <a:lnTo>
                  <a:pt x="943551" y="137241"/>
                </a:lnTo>
                <a:lnTo>
                  <a:pt x="999466" y="113950"/>
                </a:lnTo>
                <a:lnTo>
                  <a:pt x="1057462" y="93007"/>
                </a:lnTo>
                <a:lnTo>
                  <a:pt x="1117530" y="74656"/>
                </a:lnTo>
                <a:lnTo>
                  <a:pt x="1179665" y="59138"/>
                </a:lnTo>
                <a:lnTo>
                  <a:pt x="1243859" y="46696"/>
                </a:lnTo>
                <a:lnTo>
                  <a:pt x="1310106" y="37574"/>
                </a:lnTo>
                <a:lnTo>
                  <a:pt x="1378398" y="32013"/>
                </a:lnTo>
                <a:lnTo>
                  <a:pt x="1448730" y="30257"/>
                </a:lnTo>
                <a:lnTo>
                  <a:pt x="1728506" y="30257"/>
                </a:lnTo>
                <a:lnTo>
                  <a:pt x="1726550" y="29819"/>
                </a:lnTo>
                <a:lnTo>
                  <a:pt x="1687599" y="22196"/>
                </a:lnTo>
                <a:lnTo>
                  <a:pt x="1649134" y="15743"/>
                </a:lnTo>
                <a:lnTo>
                  <a:pt x="1611154" y="10432"/>
                </a:lnTo>
                <a:lnTo>
                  <a:pt x="1536655" y="3122"/>
                </a:lnTo>
                <a:lnTo>
                  <a:pt x="1464112" y="33"/>
                </a:lnTo>
                <a:lnTo>
                  <a:pt x="1428575" y="0"/>
                </a:lnTo>
                <a:close/>
              </a:path>
              <a:path w="3282950" h="1205229">
                <a:moveTo>
                  <a:pt x="2252810" y="638302"/>
                </a:moveTo>
                <a:lnTo>
                  <a:pt x="2245743" y="639674"/>
                </a:lnTo>
                <a:lnTo>
                  <a:pt x="1807327" y="1112581"/>
                </a:lnTo>
                <a:lnTo>
                  <a:pt x="1805892" y="1116214"/>
                </a:lnTo>
                <a:lnTo>
                  <a:pt x="1805892" y="1174893"/>
                </a:lnTo>
                <a:lnTo>
                  <a:pt x="1835839" y="1174893"/>
                </a:lnTo>
                <a:lnTo>
                  <a:pt x="1835839" y="1125847"/>
                </a:lnTo>
                <a:lnTo>
                  <a:pt x="2255732" y="672940"/>
                </a:lnTo>
                <a:lnTo>
                  <a:pt x="2324583" y="672940"/>
                </a:lnTo>
                <a:lnTo>
                  <a:pt x="2252810" y="638302"/>
                </a:lnTo>
                <a:close/>
              </a:path>
              <a:path w="3282950" h="1205229">
                <a:moveTo>
                  <a:pt x="2324583" y="672940"/>
                </a:moveTo>
                <a:lnTo>
                  <a:pt x="2255732" y="672940"/>
                </a:lnTo>
                <a:lnTo>
                  <a:pt x="3255911" y="1155647"/>
                </a:lnTo>
                <a:lnTo>
                  <a:pt x="3261419" y="1158412"/>
                </a:lnTo>
                <a:lnTo>
                  <a:pt x="3267858" y="1158223"/>
                </a:lnTo>
                <a:lnTo>
                  <a:pt x="3278088" y="1152234"/>
                </a:lnTo>
                <a:lnTo>
                  <a:pt x="3281366" y="1147229"/>
                </a:lnTo>
                <a:lnTo>
                  <a:pt x="3282025" y="1141533"/>
                </a:lnTo>
                <a:lnTo>
                  <a:pt x="3282695" y="1136957"/>
                </a:lnTo>
                <a:lnTo>
                  <a:pt x="3281470" y="1132193"/>
                </a:lnTo>
                <a:lnTo>
                  <a:pt x="3278940" y="1128790"/>
                </a:lnTo>
                <a:lnTo>
                  <a:pt x="3269136" y="1128790"/>
                </a:lnTo>
                <a:lnTo>
                  <a:pt x="3268842" y="1128653"/>
                </a:lnTo>
                <a:lnTo>
                  <a:pt x="3278838" y="1128653"/>
                </a:lnTo>
                <a:lnTo>
                  <a:pt x="3278099" y="1127659"/>
                </a:lnTo>
                <a:lnTo>
                  <a:pt x="3257601" y="1104131"/>
                </a:lnTo>
                <a:lnTo>
                  <a:pt x="3218048" y="1104131"/>
                </a:lnTo>
                <a:lnTo>
                  <a:pt x="2324583" y="672940"/>
                </a:lnTo>
                <a:close/>
              </a:path>
              <a:path w="3282950" h="1205229">
                <a:moveTo>
                  <a:pt x="3278838" y="1128653"/>
                </a:moveTo>
                <a:lnTo>
                  <a:pt x="3268842" y="1128653"/>
                </a:lnTo>
                <a:lnTo>
                  <a:pt x="3269136" y="1128790"/>
                </a:lnTo>
                <a:lnTo>
                  <a:pt x="3278940" y="1128790"/>
                </a:lnTo>
                <a:lnTo>
                  <a:pt x="3278838" y="1128653"/>
                </a:lnTo>
                <a:close/>
              </a:path>
              <a:path w="3282950" h="1205229">
                <a:moveTo>
                  <a:pt x="1728506" y="30257"/>
                </a:moveTo>
                <a:lnTo>
                  <a:pt x="1448730" y="30257"/>
                </a:lnTo>
                <a:lnTo>
                  <a:pt x="1484659" y="30881"/>
                </a:lnTo>
                <a:lnTo>
                  <a:pt x="1521095" y="32548"/>
                </a:lnTo>
                <a:lnTo>
                  <a:pt x="1595484" y="39129"/>
                </a:lnTo>
                <a:lnTo>
                  <a:pt x="1633437" y="44104"/>
                </a:lnTo>
                <a:lnTo>
                  <a:pt x="1671893" y="50243"/>
                </a:lnTo>
                <a:lnTo>
                  <a:pt x="1710852" y="57576"/>
                </a:lnTo>
                <a:lnTo>
                  <a:pt x="1750314" y="66132"/>
                </a:lnTo>
                <a:lnTo>
                  <a:pt x="1790276" y="75944"/>
                </a:lnTo>
                <a:lnTo>
                  <a:pt x="1830739" y="87040"/>
                </a:lnTo>
                <a:lnTo>
                  <a:pt x="1871702" y="99451"/>
                </a:lnTo>
                <a:lnTo>
                  <a:pt x="1913163" y="113208"/>
                </a:lnTo>
                <a:lnTo>
                  <a:pt x="1955123" y="128341"/>
                </a:lnTo>
                <a:lnTo>
                  <a:pt x="1997579" y="144880"/>
                </a:lnTo>
                <a:lnTo>
                  <a:pt x="2040532" y="162856"/>
                </a:lnTo>
                <a:lnTo>
                  <a:pt x="2083980" y="182298"/>
                </a:lnTo>
                <a:lnTo>
                  <a:pt x="2127922" y="203238"/>
                </a:lnTo>
                <a:lnTo>
                  <a:pt x="2172358" y="225706"/>
                </a:lnTo>
                <a:lnTo>
                  <a:pt x="2217287" y="249731"/>
                </a:lnTo>
                <a:lnTo>
                  <a:pt x="2262708" y="275345"/>
                </a:lnTo>
                <a:lnTo>
                  <a:pt x="2308620" y="302577"/>
                </a:lnTo>
                <a:lnTo>
                  <a:pt x="2355022" y="331458"/>
                </a:lnTo>
                <a:lnTo>
                  <a:pt x="2401914" y="362019"/>
                </a:lnTo>
                <a:lnTo>
                  <a:pt x="2449294" y="394289"/>
                </a:lnTo>
                <a:lnTo>
                  <a:pt x="2497162" y="428299"/>
                </a:lnTo>
                <a:lnTo>
                  <a:pt x="2545517" y="464080"/>
                </a:lnTo>
                <a:lnTo>
                  <a:pt x="2594358" y="501661"/>
                </a:lnTo>
                <a:lnTo>
                  <a:pt x="2643684" y="541073"/>
                </a:lnTo>
                <a:lnTo>
                  <a:pt x="2693494" y="582347"/>
                </a:lnTo>
                <a:lnTo>
                  <a:pt x="2743788" y="625512"/>
                </a:lnTo>
                <a:lnTo>
                  <a:pt x="2794564" y="670599"/>
                </a:lnTo>
                <a:lnTo>
                  <a:pt x="2845823" y="717639"/>
                </a:lnTo>
                <a:lnTo>
                  <a:pt x="2897562" y="766661"/>
                </a:lnTo>
                <a:lnTo>
                  <a:pt x="2949781" y="817696"/>
                </a:lnTo>
                <a:lnTo>
                  <a:pt x="3002479" y="870775"/>
                </a:lnTo>
                <a:lnTo>
                  <a:pt x="3055656" y="925927"/>
                </a:lnTo>
                <a:lnTo>
                  <a:pt x="3109310" y="983184"/>
                </a:lnTo>
                <a:lnTo>
                  <a:pt x="3163441" y="1042575"/>
                </a:lnTo>
                <a:lnTo>
                  <a:pt x="3218048" y="1104131"/>
                </a:lnTo>
                <a:lnTo>
                  <a:pt x="3257601" y="1104131"/>
                </a:lnTo>
                <a:lnTo>
                  <a:pt x="3223419" y="1064895"/>
                </a:lnTo>
                <a:lnTo>
                  <a:pt x="3169445" y="1004549"/>
                </a:lnTo>
                <a:lnTo>
                  <a:pt x="3115925" y="946299"/>
                </a:lnTo>
                <a:lnTo>
                  <a:pt x="3062862" y="890115"/>
                </a:lnTo>
                <a:lnTo>
                  <a:pt x="3010255" y="835968"/>
                </a:lnTo>
                <a:lnTo>
                  <a:pt x="2958106" y="783830"/>
                </a:lnTo>
                <a:lnTo>
                  <a:pt x="2906416" y="733671"/>
                </a:lnTo>
                <a:lnTo>
                  <a:pt x="2855186" y="685464"/>
                </a:lnTo>
                <a:lnTo>
                  <a:pt x="2804416" y="639179"/>
                </a:lnTo>
                <a:lnTo>
                  <a:pt x="2754108" y="594786"/>
                </a:lnTo>
                <a:lnTo>
                  <a:pt x="2704262" y="552258"/>
                </a:lnTo>
                <a:lnTo>
                  <a:pt x="2654879" y="511565"/>
                </a:lnTo>
                <a:lnTo>
                  <a:pt x="2605961" y="472679"/>
                </a:lnTo>
                <a:lnTo>
                  <a:pt x="2557508" y="435570"/>
                </a:lnTo>
                <a:lnTo>
                  <a:pt x="2509521" y="400210"/>
                </a:lnTo>
                <a:lnTo>
                  <a:pt x="2462002" y="366569"/>
                </a:lnTo>
                <a:lnTo>
                  <a:pt x="2414950" y="334620"/>
                </a:lnTo>
                <a:lnTo>
                  <a:pt x="2368368" y="304332"/>
                </a:lnTo>
                <a:lnTo>
                  <a:pt x="2322255" y="275678"/>
                </a:lnTo>
                <a:lnTo>
                  <a:pt x="2276614" y="248628"/>
                </a:lnTo>
                <a:lnTo>
                  <a:pt x="2231444" y="223153"/>
                </a:lnTo>
                <a:lnTo>
                  <a:pt x="2186747" y="199225"/>
                </a:lnTo>
                <a:lnTo>
                  <a:pt x="2142524" y="176814"/>
                </a:lnTo>
                <a:lnTo>
                  <a:pt x="2098775" y="155892"/>
                </a:lnTo>
                <a:lnTo>
                  <a:pt x="2055502" y="136430"/>
                </a:lnTo>
                <a:lnTo>
                  <a:pt x="2012705" y="118398"/>
                </a:lnTo>
                <a:lnTo>
                  <a:pt x="1970386" y="101769"/>
                </a:lnTo>
                <a:lnTo>
                  <a:pt x="1928545" y="86513"/>
                </a:lnTo>
                <a:lnTo>
                  <a:pt x="1887184" y="72601"/>
                </a:lnTo>
                <a:lnTo>
                  <a:pt x="1846303" y="60005"/>
                </a:lnTo>
                <a:lnTo>
                  <a:pt x="1805903" y="48695"/>
                </a:lnTo>
                <a:lnTo>
                  <a:pt x="1765985" y="38643"/>
                </a:lnTo>
                <a:lnTo>
                  <a:pt x="1728506" y="3025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13667" y="10758368"/>
            <a:ext cx="1456055" cy="535305"/>
          </a:xfrm>
          <a:custGeom>
            <a:avLst/>
            <a:gdLst/>
            <a:ahLst/>
            <a:cxnLst/>
            <a:rect l="l" t="t" r="r" b="b"/>
            <a:pathLst>
              <a:path w="1456054" h="535304">
                <a:moveTo>
                  <a:pt x="431400" y="0"/>
                </a:moveTo>
                <a:lnTo>
                  <a:pt x="0" y="465336"/>
                </a:lnTo>
                <a:lnTo>
                  <a:pt x="0" y="535208"/>
                </a:lnTo>
                <a:lnTo>
                  <a:pt x="290839" y="535208"/>
                </a:lnTo>
                <a:lnTo>
                  <a:pt x="126027" y="455630"/>
                </a:lnTo>
                <a:lnTo>
                  <a:pt x="142534" y="412692"/>
                </a:lnTo>
                <a:lnTo>
                  <a:pt x="185400" y="366571"/>
                </a:lnTo>
                <a:lnTo>
                  <a:pt x="288252" y="288638"/>
                </a:lnTo>
                <a:lnTo>
                  <a:pt x="484718" y="150267"/>
                </a:lnTo>
                <a:lnTo>
                  <a:pt x="742749" y="150267"/>
                </a:lnTo>
                <a:lnTo>
                  <a:pt x="431400" y="0"/>
                </a:lnTo>
                <a:close/>
              </a:path>
              <a:path w="1456054" h="535304">
                <a:moveTo>
                  <a:pt x="742749" y="150267"/>
                </a:moveTo>
                <a:lnTo>
                  <a:pt x="484718" y="150267"/>
                </a:lnTo>
                <a:lnTo>
                  <a:pt x="621708" y="183546"/>
                </a:lnTo>
                <a:lnTo>
                  <a:pt x="744512" y="234737"/>
                </a:lnTo>
                <a:lnTo>
                  <a:pt x="922558" y="339928"/>
                </a:lnTo>
                <a:lnTo>
                  <a:pt x="1225271" y="535208"/>
                </a:lnTo>
                <a:lnTo>
                  <a:pt x="1431076" y="535208"/>
                </a:lnTo>
                <a:lnTo>
                  <a:pt x="1455809" y="494414"/>
                </a:lnTo>
                <a:lnTo>
                  <a:pt x="742749" y="15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98691" y="10742017"/>
            <a:ext cx="1486535" cy="567055"/>
          </a:xfrm>
          <a:custGeom>
            <a:avLst/>
            <a:gdLst/>
            <a:ahLst/>
            <a:cxnLst/>
            <a:rect l="l" t="t" r="r" b="b"/>
            <a:pathLst>
              <a:path w="1486534" h="567054">
                <a:moveTo>
                  <a:pt x="446918" y="0"/>
                </a:moveTo>
                <a:lnTo>
                  <a:pt x="439850" y="1371"/>
                </a:lnTo>
                <a:lnTo>
                  <a:pt x="1424" y="474278"/>
                </a:lnTo>
                <a:lnTo>
                  <a:pt x="0" y="477922"/>
                </a:lnTo>
                <a:lnTo>
                  <a:pt x="36" y="559861"/>
                </a:lnTo>
                <a:lnTo>
                  <a:pt x="6711" y="566527"/>
                </a:lnTo>
                <a:lnTo>
                  <a:pt x="312786" y="566527"/>
                </a:lnTo>
                <a:lnTo>
                  <a:pt x="29946" y="536590"/>
                </a:lnTo>
                <a:lnTo>
                  <a:pt x="29946" y="487545"/>
                </a:lnTo>
                <a:lnTo>
                  <a:pt x="449829" y="34648"/>
                </a:lnTo>
                <a:lnTo>
                  <a:pt x="518707" y="34648"/>
                </a:lnTo>
                <a:lnTo>
                  <a:pt x="446918" y="0"/>
                </a:lnTo>
                <a:close/>
              </a:path>
              <a:path w="1486534" h="567054">
                <a:moveTo>
                  <a:pt x="599375" y="182685"/>
                </a:moveTo>
                <a:lnTo>
                  <a:pt x="502853" y="182685"/>
                </a:lnTo>
                <a:lnTo>
                  <a:pt x="547437" y="195538"/>
                </a:lnTo>
                <a:lnTo>
                  <a:pt x="597483" y="213931"/>
                </a:lnTo>
                <a:lnTo>
                  <a:pt x="651849" y="236992"/>
                </a:lnTo>
                <a:lnTo>
                  <a:pt x="709392" y="263847"/>
                </a:lnTo>
                <a:lnTo>
                  <a:pt x="768971" y="293622"/>
                </a:lnTo>
                <a:lnTo>
                  <a:pt x="829444" y="325445"/>
                </a:lnTo>
                <a:lnTo>
                  <a:pt x="889669" y="358442"/>
                </a:lnTo>
                <a:lnTo>
                  <a:pt x="948503" y="391739"/>
                </a:lnTo>
                <a:lnTo>
                  <a:pt x="1004805" y="424463"/>
                </a:lnTo>
                <a:lnTo>
                  <a:pt x="1057433" y="455740"/>
                </a:lnTo>
                <a:lnTo>
                  <a:pt x="1105245" y="484698"/>
                </a:lnTo>
                <a:lnTo>
                  <a:pt x="1181851" y="532160"/>
                </a:lnTo>
                <a:lnTo>
                  <a:pt x="1225488" y="559861"/>
                </a:lnTo>
                <a:lnTo>
                  <a:pt x="1234517" y="565689"/>
                </a:lnTo>
                <a:lnTo>
                  <a:pt x="1237354" y="566527"/>
                </a:lnTo>
                <a:lnTo>
                  <a:pt x="1451296" y="566527"/>
                </a:lnTo>
                <a:lnTo>
                  <a:pt x="1456154" y="563804"/>
                </a:lnTo>
                <a:lnTo>
                  <a:pt x="1472643" y="536590"/>
                </a:lnTo>
                <a:lnTo>
                  <a:pt x="1244674" y="536590"/>
                </a:lnTo>
                <a:lnTo>
                  <a:pt x="1181864" y="496691"/>
                </a:lnTo>
                <a:lnTo>
                  <a:pt x="1107063" y="450487"/>
                </a:lnTo>
                <a:lnTo>
                  <a:pt x="1062291" y="423445"/>
                </a:lnTo>
                <a:lnTo>
                  <a:pt x="1013720" y="394640"/>
                </a:lnTo>
                <a:lnTo>
                  <a:pt x="962185" y="364718"/>
                </a:lnTo>
                <a:lnTo>
                  <a:pt x="908521" y="334328"/>
                </a:lnTo>
                <a:lnTo>
                  <a:pt x="853564" y="304115"/>
                </a:lnTo>
                <a:lnTo>
                  <a:pt x="798151" y="274728"/>
                </a:lnTo>
                <a:lnTo>
                  <a:pt x="743117" y="246814"/>
                </a:lnTo>
                <a:lnTo>
                  <a:pt x="689296" y="221019"/>
                </a:lnTo>
                <a:lnTo>
                  <a:pt x="637526" y="197992"/>
                </a:lnTo>
                <a:lnTo>
                  <a:pt x="599375" y="182685"/>
                </a:lnTo>
                <a:close/>
              </a:path>
              <a:path w="1486534" h="567054">
                <a:moveTo>
                  <a:pt x="498791" y="151094"/>
                </a:moveTo>
                <a:lnTo>
                  <a:pt x="441641" y="189596"/>
                </a:lnTo>
                <a:lnTo>
                  <a:pt x="400698" y="219520"/>
                </a:lnTo>
                <a:lnTo>
                  <a:pt x="353449" y="254918"/>
                </a:lnTo>
                <a:lnTo>
                  <a:pt x="303270" y="293747"/>
                </a:lnTo>
                <a:lnTo>
                  <a:pt x="253539" y="333965"/>
                </a:lnTo>
                <a:lnTo>
                  <a:pt x="207630" y="373530"/>
                </a:lnTo>
                <a:lnTo>
                  <a:pt x="168920" y="410400"/>
                </a:lnTo>
                <a:lnTo>
                  <a:pt x="140786" y="442530"/>
                </a:lnTo>
                <a:lnTo>
                  <a:pt x="124722" y="475118"/>
                </a:lnTo>
                <a:lnTo>
                  <a:pt x="127933" y="482309"/>
                </a:lnTo>
                <a:lnTo>
                  <a:pt x="240369" y="536590"/>
                </a:lnTo>
                <a:lnTo>
                  <a:pt x="309240" y="536590"/>
                </a:lnTo>
                <a:lnTo>
                  <a:pt x="160885" y="464949"/>
                </a:lnTo>
                <a:lnTo>
                  <a:pt x="178089" y="443379"/>
                </a:lnTo>
                <a:lnTo>
                  <a:pt x="238667" y="385845"/>
                </a:lnTo>
                <a:lnTo>
                  <a:pt x="278516" y="352230"/>
                </a:lnTo>
                <a:lnTo>
                  <a:pt x="322388" y="316950"/>
                </a:lnTo>
                <a:lnTo>
                  <a:pt x="368521" y="281181"/>
                </a:lnTo>
                <a:lnTo>
                  <a:pt x="415151" y="246097"/>
                </a:lnTo>
                <a:lnTo>
                  <a:pt x="460516" y="212873"/>
                </a:lnTo>
                <a:lnTo>
                  <a:pt x="502853" y="182685"/>
                </a:lnTo>
                <a:lnTo>
                  <a:pt x="599375" y="182685"/>
                </a:lnTo>
                <a:lnTo>
                  <a:pt x="588642" y="178379"/>
                </a:lnTo>
                <a:lnTo>
                  <a:pt x="543480" y="162827"/>
                </a:lnTo>
                <a:lnTo>
                  <a:pt x="502874" y="151984"/>
                </a:lnTo>
                <a:lnTo>
                  <a:pt x="498791" y="151094"/>
                </a:lnTo>
                <a:close/>
              </a:path>
              <a:path w="1486534" h="567054">
                <a:moveTo>
                  <a:pt x="518707" y="34648"/>
                </a:moveTo>
                <a:lnTo>
                  <a:pt x="449829" y="34648"/>
                </a:lnTo>
                <a:lnTo>
                  <a:pt x="1449453" y="517104"/>
                </a:lnTo>
                <a:lnTo>
                  <a:pt x="1437642" y="536590"/>
                </a:lnTo>
                <a:lnTo>
                  <a:pt x="1472643" y="536590"/>
                </a:lnTo>
                <a:lnTo>
                  <a:pt x="1485776" y="514916"/>
                </a:lnTo>
                <a:lnTo>
                  <a:pt x="1486342" y="510549"/>
                </a:lnTo>
                <a:lnTo>
                  <a:pt x="1483944" y="502476"/>
                </a:lnTo>
                <a:lnTo>
                  <a:pt x="1481085" y="499126"/>
                </a:lnTo>
                <a:lnTo>
                  <a:pt x="518707" y="3464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07550" y="11033066"/>
            <a:ext cx="845819" cy="250190"/>
          </a:xfrm>
          <a:custGeom>
            <a:avLst/>
            <a:gdLst/>
            <a:ahLst/>
            <a:cxnLst/>
            <a:rect l="l" t="t" r="r" b="b"/>
            <a:pathLst>
              <a:path w="845820" h="250190">
                <a:moveTo>
                  <a:pt x="7612" y="0"/>
                </a:moveTo>
                <a:lnTo>
                  <a:pt x="0" y="28951"/>
                </a:lnTo>
                <a:lnTo>
                  <a:pt x="837817" y="249636"/>
                </a:lnTo>
                <a:lnTo>
                  <a:pt x="845440" y="220694"/>
                </a:lnTo>
                <a:lnTo>
                  <a:pt x="76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12115" y="11023462"/>
            <a:ext cx="1701800" cy="270510"/>
          </a:xfrm>
          <a:custGeom>
            <a:avLst/>
            <a:gdLst/>
            <a:ahLst/>
            <a:cxnLst/>
            <a:rect l="l" t="t" r="r" b="b"/>
            <a:pathLst>
              <a:path w="1701800" h="270509">
                <a:moveTo>
                  <a:pt x="591089" y="0"/>
                </a:moveTo>
                <a:lnTo>
                  <a:pt x="0" y="24085"/>
                </a:lnTo>
                <a:lnTo>
                  <a:pt x="1701560" y="270109"/>
                </a:lnTo>
                <a:lnTo>
                  <a:pt x="1282349" y="99947"/>
                </a:lnTo>
                <a:lnTo>
                  <a:pt x="965365" y="17598"/>
                </a:lnTo>
                <a:lnTo>
                  <a:pt x="591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11384" y="11029743"/>
            <a:ext cx="1708150" cy="278130"/>
          </a:xfrm>
          <a:custGeom>
            <a:avLst/>
            <a:gdLst/>
            <a:ahLst/>
            <a:cxnLst/>
            <a:rect l="l" t="t" r="r" b="b"/>
            <a:pathLst>
              <a:path w="1708150" h="278129">
                <a:moveTo>
                  <a:pt x="753303" y="29912"/>
                </a:moveTo>
                <a:lnTo>
                  <a:pt x="147705" y="29912"/>
                </a:lnTo>
                <a:lnTo>
                  <a:pt x="221752" y="30197"/>
                </a:lnTo>
                <a:lnTo>
                  <a:pt x="307884" y="31736"/>
                </a:lnTo>
                <a:lnTo>
                  <a:pt x="404646" y="34954"/>
                </a:lnTo>
                <a:lnTo>
                  <a:pt x="510584" y="40279"/>
                </a:lnTo>
                <a:lnTo>
                  <a:pt x="624243" y="48139"/>
                </a:lnTo>
                <a:lnTo>
                  <a:pt x="683513" y="53153"/>
                </a:lnTo>
                <a:lnTo>
                  <a:pt x="744168" y="58960"/>
                </a:lnTo>
                <a:lnTo>
                  <a:pt x="806025" y="65614"/>
                </a:lnTo>
                <a:lnTo>
                  <a:pt x="868902" y="73169"/>
                </a:lnTo>
                <a:lnTo>
                  <a:pt x="932619" y="81678"/>
                </a:lnTo>
                <a:lnTo>
                  <a:pt x="996993" y="91194"/>
                </a:lnTo>
                <a:lnTo>
                  <a:pt x="1061842" y="101770"/>
                </a:lnTo>
                <a:lnTo>
                  <a:pt x="1126984" y="113461"/>
                </a:lnTo>
                <a:lnTo>
                  <a:pt x="1192238" y="126319"/>
                </a:lnTo>
                <a:lnTo>
                  <a:pt x="1257421" y="140398"/>
                </a:lnTo>
                <a:lnTo>
                  <a:pt x="1322351" y="155751"/>
                </a:lnTo>
                <a:lnTo>
                  <a:pt x="1386848" y="172431"/>
                </a:lnTo>
                <a:lnTo>
                  <a:pt x="1450728" y="190493"/>
                </a:lnTo>
                <a:lnTo>
                  <a:pt x="1513810" y="209989"/>
                </a:lnTo>
                <a:lnTo>
                  <a:pt x="1575913" y="230973"/>
                </a:lnTo>
                <a:lnTo>
                  <a:pt x="1636853" y="253497"/>
                </a:lnTo>
                <a:lnTo>
                  <a:pt x="1696450" y="277617"/>
                </a:lnTo>
                <a:lnTo>
                  <a:pt x="1708126" y="250047"/>
                </a:lnTo>
                <a:lnTo>
                  <a:pt x="1647982" y="225704"/>
                </a:lnTo>
                <a:lnTo>
                  <a:pt x="1586494" y="202969"/>
                </a:lnTo>
                <a:lnTo>
                  <a:pt x="1523844" y="181790"/>
                </a:lnTo>
                <a:lnTo>
                  <a:pt x="1460216" y="162112"/>
                </a:lnTo>
                <a:lnTo>
                  <a:pt x="1395792" y="143882"/>
                </a:lnTo>
                <a:lnTo>
                  <a:pt x="1330755" y="127045"/>
                </a:lnTo>
                <a:lnTo>
                  <a:pt x="1265287" y="111549"/>
                </a:lnTo>
                <a:lnTo>
                  <a:pt x="1199573" y="97338"/>
                </a:lnTo>
                <a:lnTo>
                  <a:pt x="1133793" y="84359"/>
                </a:lnTo>
                <a:lnTo>
                  <a:pt x="1068133" y="72558"/>
                </a:lnTo>
                <a:lnTo>
                  <a:pt x="1002774" y="61882"/>
                </a:lnTo>
                <a:lnTo>
                  <a:pt x="937898" y="52275"/>
                </a:lnTo>
                <a:lnTo>
                  <a:pt x="873690" y="43686"/>
                </a:lnTo>
                <a:lnTo>
                  <a:pt x="810332" y="36059"/>
                </a:lnTo>
                <a:lnTo>
                  <a:pt x="753303" y="29912"/>
                </a:lnTo>
                <a:close/>
              </a:path>
              <a:path w="1708150" h="278129">
                <a:moveTo>
                  <a:pt x="147223" y="0"/>
                </a:moveTo>
                <a:lnTo>
                  <a:pt x="114965" y="193"/>
                </a:lnTo>
                <a:lnTo>
                  <a:pt x="40479" y="1486"/>
                </a:lnTo>
                <a:lnTo>
                  <a:pt x="0" y="2861"/>
                </a:lnTo>
                <a:lnTo>
                  <a:pt x="1476" y="32755"/>
                </a:lnTo>
                <a:lnTo>
                  <a:pt x="41689" y="31390"/>
                </a:lnTo>
                <a:lnTo>
                  <a:pt x="115669" y="30105"/>
                </a:lnTo>
                <a:lnTo>
                  <a:pt x="753303" y="29912"/>
                </a:lnTo>
                <a:lnTo>
                  <a:pt x="748007" y="29341"/>
                </a:lnTo>
                <a:lnTo>
                  <a:pt x="686897" y="23478"/>
                </a:lnTo>
                <a:lnTo>
                  <a:pt x="627186" y="18416"/>
                </a:lnTo>
                <a:lnTo>
                  <a:pt x="512691" y="10479"/>
                </a:lnTo>
                <a:lnTo>
                  <a:pt x="405984" y="5100"/>
                </a:lnTo>
                <a:lnTo>
                  <a:pt x="308528" y="1848"/>
                </a:lnTo>
                <a:lnTo>
                  <a:pt x="221787" y="291"/>
                </a:lnTo>
                <a:lnTo>
                  <a:pt x="147223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85063" y="10309665"/>
            <a:ext cx="1908810" cy="914400"/>
          </a:xfrm>
          <a:custGeom>
            <a:avLst/>
            <a:gdLst/>
            <a:ahLst/>
            <a:cxnLst/>
            <a:rect l="l" t="t" r="r" b="b"/>
            <a:pathLst>
              <a:path w="1908809" h="914400">
                <a:moveTo>
                  <a:pt x="1829753" y="449599"/>
                </a:moveTo>
                <a:lnTo>
                  <a:pt x="179640" y="449599"/>
                </a:lnTo>
                <a:lnTo>
                  <a:pt x="215530" y="450017"/>
                </a:lnTo>
                <a:lnTo>
                  <a:pt x="252970" y="451122"/>
                </a:lnTo>
                <a:lnTo>
                  <a:pt x="291904" y="452987"/>
                </a:lnTo>
                <a:lnTo>
                  <a:pt x="332276" y="455685"/>
                </a:lnTo>
                <a:lnTo>
                  <a:pt x="374029" y="459287"/>
                </a:lnTo>
                <a:lnTo>
                  <a:pt x="417109" y="463867"/>
                </a:lnTo>
                <a:lnTo>
                  <a:pt x="461458" y="469496"/>
                </a:lnTo>
                <a:lnTo>
                  <a:pt x="507020" y="476248"/>
                </a:lnTo>
                <a:lnTo>
                  <a:pt x="553740" y="484194"/>
                </a:lnTo>
                <a:lnTo>
                  <a:pt x="601561" y="493406"/>
                </a:lnTo>
                <a:lnTo>
                  <a:pt x="650427" y="503958"/>
                </a:lnTo>
                <a:lnTo>
                  <a:pt x="700282" y="515922"/>
                </a:lnTo>
                <a:lnTo>
                  <a:pt x="751069" y="529370"/>
                </a:lnTo>
                <a:lnTo>
                  <a:pt x="802734" y="544373"/>
                </a:lnTo>
                <a:lnTo>
                  <a:pt x="855219" y="561006"/>
                </a:lnTo>
                <a:lnTo>
                  <a:pt x="908468" y="579340"/>
                </a:lnTo>
                <a:lnTo>
                  <a:pt x="962426" y="599447"/>
                </a:lnTo>
                <a:lnTo>
                  <a:pt x="1017036" y="621401"/>
                </a:lnTo>
                <a:lnTo>
                  <a:pt x="1072242" y="645272"/>
                </a:lnTo>
                <a:lnTo>
                  <a:pt x="1127988" y="671135"/>
                </a:lnTo>
                <a:lnTo>
                  <a:pt x="1184218" y="699060"/>
                </a:lnTo>
                <a:lnTo>
                  <a:pt x="1240875" y="729121"/>
                </a:lnTo>
                <a:lnTo>
                  <a:pt x="1297904" y="761390"/>
                </a:lnTo>
                <a:lnTo>
                  <a:pt x="1355248" y="795939"/>
                </a:lnTo>
                <a:lnTo>
                  <a:pt x="1412852" y="832841"/>
                </a:lnTo>
                <a:lnTo>
                  <a:pt x="1470659" y="872168"/>
                </a:lnTo>
                <a:lnTo>
                  <a:pt x="1528613" y="913993"/>
                </a:lnTo>
                <a:lnTo>
                  <a:pt x="1908632" y="504110"/>
                </a:lnTo>
                <a:lnTo>
                  <a:pt x="1829753" y="449599"/>
                </a:lnTo>
                <a:close/>
              </a:path>
              <a:path w="1908809" h="914400">
                <a:moveTo>
                  <a:pt x="488309" y="0"/>
                </a:moveTo>
                <a:lnTo>
                  <a:pt x="442476" y="29117"/>
                </a:lnTo>
                <a:lnTo>
                  <a:pt x="398004" y="59695"/>
                </a:lnTo>
                <a:lnTo>
                  <a:pt x="354897" y="91611"/>
                </a:lnTo>
                <a:lnTo>
                  <a:pt x="313162" y="124744"/>
                </a:lnTo>
                <a:lnTo>
                  <a:pt x="272801" y="158970"/>
                </a:lnTo>
                <a:lnTo>
                  <a:pt x="233821" y="194168"/>
                </a:lnTo>
                <a:lnTo>
                  <a:pt x="196226" y="230215"/>
                </a:lnTo>
                <a:lnTo>
                  <a:pt x="160020" y="266988"/>
                </a:lnTo>
                <a:lnTo>
                  <a:pt x="125209" y="304367"/>
                </a:lnTo>
                <a:lnTo>
                  <a:pt x="91796" y="342228"/>
                </a:lnTo>
                <a:lnTo>
                  <a:pt x="59787" y="380449"/>
                </a:lnTo>
                <a:lnTo>
                  <a:pt x="29187" y="418908"/>
                </a:lnTo>
                <a:lnTo>
                  <a:pt x="0" y="457483"/>
                </a:lnTo>
                <a:lnTo>
                  <a:pt x="25409" y="455294"/>
                </a:lnTo>
                <a:lnTo>
                  <a:pt x="52706" y="453359"/>
                </a:lnTo>
                <a:lnTo>
                  <a:pt x="81834" y="451749"/>
                </a:lnTo>
                <a:lnTo>
                  <a:pt x="112736" y="450538"/>
                </a:lnTo>
                <a:lnTo>
                  <a:pt x="145357" y="449797"/>
                </a:lnTo>
                <a:lnTo>
                  <a:pt x="1829753" y="449599"/>
                </a:lnTo>
                <a:lnTo>
                  <a:pt x="1796982" y="426952"/>
                </a:lnTo>
                <a:lnTo>
                  <a:pt x="1492537" y="256346"/>
                </a:lnTo>
                <a:lnTo>
                  <a:pt x="1041059" y="83595"/>
                </a:lnTo>
                <a:lnTo>
                  <a:pt x="488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69141" y="10294700"/>
            <a:ext cx="1939925" cy="944244"/>
          </a:xfrm>
          <a:custGeom>
            <a:avLst/>
            <a:gdLst/>
            <a:ahLst/>
            <a:cxnLst/>
            <a:rect l="l" t="t" r="r" b="b"/>
            <a:pathLst>
              <a:path w="1939925" h="944245">
                <a:moveTo>
                  <a:pt x="545398" y="479844"/>
                </a:moveTo>
                <a:lnTo>
                  <a:pt x="185978" y="479844"/>
                </a:lnTo>
                <a:lnTo>
                  <a:pt x="220657" y="480165"/>
                </a:lnTo>
                <a:lnTo>
                  <a:pt x="257044" y="481139"/>
                </a:lnTo>
                <a:lnTo>
                  <a:pt x="334686" y="485350"/>
                </a:lnTo>
                <a:lnTo>
                  <a:pt x="375813" y="488740"/>
                </a:lnTo>
                <a:lnTo>
                  <a:pt x="418394" y="493087"/>
                </a:lnTo>
                <a:lnTo>
                  <a:pt x="462364" y="498469"/>
                </a:lnTo>
                <a:lnTo>
                  <a:pt x="507660" y="504962"/>
                </a:lnTo>
                <a:lnTo>
                  <a:pt x="554218" y="512642"/>
                </a:lnTo>
                <a:lnTo>
                  <a:pt x="601975" y="521585"/>
                </a:lnTo>
                <a:lnTo>
                  <a:pt x="650867" y="531868"/>
                </a:lnTo>
                <a:lnTo>
                  <a:pt x="700830" y="543568"/>
                </a:lnTo>
                <a:lnTo>
                  <a:pt x="751801" y="556760"/>
                </a:lnTo>
                <a:lnTo>
                  <a:pt x="803717" y="571521"/>
                </a:lnTo>
                <a:lnTo>
                  <a:pt x="856513" y="587928"/>
                </a:lnTo>
                <a:lnTo>
                  <a:pt x="910126" y="606057"/>
                </a:lnTo>
                <a:lnTo>
                  <a:pt x="964492" y="625984"/>
                </a:lnTo>
                <a:lnTo>
                  <a:pt x="1019549" y="647785"/>
                </a:lnTo>
                <a:lnTo>
                  <a:pt x="1075232" y="671538"/>
                </a:lnTo>
                <a:lnTo>
                  <a:pt x="1131477" y="697318"/>
                </a:lnTo>
                <a:lnTo>
                  <a:pt x="1188221" y="725202"/>
                </a:lnTo>
                <a:lnTo>
                  <a:pt x="1245401" y="755267"/>
                </a:lnTo>
                <a:lnTo>
                  <a:pt x="1302953" y="787588"/>
                </a:lnTo>
                <a:lnTo>
                  <a:pt x="1360813" y="822242"/>
                </a:lnTo>
                <a:lnTo>
                  <a:pt x="1418918" y="859305"/>
                </a:lnTo>
                <a:lnTo>
                  <a:pt x="1477204" y="898854"/>
                </a:lnTo>
                <a:lnTo>
                  <a:pt x="1535607" y="940966"/>
                </a:lnTo>
                <a:lnTo>
                  <a:pt x="1538267" y="942945"/>
                </a:lnTo>
                <a:lnTo>
                  <a:pt x="1541419" y="943929"/>
                </a:lnTo>
                <a:lnTo>
                  <a:pt x="1548570" y="943929"/>
                </a:lnTo>
                <a:lnTo>
                  <a:pt x="1552580" y="942295"/>
                </a:lnTo>
                <a:lnTo>
                  <a:pt x="1583490" y="908956"/>
                </a:lnTo>
                <a:lnTo>
                  <a:pt x="1542665" y="908956"/>
                </a:lnTo>
                <a:lnTo>
                  <a:pt x="1500997" y="878960"/>
                </a:lnTo>
                <a:lnTo>
                  <a:pt x="1458955" y="849946"/>
                </a:lnTo>
                <a:lnTo>
                  <a:pt x="1416542" y="821917"/>
                </a:lnTo>
                <a:lnTo>
                  <a:pt x="1373767" y="794875"/>
                </a:lnTo>
                <a:lnTo>
                  <a:pt x="1330634" y="768824"/>
                </a:lnTo>
                <a:lnTo>
                  <a:pt x="1287150" y="743766"/>
                </a:lnTo>
                <a:lnTo>
                  <a:pt x="1243321" y="719705"/>
                </a:lnTo>
                <a:lnTo>
                  <a:pt x="1199153" y="696642"/>
                </a:lnTo>
                <a:lnTo>
                  <a:pt x="1154652" y="674581"/>
                </a:lnTo>
                <a:lnTo>
                  <a:pt x="1109826" y="653524"/>
                </a:lnTo>
                <a:lnTo>
                  <a:pt x="1064678" y="633475"/>
                </a:lnTo>
                <a:lnTo>
                  <a:pt x="1019217" y="614436"/>
                </a:lnTo>
                <a:lnTo>
                  <a:pt x="973448" y="596410"/>
                </a:lnTo>
                <a:lnTo>
                  <a:pt x="927376" y="579400"/>
                </a:lnTo>
                <a:lnTo>
                  <a:pt x="881009" y="563409"/>
                </a:lnTo>
                <a:lnTo>
                  <a:pt x="834353" y="548439"/>
                </a:lnTo>
                <a:lnTo>
                  <a:pt x="787413" y="534494"/>
                </a:lnTo>
                <a:lnTo>
                  <a:pt x="740196" y="521576"/>
                </a:lnTo>
                <a:lnTo>
                  <a:pt x="692707" y="509688"/>
                </a:lnTo>
                <a:lnTo>
                  <a:pt x="644954" y="498832"/>
                </a:lnTo>
                <a:lnTo>
                  <a:pt x="587630" y="487247"/>
                </a:lnTo>
                <a:lnTo>
                  <a:pt x="545398" y="479844"/>
                </a:lnTo>
                <a:close/>
              </a:path>
              <a:path w="1939925" h="944245">
                <a:moveTo>
                  <a:pt x="819446" y="30020"/>
                </a:moveTo>
                <a:lnTo>
                  <a:pt x="508330" y="30020"/>
                </a:lnTo>
                <a:lnTo>
                  <a:pt x="578620" y="32513"/>
                </a:lnTo>
                <a:lnTo>
                  <a:pt x="648063" y="37498"/>
                </a:lnTo>
                <a:lnTo>
                  <a:pt x="716571" y="44809"/>
                </a:lnTo>
                <a:lnTo>
                  <a:pt x="784061" y="54282"/>
                </a:lnTo>
                <a:lnTo>
                  <a:pt x="850446" y="65752"/>
                </a:lnTo>
                <a:lnTo>
                  <a:pt x="915642" y="79056"/>
                </a:lnTo>
                <a:lnTo>
                  <a:pt x="979564" y="94029"/>
                </a:lnTo>
                <a:lnTo>
                  <a:pt x="1042126" y="110507"/>
                </a:lnTo>
                <a:lnTo>
                  <a:pt x="1103244" y="128325"/>
                </a:lnTo>
                <a:lnTo>
                  <a:pt x="1162832" y="147320"/>
                </a:lnTo>
                <a:lnTo>
                  <a:pt x="1220805" y="167326"/>
                </a:lnTo>
                <a:lnTo>
                  <a:pt x="1277078" y="188180"/>
                </a:lnTo>
                <a:lnTo>
                  <a:pt x="1331565" y="209717"/>
                </a:lnTo>
                <a:lnTo>
                  <a:pt x="1384183" y="231773"/>
                </a:lnTo>
                <a:lnTo>
                  <a:pt x="1434845" y="254183"/>
                </a:lnTo>
                <a:lnTo>
                  <a:pt x="1483466" y="276783"/>
                </a:lnTo>
                <a:lnTo>
                  <a:pt x="1529961" y="299410"/>
                </a:lnTo>
                <a:lnTo>
                  <a:pt x="1574246" y="321898"/>
                </a:lnTo>
                <a:lnTo>
                  <a:pt x="1616235" y="344083"/>
                </a:lnTo>
                <a:lnTo>
                  <a:pt x="1655842" y="365801"/>
                </a:lnTo>
                <a:lnTo>
                  <a:pt x="1692984" y="386888"/>
                </a:lnTo>
                <a:lnTo>
                  <a:pt x="1727574" y="407179"/>
                </a:lnTo>
                <a:lnTo>
                  <a:pt x="1788758" y="444718"/>
                </a:lnTo>
                <a:lnTo>
                  <a:pt x="1838716" y="477101"/>
                </a:lnTo>
                <a:lnTo>
                  <a:pt x="1876765" y="503015"/>
                </a:lnTo>
                <a:lnTo>
                  <a:pt x="1902224" y="521146"/>
                </a:lnTo>
                <a:lnTo>
                  <a:pt x="1542665" y="908956"/>
                </a:lnTo>
                <a:lnTo>
                  <a:pt x="1583490" y="908956"/>
                </a:lnTo>
                <a:lnTo>
                  <a:pt x="1938380" y="526172"/>
                </a:lnTo>
                <a:lnTo>
                  <a:pt x="1939815" y="522036"/>
                </a:lnTo>
                <a:lnTo>
                  <a:pt x="1939124" y="513659"/>
                </a:lnTo>
                <a:lnTo>
                  <a:pt x="1900533" y="483125"/>
                </a:lnTo>
                <a:lnTo>
                  <a:pt x="1862111" y="456752"/>
                </a:lnTo>
                <a:lnTo>
                  <a:pt x="1810209" y="422910"/>
                </a:lnTo>
                <a:lnTo>
                  <a:pt x="1745631" y="383153"/>
                </a:lnTo>
                <a:lnTo>
                  <a:pt x="1708839" y="361544"/>
                </a:lnTo>
                <a:lnTo>
                  <a:pt x="1669180" y="339039"/>
                </a:lnTo>
                <a:lnTo>
                  <a:pt x="1626753" y="315834"/>
                </a:lnTo>
                <a:lnTo>
                  <a:pt x="1581660" y="292122"/>
                </a:lnTo>
                <a:lnTo>
                  <a:pt x="1534001" y="268099"/>
                </a:lnTo>
                <a:lnTo>
                  <a:pt x="1483876" y="243958"/>
                </a:lnTo>
                <a:lnTo>
                  <a:pt x="1431385" y="219895"/>
                </a:lnTo>
                <a:lnTo>
                  <a:pt x="1376630" y="196103"/>
                </a:lnTo>
                <a:lnTo>
                  <a:pt x="1319711" y="172777"/>
                </a:lnTo>
                <a:lnTo>
                  <a:pt x="1260727" y="150112"/>
                </a:lnTo>
                <a:lnTo>
                  <a:pt x="1199781" y="128301"/>
                </a:lnTo>
                <a:lnTo>
                  <a:pt x="1136971" y="107540"/>
                </a:lnTo>
                <a:lnTo>
                  <a:pt x="1072399" y="88023"/>
                </a:lnTo>
                <a:lnTo>
                  <a:pt x="1006165" y="69945"/>
                </a:lnTo>
                <a:lnTo>
                  <a:pt x="938370" y="53498"/>
                </a:lnTo>
                <a:lnTo>
                  <a:pt x="869114" y="38880"/>
                </a:lnTo>
                <a:lnTo>
                  <a:pt x="819446" y="30020"/>
                </a:lnTo>
                <a:close/>
              </a:path>
              <a:path w="1939925" h="944245">
                <a:moveTo>
                  <a:pt x="504434" y="0"/>
                </a:moveTo>
                <a:lnTo>
                  <a:pt x="454914" y="28479"/>
                </a:lnTo>
                <a:lnTo>
                  <a:pt x="413805" y="56484"/>
                </a:lnTo>
                <a:lnTo>
                  <a:pt x="373169" y="86146"/>
                </a:lnTo>
                <a:lnTo>
                  <a:pt x="333056" y="117417"/>
                </a:lnTo>
                <a:lnTo>
                  <a:pt x="293516" y="150251"/>
                </a:lnTo>
                <a:lnTo>
                  <a:pt x="254600" y="184601"/>
                </a:lnTo>
                <a:lnTo>
                  <a:pt x="216358" y="220420"/>
                </a:lnTo>
                <a:lnTo>
                  <a:pt x="178840" y="257661"/>
                </a:lnTo>
                <a:lnTo>
                  <a:pt x="142096" y="296277"/>
                </a:lnTo>
                <a:lnTo>
                  <a:pt x="106178" y="336221"/>
                </a:lnTo>
                <a:lnTo>
                  <a:pt x="71134" y="377447"/>
                </a:lnTo>
                <a:lnTo>
                  <a:pt x="37016" y="419908"/>
                </a:lnTo>
                <a:lnTo>
                  <a:pt x="3874" y="463556"/>
                </a:lnTo>
                <a:lnTo>
                  <a:pt x="0" y="474676"/>
                </a:lnTo>
                <a:lnTo>
                  <a:pt x="5790" y="484948"/>
                </a:lnTo>
                <a:lnTo>
                  <a:pt x="11329" y="487932"/>
                </a:lnTo>
                <a:lnTo>
                  <a:pt x="17318" y="487335"/>
                </a:lnTo>
                <a:lnTo>
                  <a:pt x="40418" y="485347"/>
                </a:lnTo>
                <a:lnTo>
                  <a:pt x="92820" y="482029"/>
                </a:lnTo>
                <a:lnTo>
                  <a:pt x="153069" y="480098"/>
                </a:lnTo>
                <a:lnTo>
                  <a:pt x="545398" y="479844"/>
                </a:lnTo>
                <a:lnTo>
                  <a:pt x="531808" y="477461"/>
                </a:lnTo>
                <a:lnTo>
                  <a:pt x="477575" y="469357"/>
                </a:lnTo>
                <a:lnTo>
                  <a:pt x="425014" y="462819"/>
                </a:lnTo>
                <a:lnTo>
                  <a:pt x="374211" y="457730"/>
                </a:lnTo>
                <a:lnTo>
                  <a:pt x="335217" y="454740"/>
                </a:lnTo>
                <a:lnTo>
                  <a:pt x="47946" y="454740"/>
                </a:lnTo>
                <a:lnTo>
                  <a:pt x="81967" y="411498"/>
                </a:lnTo>
                <a:lnTo>
                  <a:pt x="116955" y="369517"/>
                </a:lnTo>
                <a:lnTo>
                  <a:pt x="152857" y="328847"/>
                </a:lnTo>
                <a:lnTo>
                  <a:pt x="189619" y="289536"/>
                </a:lnTo>
                <a:lnTo>
                  <a:pt x="227189" y="251636"/>
                </a:lnTo>
                <a:lnTo>
                  <a:pt x="265514" y="215196"/>
                </a:lnTo>
                <a:lnTo>
                  <a:pt x="304540" y="180266"/>
                </a:lnTo>
                <a:lnTo>
                  <a:pt x="344214" y="146896"/>
                </a:lnTo>
                <a:lnTo>
                  <a:pt x="384483" y="115137"/>
                </a:lnTo>
                <a:lnTo>
                  <a:pt x="425294" y="85038"/>
                </a:lnTo>
                <a:lnTo>
                  <a:pt x="466594" y="56648"/>
                </a:lnTo>
                <a:lnTo>
                  <a:pt x="508330" y="30020"/>
                </a:lnTo>
                <a:lnTo>
                  <a:pt x="819446" y="30020"/>
                </a:lnTo>
                <a:lnTo>
                  <a:pt x="798497" y="26283"/>
                </a:lnTo>
                <a:lnTo>
                  <a:pt x="726620" y="15901"/>
                </a:lnTo>
                <a:lnTo>
                  <a:pt x="653584" y="7931"/>
                </a:lnTo>
                <a:lnTo>
                  <a:pt x="579488" y="2566"/>
                </a:lnTo>
                <a:lnTo>
                  <a:pt x="504434" y="0"/>
                </a:lnTo>
                <a:close/>
              </a:path>
              <a:path w="1939925" h="944245">
                <a:moveTo>
                  <a:pt x="190276" y="449546"/>
                </a:moveTo>
                <a:lnTo>
                  <a:pt x="151569" y="449920"/>
                </a:lnTo>
                <a:lnTo>
                  <a:pt x="114894" y="450977"/>
                </a:lnTo>
                <a:lnTo>
                  <a:pt x="80327" y="452616"/>
                </a:lnTo>
                <a:lnTo>
                  <a:pt x="47946" y="454740"/>
                </a:lnTo>
                <a:lnTo>
                  <a:pt x="335217" y="454740"/>
                </a:lnTo>
                <a:lnTo>
                  <a:pt x="325251" y="453975"/>
                </a:lnTo>
                <a:lnTo>
                  <a:pt x="278219" y="451437"/>
                </a:lnTo>
                <a:lnTo>
                  <a:pt x="233199" y="449999"/>
                </a:lnTo>
                <a:lnTo>
                  <a:pt x="190276" y="4495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9425" y="10748762"/>
            <a:ext cx="1504315" cy="544830"/>
          </a:xfrm>
          <a:custGeom>
            <a:avLst/>
            <a:gdLst/>
            <a:ahLst/>
            <a:cxnLst/>
            <a:rect l="l" t="t" r="r" b="b"/>
            <a:pathLst>
              <a:path w="1504315" h="544829">
                <a:moveTo>
                  <a:pt x="445756" y="0"/>
                </a:moveTo>
                <a:lnTo>
                  <a:pt x="0" y="457096"/>
                </a:lnTo>
                <a:lnTo>
                  <a:pt x="0" y="544810"/>
                </a:lnTo>
                <a:lnTo>
                  <a:pt x="315079" y="544810"/>
                </a:lnTo>
                <a:lnTo>
                  <a:pt x="150267" y="465242"/>
                </a:lnTo>
                <a:lnTo>
                  <a:pt x="167157" y="421044"/>
                </a:lnTo>
                <a:lnTo>
                  <a:pt x="210151" y="374501"/>
                </a:lnTo>
                <a:lnTo>
                  <a:pt x="312879" y="296986"/>
                </a:lnTo>
                <a:lnTo>
                  <a:pt x="508968" y="159869"/>
                </a:lnTo>
                <a:lnTo>
                  <a:pt x="777043" y="159869"/>
                </a:lnTo>
                <a:lnTo>
                  <a:pt x="445756" y="0"/>
                </a:lnTo>
                <a:close/>
              </a:path>
              <a:path w="1504315" h="544829">
                <a:moveTo>
                  <a:pt x="777043" y="159869"/>
                </a:moveTo>
                <a:lnTo>
                  <a:pt x="508968" y="159869"/>
                </a:lnTo>
                <a:lnTo>
                  <a:pt x="650152" y="194073"/>
                </a:lnTo>
                <a:lnTo>
                  <a:pt x="774354" y="245572"/>
                </a:lnTo>
                <a:lnTo>
                  <a:pt x="951002" y="350455"/>
                </a:lnTo>
                <a:lnTo>
                  <a:pt x="1249522" y="544810"/>
                </a:lnTo>
                <a:lnTo>
                  <a:pt x="1481598" y="544810"/>
                </a:lnTo>
                <a:lnTo>
                  <a:pt x="1504278" y="510811"/>
                </a:lnTo>
                <a:lnTo>
                  <a:pt x="777043" y="15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4468" y="10732510"/>
            <a:ext cx="1535430" cy="576580"/>
          </a:xfrm>
          <a:custGeom>
            <a:avLst/>
            <a:gdLst/>
            <a:ahLst/>
            <a:cxnLst/>
            <a:rect l="l" t="t" r="r" b="b"/>
            <a:pathLst>
              <a:path w="1535429" h="576579">
                <a:moveTo>
                  <a:pt x="461451" y="0"/>
                </a:moveTo>
                <a:lnTo>
                  <a:pt x="454499" y="1183"/>
                </a:lnTo>
                <a:lnTo>
                  <a:pt x="1528" y="465692"/>
                </a:lnTo>
                <a:lnTo>
                  <a:pt x="0" y="469451"/>
                </a:lnTo>
                <a:lnTo>
                  <a:pt x="13" y="569346"/>
                </a:lnTo>
                <a:lnTo>
                  <a:pt x="6701" y="576034"/>
                </a:lnTo>
                <a:lnTo>
                  <a:pt x="337005" y="576034"/>
                </a:lnTo>
                <a:lnTo>
                  <a:pt x="29936" y="546098"/>
                </a:lnTo>
                <a:lnTo>
                  <a:pt x="29936" y="479451"/>
                </a:lnTo>
                <a:lnTo>
                  <a:pt x="463912" y="34417"/>
                </a:lnTo>
                <a:lnTo>
                  <a:pt x="532776" y="34417"/>
                </a:lnTo>
                <a:lnTo>
                  <a:pt x="461451" y="0"/>
                </a:lnTo>
                <a:close/>
              </a:path>
              <a:path w="1535429" h="576579">
                <a:moveTo>
                  <a:pt x="624507" y="192172"/>
                </a:moveTo>
                <a:lnTo>
                  <a:pt x="527062" y="192172"/>
                </a:lnTo>
                <a:lnTo>
                  <a:pt x="572782" y="205255"/>
                </a:lnTo>
                <a:lnTo>
                  <a:pt x="623671" y="223820"/>
                </a:lnTo>
                <a:lnTo>
                  <a:pt x="678618" y="246999"/>
                </a:lnTo>
                <a:lnTo>
                  <a:pt x="736511" y="273925"/>
                </a:lnTo>
                <a:lnTo>
                  <a:pt x="796238" y="303730"/>
                </a:lnTo>
                <a:lnTo>
                  <a:pt x="856687" y="335547"/>
                </a:lnTo>
                <a:lnTo>
                  <a:pt x="916746" y="368509"/>
                </a:lnTo>
                <a:lnTo>
                  <a:pt x="975302" y="401749"/>
                </a:lnTo>
                <a:lnTo>
                  <a:pt x="1031245" y="434399"/>
                </a:lnTo>
                <a:lnTo>
                  <a:pt x="1083462" y="465592"/>
                </a:lnTo>
                <a:lnTo>
                  <a:pt x="1130841" y="494460"/>
                </a:lnTo>
                <a:lnTo>
                  <a:pt x="1206639" y="541756"/>
                </a:lnTo>
                <a:lnTo>
                  <a:pt x="1249743" y="569346"/>
                </a:lnTo>
                <a:lnTo>
                  <a:pt x="1258705" y="575176"/>
                </a:lnTo>
                <a:lnTo>
                  <a:pt x="1261553" y="576034"/>
                </a:lnTo>
                <a:lnTo>
                  <a:pt x="1501577" y="576034"/>
                </a:lnTo>
                <a:lnTo>
                  <a:pt x="1506236" y="573542"/>
                </a:lnTo>
                <a:lnTo>
                  <a:pt x="1524535" y="546098"/>
                </a:lnTo>
                <a:lnTo>
                  <a:pt x="1268935" y="546098"/>
                </a:lnTo>
                <a:lnTo>
                  <a:pt x="1206773" y="506283"/>
                </a:lnTo>
                <a:lnTo>
                  <a:pt x="1132741" y="460235"/>
                </a:lnTo>
                <a:lnTo>
                  <a:pt x="1088381" y="433283"/>
                </a:lnTo>
                <a:lnTo>
                  <a:pt x="1040207" y="404568"/>
                </a:lnTo>
                <a:lnTo>
                  <a:pt x="989029" y="374730"/>
                </a:lnTo>
                <a:lnTo>
                  <a:pt x="935658" y="344411"/>
                </a:lnTo>
                <a:lnTo>
                  <a:pt x="880907" y="314253"/>
                </a:lnTo>
                <a:lnTo>
                  <a:pt x="825584" y="284895"/>
                </a:lnTo>
                <a:lnTo>
                  <a:pt x="770503" y="256981"/>
                </a:lnTo>
                <a:lnTo>
                  <a:pt x="716473" y="231150"/>
                </a:lnTo>
                <a:lnTo>
                  <a:pt x="664306" y="208045"/>
                </a:lnTo>
                <a:lnTo>
                  <a:pt x="624507" y="192172"/>
                </a:lnTo>
                <a:close/>
              </a:path>
              <a:path w="1535429" h="576579">
                <a:moveTo>
                  <a:pt x="523031" y="160633"/>
                </a:moveTo>
                <a:lnTo>
                  <a:pt x="465991" y="198786"/>
                </a:lnTo>
                <a:lnTo>
                  <a:pt x="425106" y="228495"/>
                </a:lnTo>
                <a:lnTo>
                  <a:pt x="377915" y="263681"/>
                </a:lnTo>
                <a:lnTo>
                  <a:pt x="327784" y="302335"/>
                </a:lnTo>
                <a:lnTo>
                  <a:pt x="278078" y="342449"/>
                </a:lnTo>
                <a:lnTo>
                  <a:pt x="232165" y="382018"/>
                </a:lnTo>
                <a:lnTo>
                  <a:pt x="193408" y="419032"/>
                </a:lnTo>
                <a:lnTo>
                  <a:pt x="165176" y="451484"/>
                </a:lnTo>
                <a:lnTo>
                  <a:pt x="148833" y="484383"/>
                </a:lnTo>
                <a:lnTo>
                  <a:pt x="152152" y="491817"/>
                </a:lnTo>
                <a:lnTo>
                  <a:pt x="264588" y="546098"/>
                </a:lnTo>
                <a:lnTo>
                  <a:pt x="333457" y="546098"/>
                </a:lnTo>
                <a:lnTo>
                  <a:pt x="185031" y="474446"/>
                </a:lnTo>
                <a:lnTo>
                  <a:pt x="202225" y="452582"/>
                </a:lnTo>
                <a:lnTo>
                  <a:pt x="262818" y="394737"/>
                </a:lnTo>
                <a:lnTo>
                  <a:pt x="302684" y="361086"/>
                </a:lnTo>
                <a:lnTo>
                  <a:pt x="346575" y="325837"/>
                </a:lnTo>
                <a:lnTo>
                  <a:pt x="392725" y="290156"/>
                </a:lnTo>
                <a:lnTo>
                  <a:pt x="439367" y="255208"/>
                </a:lnTo>
                <a:lnTo>
                  <a:pt x="484734" y="222158"/>
                </a:lnTo>
                <a:lnTo>
                  <a:pt x="527062" y="192172"/>
                </a:lnTo>
                <a:lnTo>
                  <a:pt x="624507" y="192172"/>
                </a:lnTo>
                <a:lnTo>
                  <a:pt x="614813" y="188306"/>
                </a:lnTo>
                <a:lnTo>
                  <a:pt x="568805" y="172574"/>
                </a:lnTo>
                <a:lnTo>
                  <a:pt x="527093" y="161492"/>
                </a:lnTo>
                <a:lnTo>
                  <a:pt x="523031" y="160633"/>
                </a:lnTo>
                <a:close/>
              </a:path>
              <a:path w="1535429" h="576579">
                <a:moveTo>
                  <a:pt x="532776" y="34417"/>
                </a:moveTo>
                <a:lnTo>
                  <a:pt x="463912" y="34417"/>
                </a:lnTo>
                <a:lnTo>
                  <a:pt x="1497252" y="533051"/>
                </a:lnTo>
                <a:lnTo>
                  <a:pt x="1488551" y="546098"/>
                </a:lnTo>
                <a:lnTo>
                  <a:pt x="1524535" y="546098"/>
                </a:lnTo>
                <a:lnTo>
                  <a:pt x="1534099" y="531753"/>
                </a:lnTo>
                <a:lnTo>
                  <a:pt x="1534832" y="527282"/>
                </a:lnTo>
                <a:lnTo>
                  <a:pt x="1532550" y="518947"/>
                </a:lnTo>
                <a:lnTo>
                  <a:pt x="1529649" y="515460"/>
                </a:lnTo>
                <a:lnTo>
                  <a:pt x="532776" y="3441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74218" y="8946610"/>
            <a:ext cx="1408430" cy="1806575"/>
          </a:xfrm>
          <a:custGeom>
            <a:avLst/>
            <a:gdLst/>
            <a:ahLst/>
            <a:cxnLst/>
            <a:rect l="l" t="t" r="r" b="b"/>
            <a:pathLst>
              <a:path w="1408429" h="1806575">
                <a:moveTo>
                  <a:pt x="1228538" y="0"/>
                </a:moveTo>
                <a:lnTo>
                  <a:pt x="1130907" y="0"/>
                </a:lnTo>
                <a:lnTo>
                  <a:pt x="1282571" y="522488"/>
                </a:lnTo>
                <a:lnTo>
                  <a:pt x="1215322" y="884796"/>
                </a:lnTo>
                <a:lnTo>
                  <a:pt x="823140" y="1256255"/>
                </a:lnTo>
                <a:lnTo>
                  <a:pt x="0" y="1806196"/>
                </a:lnTo>
                <a:lnTo>
                  <a:pt x="447483" y="1806196"/>
                </a:lnTo>
                <a:lnTo>
                  <a:pt x="1090775" y="1280663"/>
                </a:lnTo>
                <a:lnTo>
                  <a:pt x="1386566" y="917339"/>
                </a:lnTo>
                <a:lnTo>
                  <a:pt x="1408079" y="546895"/>
                </a:lnTo>
                <a:lnTo>
                  <a:pt x="1228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7990" y="8931646"/>
            <a:ext cx="1324610" cy="1836420"/>
          </a:xfrm>
          <a:custGeom>
            <a:avLst/>
            <a:gdLst/>
            <a:ahLst/>
            <a:cxnLst/>
            <a:rect l="l" t="t" r="r" b="b"/>
            <a:pathLst>
              <a:path w="1324609" h="1836420">
                <a:moveTo>
                  <a:pt x="1251040" y="0"/>
                </a:moveTo>
                <a:lnTo>
                  <a:pt x="1142310" y="0"/>
                </a:lnTo>
                <a:lnTo>
                  <a:pt x="1137787" y="2335"/>
                </a:lnTo>
                <a:lnTo>
                  <a:pt x="1132154" y="10188"/>
                </a:lnTo>
                <a:lnTo>
                  <a:pt x="1131421" y="15235"/>
                </a:lnTo>
                <a:lnTo>
                  <a:pt x="1132981" y="19821"/>
                </a:lnTo>
                <a:lnTo>
                  <a:pt x="1134759" y="25647"/>
                </a:lnTo>
                <a:lnTo>
                  <a:pt x="1144485" y="67340"/>
                </a:lnTo>
                <a:lnTo>
                  <a:pt x="1155107" y="145959"/>
                </a:lnTo>
                <a:lnTo>
                  <a:pt x="1157819" y="194617"/>
                </a:lnTo>
                <a:lnTo>
                  <a:pt x="1157891" y="236173"/>
                </a:lnTo>
                <a:lnTo>
                  <a:pt x="1157827" y="257750"/>
                </a:lnTo>
                <a:lnTo>
                  <a:pt x="1153475" y="324912"/>
                </a:lnTo>
                <a:lnTo>
                  <a:pt x="1143849" y="398960"/>
                </a:lnTo>
                <a:lnTo>
                  <a:pt x="1127848" y="479424"/>
                </a:lnTo>
                <a:lnTo>
                  <a:pt x="1104374" y="565836"/>
                </a:lnTo>
                <a:lnTo>
                  <a:pt x="1085948" y="621070"/>
                </a:lnTo>
                <a:lnTo>
                  <a:pt x="1063578" y="679418"/>
                </a:lnTo>
                <a:lnTo>
                  <a:pt x="1036901" y="740702"/>
                </a:lnTo>
                <a:lnTo>
                  <a:pt x="1005555" y="804748"/>
                </a:lnTo>
                <a:lnTo>
                  <a:pt x="969176" y="871379"/>
                </a:lnTo>
                <a:lnTo>
                  <a:pt x="948986" y="905609"/>
                </a:lnTo>
                <a:lnTo>
                  <a:pt x="927402" y="940419"/>
                </a:lnTo>
                <a:lnTo>
                  <a:pt x="904379" y="975788"/>
                </a:lnTo>
                <a:lnTo>
                  <a:pt x="879870" y="1011693"/>
                </a:lnTo>
                <a:lnTo>
                  <a:pt x="853832" y="1048113"/>
                </a:lnTo>
                <a:lnTo>
                  <a:pt x="826219" y="1085025"/>
                </a:lnTo>
                <a:lnTo>
                  <a:pt x="796984" y="1122408"/>
                </a:lnTo>
                <a:lnTo>
                  <a:pt x="766084" y="1160239"/>
                </a:lnTo>
                <a:lnTo>
                  <a:pt x="733472" y="1198497"/>
                </a:lnTo>
                <a:lnTo>
                  <a:pt x="699103" y="1237159"/>
                </a:lnTo>
                <a:lnTo>
                  <a:pt x="662933" y="1276204"/>
                </a:lnTo>
                <a:lnTo>
                  <a:pt x="624915" y="1315610"/>
                </a:lnTo>
                <a:lnTo>
                  <a:pt x="585004" y="1355354"/>
                </a:lnTo>
                <a:lnTo>
                  <a:pt x="543155" y="1395415"/>
                </a:lnTo>
                <a:lnTo>
                  <a:pt x="499322" y="1435770"/>
                </a:lnTo>
                <a:lnTo>
                  <a:pt x="453461" y="1476399"/>
                </a:lnTo>
                <a:lnTo>
                  <a:pt x="405525" y="1517277"/>
                </a:lnTo>
                <a:lnTo>
                  <a:pt x="355470" y="1558385"/>
                </a:lnTo>
                <a:lnTo>
                  <a:pt x="303251" y="1599700"/>
                </a:lnTo>
                <a:lnTo>
                  <a:pt x="248821" y="1641199"/>
                </a:lnTo>
                <a:lnTo>
                  <a:pt x="192136" y="1682861"/>
                </a:lnTo>
                <a:lnTo>
                  <a:pt x="133149" y="1724664"/>
                </a:lnTo>
                <a:lnTo>
                  <a:pt x="71817" y="1766586"/>
                </a:lnTo>
                <a:lnTo>
                  <a:pt x="2533" y="1812217"/>
                </a:lnTo>
                <a:lnTo>
                  <a:pt x="0" y="1819054"/>
                </a:lnTo>
                <a:lnTo>
                  <a:pt x="3759" y="1831787"/>
                </a:lnTo>
                <a:lnTo>
                  <a:pt x="9601" y="1836143"/>
                </a:lnTo>
                <a:lnTo>
                  <a:pt x="467074" y="1836143"/>
                </a:lnTo>
                <a:lnTo>
                  <a:pt x="470352" y="1835022"/>
                </a:lnTo>
                <a:lnTo>
                  <a:pt x="477171" y="1829560"/>
                </a:lnTo>
                <a:lnTo>
                  <a:pt x="488232" y="1820475"/>
                </a:lnTo>
                <a:lnTo>
                  <a:pt x="505188" y="1806206"/>
                </a:lnTo>
                <a:lnTo>
                  <a:pt x="66385" y="1806206"/>
                </a:lnTo>
                <a:lnTo>
                  <a:pt x="129853" y="1763354"/>
                </a:lnTo>
                <a:lnTo>
                  <a:pt x="190888" y="1720607"/>
                </a:lnTo>
                <a:lnTo>
                  <a:pt x="249535" y="1677989"/>
                </a:lnTo>
                <a:lnTo>
                  <a:pt x="305842" y="1635523"/>
                </a:lnTo>
                <a:lnTo>
                  <a:pt x="359856" y="1593232"/>
                </a:lnTo>
                <a:lnTo>
                  <a:pt x="411625" y="1551140"/>
                </a:lnTo>
                <a:lnTo>
                  <a:pt x="461195" y="1509269"/>
                </a:lnTo>
                <a:lnTo>
                  <a:pt x="508614" y="1467643"/>
                </a:lnTo>
                <a:lnTo>
                  <a:pt x="553929" y="1426286"/>
                </a:lnTo>
                <a:lnTo>
                  <a:pt x="597187" y="1385220"/>
                </a:lnTo>
                <a:lnTo>
                  <a:pt x="638435" y="1344469"/>
                </a:lnTo>
                <a:lnTo>
                  <a:pt x="677721" y="1304056"/>
                </a:lnTo>
                <a:lnTo>
                  <a:pt x="715092" y="1264005"/>
                </a:lnTo>
                <a:lnTo>
                  <a:pt x="750594" y="1224338"/>
                </a:lnTo>
                <a:lnTo>
                  <a:pt x="784276" y="1185079"/>
                </a:lnTo>
                <a:lnTo>
                  <a:pt x="816184" y="1146251"/>
                </a:lnTo>
                <a:lnTo>
                  <a:pt x="846365" y="1107877"/>
                </a:lnTo>
                <a:lnTo>
                  <a:pt x="874867" y="1069981"/>
                </a:lnTo>
                <a:lnTo>
                  <a:pt x="901737" y="1032586"/>
                </a:lnTo>
                <a:lnTo>
                  <a:pt x="927022" y="995715"/>
                </a:lnTo>
                <a:lnTo>
                  <a:pt x="950770" y="959392"/>
                </a:lnTo>
                <a:lnTo>
                  <a:pt x="973026" y="923639"/>
                </a:lnTo>
                <a:lnTo>
                  <a:pt x="993840" y="888480"/>
                </a:lnTo>
                <a:lnTo>
                  <a:pt x="1013257" y="853938"/>
                </a:lnTo>
                <a:lnTo>
                  <a:pt x="1031325" y="820037"/>
                </a:lnTo>
                <a:lnTo>
                  <a:pt x="1063603" y="754248"/>
                </a:lnTo>
                <a:lnTo>
                  <a:pt x="1091052" y="691301"/>
                </a:lnTo>
                <a:lnTo>
                  <a:pt x="1114048" y="631380"/>
                </a:lnTo>
                <a:lnTo>
                  <a:pt x="1132970" y="574673"/>
                </a:lnTo>
                <a:lnTo>
                  <a:pt x="1153844" y="499577"/>
                </a:lnTo>
                <a:lnTo>
                  <a:pt x="1169182" y="428852"/>
                </a:lnTo>
                <a:lnTo>
                  <a:pt x="1179645" y="362745"/>
                </a:lnTo>
                <a:lnTo>
                  <a:pt x="1185892" y="301505"/>
                </a:lnTo>
                <a:lnTo>
                  <a:pt x="1188583" y="245379"/>
                </a:lnTo>
                <a:lnTo>
                  <a:pt x="1188380" y="194617"/>
                </a:lnTo>
                <a:lnTo>
                  <a:pt x="1185943" y="149466"/>
                </a:lnTo>
                <a:lnTo>
                  <a:pt x="1181931" y="110174"/>
                </a:lnTo>
                <a:lnTo>
                  <a:pt x="1171826" y="50160"/>
                </a:lnTo>
                <a:lnTo>
                  <a:pt x="1167053" y="29936"/>
                </a:lnTo>
                <a:lnTo>
                  <a:pt x="1265744" y="29936"/>
                </a:lnTo>
                <a:lnTo>
                  <a:pt x="1258809" y="9779"/>
                </a:lnTo>
                <a:lnTo>
                  <a:pt x="1256642" y="3884"/>
                </a:lnTo>
                <a:lnTo>
                  <a:pt x="1251040" y="0"/>
                </a:lnTo>
                <a:close/>
              </a:path>
              <a:path w="1324609" h="1836420">
                <a:moveTo>
                  <a:pt x="1265744" y="29936"/>
                </a:moveTo>
                <a:lnTo>
                  <a:pt x="1234276" y="29936"/>
                </a:lnTo>
                <a:lnTo>
                  <a:pt x="1251283" y="81730"/>
                </a:lnTo>
                <a:lnTo>
                  <a:pt x="1265240" y="133398"/>
                </a:lnTo>
                <a:lnTo>
                  <a:pt x="1276265" y="184893"/>
                </a:lnTo>
                <a:lnTo>
                  <a:pt x="1284477" y="236173"/>
                </a:lnTo>
                <a:lnTo>
                  <a:pt x="1289995" y="287193"/>
                </a:lnTo>
                <a:lnTo>
                  <a:pt x="1292937" y="337910"/>
                </a:lnTo>
                <a:lnTo>
                  <a:pt x="1293424" y="388278"/>
                </a:lnTo>
                <a:lnTo>
                  <a:pt x="1291572" y="438254"/>
                </a:lnTo>
                <a:lnTo>
                  <a:pt x="1287502" y="487794"/>
                </a:lnTo>
                <a:lnTo>
                  <a:pt x="1281332" y="536854"/>
                </a:lnTo>
                <a:lnTo>
                  <a:pt x="1273181" y="585389"/>
                </a:lnTo>
                <a:lnTo>
                  <a:pt x="1263167" y="633356"/>
                </a:lnTo>
                <a:lnTo>
                  <a:pt x="1251410" y="680710"/>
                </a:lnTo>
                <a:lnTo>
                  <a:pt x="1238028" y="727407"/>
                </a:lnTo>
                <a:lnTo>
                  <a:pt x="1223140" y="773403"/>
                </a:lnTo>
                <a:lnTo>
                  <a:pt x="1206865" y="818654"/>
                </a:lnTo>
                <a:lnTo>
                  <a:pt x="1189321" y="863116"/>
                </a:lnTo>
                <a:lnTo>
                  <a:pt x="1170628" y="906745"/>
                </a:lnTo>
                <a:lnTo>
                  <a:pt x="1150904" y="949497"/>
                </a:lnTo>
                <a:lnTo>
                  <a:pt x="1130268" y="991327"/>
                </a:lnTo>
                <a:lnTo>
                  <a:pt x="1108839" y="1032191"/>
                </a:lnTo>
                <a:lnTo>
                  <a:pt x="1086736" y="1072046"/>
                </a:lnTo>
                <a:lnTo>
                  <a:pt x="1064077" y="1110847"/>
                </a:lnTo>
                <a:lnTo>
                  <a:pt x="1040982" y="1148550"/>
                </a:lnTo>
                <a:lnTo>
                  <a:pt x="1017568" y="1185112"/>
                </a:lnTo>
                <a:lnTo>
                  <a:pt x="993956" y="1220487"/>
                </a:lnTo>
                <a:lnTo>
                  <a:pt x="970263" y="1254631"/>
                </a:lnTo>
                <a:lnTo>
                  <a:pt x="926098" y="1315175"/>
                </a:lnTo>
                <a:lnTo>
                  <a:pt x="881344" y="1373018"/>
                </a:lnTo>
                <a:lnTo>
                  <a:pt x="836469" y="1428000"/>
                </a:lnTo>
                <a:lnTo>
                  <a:pt x="791940" y="1479960"/>
                </a:lnTo>
                <a:lnTo>
                  <a:pt x="748223" y="1528737"/>
                </a:lnTo>
                <a:lnTo>
                  <a:pt x="705786" y="1574172"/>
                </a:lnTo>
                <a:lnTo>
                  <a:pt x="665094" y="1616104"/>
                </a:lnTo>
                <a:lnTo>
                  <a:pt x="626616" y="1654373"/>
                </a:lnTo>
                <a:lnTo>
                  <a:pt x="590817" y="1688817"/>
                </a:lnTo>
                <a:lnTo>
                  <a:pt x="558166" y="1719278"/>
                </a:lnTo>
                <a:lnTo>
                  <a:pt x="529127" y="1745594"/>
                </a:lnTo>
                <a:lnTo>
                  <a:pt x="483759" y="1785152"/>
                </a:lnTo>
                <a:lnTo>
                  <a:pt x="458446" y="1806206"/>
                </a:lnTo>
                <a:lnTo>
                  <a:pt x="505188" y="1806206"/>
                </a:lnTo>
                <a:lnTo>
                  <a:pt x="556856" y="1760908"/>
                </a:lnTo>
                <a:lnTo>
                  <a:pt x="589619" y="1730942"/>
                </a:lnTo>
                <a:lnTo>
                  <a:pt x="626363" y="1696253"/>
                </a:lnTo>
                <a:lnTo>
                  <a:pt x="666511" y="1657038"/>
                </a:lnTo>
                <a:lnTo>
                  <a:pt x="709484" y="1613495"/>
                </a:lnTo>
                <a:lnTo>
                  <a:pt x="754705" y="1565824"/>
                </a:lnTo>
                <a:lnTo>
                  <a:pt x="801596" y="1514223"/>
                </a:lnTo>
                <a:lnTo>
                  <a:pt x="849579" y="1458890"/>
                </a:lnTo>
                <a:lnTo>
                  <a:pt x="898077" y="1400023"/>
                </a:lnTo>
                <a:lnTo>
                  <a:pt x="946511" y="1337822"/>
                </a:lnTo>
                <a:lnTo>
                  <a:pt x="994304" y="1272484"/>
                </a:lnTo>
                <a:lnTo>
                  <a:pt x="1025652" y="1227109"/>
                </a:lnTo>
                <a:lnTo>
                  <a:pt x="1055477" y="1181774"/>
                </a:lnTo>
                <a:lnTo>
                  <a:pt x="1083773" y="1136496"/>
                </a:lnTo>
                <a:lnTo>
                  <a:pt x="1110532" y="1091289"/>
                </a:lnTo>
                <a:lnTo>
                  <a:pt x="1135747" y="1046168"/>
                </a:lnTo>
                <a:lnTo>
                  <a:pt x="1159410" y="1001147"/>
                </a:lnTo>
                <a:lnTo>
                  <a:pt x="1181515" y="956242"/>
                </a:lnTo>
                <a:lnTo>
                  <a:pt x="1202053" y="911468"/>
                </a:lnTo>
                <a:lnTo>
                  <a:pt x="1221018" y="866838"/>
                </a:lnTo>
                <a:lnTo>
                  <a:pt x="1238402" y="822369"/>
                </a:lnTo>
                <a:lnTo>
                  <a:pt x="1254198" y="778076"/>
                </a:lnTo>
                <a:lnTo>
                  <a:pt x="1268399" y="733972"/>
                </a:lnTo>
                <a:lnTo>
                  <a:pt x="1280997" y="690073"/>
                </a:lnTo>
                <a:lnTo>
                  <a:pt x="1293644" y="639193"/>
                </a:lnTo>
                <a:lnTo>
                  <a:pt x="1304100" y="588609"/>
                </a:lnTo>
                <a:lnTo>
                  <a:pt x="1312365" y="538334"/>
                </a:lnTo>
                <a:lnTo>
                  <a:pt x="1318440" y="488384"/>
                </a:lnTo>
                <a:lnTo>
                  <a:pt x="1322324" y="438771"/>
                </a:lnTo>
                <a:lnTo>
                  <a:pt x="1324019" y="389511"/>
                </a:lnTo>
                <a:lnTo>
                  <a:pt x="1323525" y="340616"/>
                </a:lnTo>
                <a:lnTo>
                  <a:pt x="1320842" y="292101"/>
                </a:lnTo>
                <a:lnTo>
                  <a:pt x="1315971" y="243981"/>
                </a:lnTo>
                <a:lnTo>
                  <a:pt x="1308912" y="196268"/>
                </a:lnTo>
                <a:lnTo>
                  <a:pt x="1299666" y="148978"/>
                </a:lnTo>
                <a:lnTo>
                  <a:pt x="1288233" y="102123"/>
                </a:lnTo>
                <a:lnTo>
                  <a:pt x="1274614" y="55719"/>
                </a:lnTo>
                <a:lnTo>
                  <a:pt x="1265744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6395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106653" y="0"/>
                </a:moveTo>
                <a:lnTo>
                  <a:pt x="26663" y="6212"/>
                </a:lnTo>
                <a:lnTo>
                  <a:pt x="0" y="49703"/>
                </a:lnTo>
                <a:lnTo>
                  <a:pt x="26663" y="167750"/>
                </a:lnTo>
                <a:lnTo>
                  <a:pt x="106653" y="397631"/>
                </a:lnTo>
                <a:lnTo>
                  <a:pt x="410791" y="1149472"/>
                </a:lnTo>
                <a:lnTo>
                  <a:pt x="776235" y="1149472"/>
                </a:lnTo>
                <a:lnTo>
                  <a:pt x="580287" y="630575"/>
                </a:lnTo>
                <a:lnTo>
                  <a:pt x="454083" y="342407"/>
                </a:lnTo>
                <a:lnTo>
                  <a:pt x="342823" y="181285"/>
                </a:lnTo>
                <a:lnTo>
                  <a:pt x="191708" y="43527"/>
                </a:lnTo>
                <a:lnTo>
                  <a:pt x="148105" y="13400"/>
                </a:lnTo>
                <a:lnTo>
                  <a:pt x="106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146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78391" y="0"/>
                </a:moveTo>
                <a:lnTo>
                  <a:pt x="39182" y="16476"/>
                </a:lnTo>
                <a:lnTo>
                  <a:pt x="11268" y="58514"/>
                </a:lnTo>
                <a:lnTo>
                  <a:pt x="0" y="130037"/>
                </a:lnTo>
                <a:lnTo>
                  <a:pt x="2313" y="175245"/>
                </a:lnTo>
                <a:lnTo>
                  <a:pt x="9923" y="226705"/>
                </a:lnTo>
                <a:lnTo>
                  <a:pt x="22828" y="284381"/>
                </a:lnTo>
                <a:lnTo>
                  <a:pt x="41027" y="348237"/>
                </a:lnTo>
                <a:lnTo>
                  <a:pt x="64517" y="418238"/>
                </a:lnTo>
                <a:lnTo>
                  <a:pt x="370937" y="1175723"/>
                </a:lnTo>
                <a:lnTo>
                  <a:pt x="376413" y="1179419"/>
                </a:lnTo>
                <a:lnTo>
                  <a:pt x="752862" y="1179419"/>
                </a:lnTo>
                <a:lnTo>
                  <a:pt x="757459" y="1177032"/>
                </a:lnTo>
                <a:lnTo>
                  <a:pt x="763051" y="1168969"/>
                </a:lnTo>
                <a:lnTo>
                  <a:pt x="763700" y="1163828"/>
                </a:lnTo>
                <a:lnTo>
                  <a:pt x="758332" y="1149483"/>
                </a:lnTo>
                <a:lnTo>
                  <a:pt x="392612" y="1149483"/>
                </a:lnTo>
                <a:lnTo>
                  <a:pt x="92495" y="407568"/>
                </a:lnTo>
                <a:lnTo>
                  <a:pt x="61965" y="313826"/>
                </a:lnTo>
                <a:lnTo>
                  <a:pt x="42679" y="237159"/>
                </a:lnTo>
                <a:lnTo>
                  <a:pt x="32742" y="175871"/>
                </a:lnTo>
                <a:lnTo>
                  <a:pt x="30258" y="128268"/>
                </a:lnTo>
                <a:lnTo>
                  <a:pt x="33334" y="92652"/>
                </a:lnTo>
                <a:lnTo>
                  <a:pt x="48580" y="50605"/>
                </a:lnTo>
                <a:lnTo>
                  <a:pt x="77899" y="29978"/>
                </a:lnTo>
                <a:lnTo>
                  <a:pt x="150805" y="29978"/>
                </a:lnTo>
                <a:lnTo>
                  <a:pt x="148629" y="28310"/>
                </a:lnTo>
                <a:lnTo>
                  <a:pt x="124887" y="14195"/>
                </a:lnTo>
                <a:lnTo>
                  <a:pt x="101977" y="4773"/>
                </a:lnTo>
                <a:lnTo>
                  <a:pt x="79982" y="83"/>
                </a:lnTo>
                <a:lnTo>
                  <a:pt x="79459" y="20"/>
                </a:lnTo>
                <a:lnTo>
                  <a:pt x="78391" y="0"/>
                </a:lnTo>
                <a:close/>
              </a:path>
              <a:path w="763904" h="1179829">
                <a:moveTo>
                  <a:pt x="150805" y="29978"/>
                </a:moveTo>
                <a:lnTo>
                  <a:pt x="77899" y="29978"/>
                </a:lnTo>
                <a:lnTo>
                  <a:pt x="95234" y="34026"/>
                </a:lnTo>
                <a:lnTo>
                  <a:pt x="113697" y="42052"/>
                </a:lnTo>
                <a:lnTo>
                  <a:pt x="133227" y="54022"/>
                </a:lnTo>
                <a:lnTo>
                  <a:pt x="153760" y="69903"/>
                </a:lnTo>
                <a:lnTo>
                  <a:pt x="181141" y="95506"/>
                </a:lnTo>
                <a:lnTo>
                  <a:pt x="209086" y="126059"/>
                </a:lnTo>
                <a:lnTo>
                  <a:pt x="237461" y="161109"/>
                </a:lnTo>
                <a:lnTo>
                  <a:pt x="266148" y="200201"/>
                </a:lnTo>
                <a:lnTo>
                  <a:pt x="295024" y="242880"/>
                </a:lnTo>
                <a:lnTo>
                  <a:pt x="323969" y="288691"/>
                </a:lnTo>
                <a:lnTo>
                  <a:pt x="352862" y="337180"/>
                </a:lnTo>
                <a:lnTo>
                  <a:pt x="381582" y="387891"/>
                </a:lnTo>
                <a:lnTo>
                  <a:pt x="410009" y="440371"/>
                </a:lnTo>
                <a:lnTo>
                  <a:pt x="438021" y="494165"/>
                </a:lnTo>
                <a:lnTo>
                  <a:pt x="465498" y="548817"/>
                </a:lnTo>
                <a:lnTo>
                  <a:pt x="492318" y="603873"/>
                </a:lnTo>
                <a:lnTo>
                  <a:pt x="518361" y="658879"/>
                </a:lnTo>
                <a:lnTo>
                  <a:pt x="543507" y="713379"/>
                </a:lnTo>
                <a:lnTo>
                  <a:pt x="567633" y="766920"/>
                </a:lnTo>
                <a:lnTo>
                  <a:pt x="590620" y="819045"/>
                </a:lnTo>
                <a:lnTo>
                  <a:pt x="612346" y="869301"/>
                </a:lnTo>
                <a:lnTo>
                  <a:pt x="632690" y="917233"/>
                </a:lnTo>
                <a:lnTo>
                  <a:pt x="651532" y="962386"/>
                </a:lnTo>
                <a:lnTo>
                  <a:pt x="668751" y="1004305"/>
                </a:lnTo>
                <a:lnTo>
                  <a:pt x="684226" y="1042536"/>
                </a:lnTo>
                <a:lnTo>
                  <a:pt x="709460" y="1106114"/>
                </a:lnTo>
                <a:lnTo>
                  <a:pt x="726266" y="1149483"/>
                </a:lnTo>
                <a:lnTo>
                  <a:pt x="758332" y="1149483"/>
                </a:lnTo>
                <a:lnTo>
                  <a:pt x="744390" y="1112978"/>
                </a:lnTo>
                <a:lnTo>
                  <a:pt x="719760" y="1050090"/>
                </a:lnTo>
                <a:lnTo>
                  <a:pt x="704013" y="1010726"/>
                </a:lnTo>
                <a:lnTo>
                  <a:pt x="686173" y="966835"/>
                </a:lnTo>
                <a:lnTo>
                  <a:pt x="666384" y="918983"/>
                </a:lnTo>
                <a:lnTo>
                  <a:pt x="644794" y="867734"/>
                </a:lnTo>
                <a:lnTo>
                  <a:pt x="621547" y="813655"/>
                </a:lnTo>
                <a:lnTo>
                  <a:pt x="596790" y="757310"/>
                </a:lnTo>
                <a:lnTo>
                  <a:pt x="570667" y="699264"/>
                </a:lnTo>
                <a:lnTo>
                  <a:pt x="543325" y="640083"/>
                </a:lnTo>
                <a:lnTo>
                  <a:pt x="514909" y="580332"/>
                </a:lnTo>
                <a:lnTo>
                  <a:pt x="485565" y="520575"/>
                </a:lnTo>
                <a:lnTo>
                  <a:pt x="455439" y="461379"/>
                </a:lnTo>
                <a:lnTo>
                  <a:pt x="424676" y="403308"/>
                </a:lnTo>
                <a:lnTo>
                  <a:pt x="393422" y="346928"/>
                </a:lnTo>
                <a:lnTo>
                  <a:pt x="361822" y="292803"/>
                </a:lnTo>
                <a:lnTo>
                  <a:pt x="330023" y="241499"/>
                </a:lnTo>
                <a:lnTo>
                  <a:pt x="298170" y="193582"/>
                </a:lnTo>
                <a:lnTo>
                  <a:pt x="266409" y="149616"/>
                </a:lnTo>
                <a:lnTo>
                  <a:pt x="234885" y="110166"/>
                </a:lnTo>
                <a:lnTo>
                  <a:pt x="203744" y="75798"/>
                </a:lnTo>
                <a:lnTo>
                  <a:pt x="173121" y="47077"/>
                </a:lnTo>
                <a:lnTo>
                  <a:pt x="150805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36744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71550" y="0"/>
                </a:moveTo>
                <a:lnTo>
                  <a:pt x="21858" y="149860"/>
                </a:lnTo>
                <a:lnTo>
                  <a:pt x="0" y="260236"/>
                </a:lnTo>
                <a:lnTo>
                  <a:pt x="1210" y="385508"/>
                </a:lnTo>
                <a:lnTo>
                  <a:pt x="20724" y="580055"/>
                </a:lnTo>
                <a:lnTo>
                  <a:pt x="325887" y="580055"/>
                </a:lnTo>
                <a:lnTo>
                  <a:pt x="301081" y="366849"/>
                </a:lnTo>
                <a:lnTo>
                  <a:pt x="266319" y="235358"/>
                </a:lnTo>
                <a:lnTo>
                  <a:pt x="197756" y="131201"/>
                </a:lnTo>
                <a:lnTo>
                  <a:pt x="71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4903" y="1069777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75066" y="0"/>
                </a:moveTo>
                <a:lnTo>
                  <a:pt x="39927" y="74765"/>
                </a:lnTo>
                <a:lnTo>
                  <a:pt x="25108" y="140362"/>
                </a:lnTo>
                <a:lnTo>
                  <a:pt x="14265" y="206307"/>
                </a:lnTo>
                <a:lnTo>
                  <a:pt x="6866" y="271278"/>
                </a:lnTo>
                <a:lnTo>
                  <a:pt x="2377" y="333955"/>
                </a:lnTo>
                <a:lnTo>
                  <a:pt x="266" y="393015"/>
                </a:lnTo>
                <a:lnTo>
                  <a:pt x="0" y="447138"/>
                </a:lnTo>
                <a:lnTo>
                  <a:pt x="1044" y="495001"/>
                </a:lnTo>
                <a:lnTo>
                  <a:pt x="2867" y="535284"/>
                </a:lnTo>
                <a:lnTo>
                  <a:pt x="6716" y="587824"/>
                </a:lnTo>
                <a:lnTo>
                  <a:pt x="14922" y="610766"/>
                </a:lnTo>
                <a:lnTo>
                  <a:pt x="331959" y="610766"/>
                </a:lnTo>
                <a:lnTo>
                  <a:pt x="335990" y="608976"/>
                </a:lnTo>
                <a:lnTo>
                  <a:pt x="338838" y="605845"/>
                </a:lnTo>
                <a:lnTo>
                  <a:pt x="341666" y="602693"/>
                </a:lnTo>
                <a:lnTo>
                  <a:pt x="343048" y="598494"/>
                </a:lnTo>
                <a:lnTo>
                  <a:pt x="342618" y="594285"/>
                </a:lnTo>
                <a:lnTo>
                  <a:pt x="340714" y="580830"/>
                </a:lnTo>
                <a:lnTo>
                  <a:pt x="36198" y="580830"/>
                </a:lnTo>
                <a:lnTo>
                  <a:pt x="34547" y="559256"/>
                </a:lnTo>
                <a:lnTo>
                  <a:pt x="32732" y="528864"/>
                </a:lnTo>
                <a:lnTo>
                  <a:pt x="31181" y="490784"/>
                </a:lnTo>
                <a:lnTo>
                  <a:pt x="30342" y="447138"/>
                </a:lnTo>
                <a:lnTo>
                  <a:pt x="30370" y="436988"/>
                </a:lnTo>
                <a:lnTo>
                  <a:pt x="30583" y="396074"/>
                </a:lnTo>
                <a:lnTo>
                  <a:pt x="32390" y="341704"/>
                </a:lnTo>
                <a:lnTo>
                  <a:pt x="36171" y="284162"/>
                </a:lnTo>
                <a:lnTo>
                  <a:pt x="42353" y="224578"/>
                </a:lnTo>
                <a:lnTo>
                  <a:pt x="51363" y="164082"/>
                </a:lnTo>
                <a:lnTo>
                  <a:pt x="63630" y="103802"/>
                </a:lnTo>
                <a:lnTo>
                  <a:pt x="79579" y="44867"/>
                </a:lnTo>
                <a:lnTo>
                  <a:pt x="118944" y="44867"/>
                </a:lnTo>
                <a:lnTo>
                  <a:pt x="118068" y="43747"/>
                </a:lnTo>
                <a:lnTo>
                  <a:pt x="101205" y="23797"/>
                </a:lnTo>
                <a:lnTo>
                  <a:pt x="89461" y="10837"/>
                </a:lnTo>
                <a:lnTo>
                  <a:pt x="83977" y="5141"/>
                </a:lnTo>
                <a:lnTo>
                  <a:pt x="80333" y="1497"/>
                </a:lnTo>
                <a:lnTo>
                  <a:pt x="75066" y="0"/>
                </a:lnTo>
                <a:close/>
              </a:path>
              <a:path w="343535" h="610870">
                <a:moveTo>
                  <a:pt x="118944" y="44867"/>
                </a:moveTo>
                <a:lnTo>
                  <a:pt x="79579" y="44867"/>
                </a:lnTo>
                <a:lnTo>
                  <a:pt x="94026" y="62214"/>
                </a:lnTo>
                <a:lnTo>
                  <a:pt x="111791" y="85013"/>
                </a:lnTo>
                <a:lnTo>
                  <a:pt x="154350" y="146384"/>
                </a:lnTo>
                <a:lnTo>
                  <a:pt x="177680" y="184664"/>
                </a:lnTo>
                <a:lnTo>
                  <a:pt x="201403" y="227815"/>
                </a:lnTo>
                <a:lnTo>
                  <a:pt x="224786" y="275689"/>
                </a:lnTo>
                <a:lnTo>
                  <a:pt x="247098" y="328142"/>
                </a:lnTo>
                <a:lnTo>
                  <a:pt x="267608" y="385028"/>
                </a:lnTo>
                <a:lnTo>
                  <a:pt x="285583" y="446202"/>
                </a:lnTo>
                <a:lnTo>
                  <a:pt x="300294" y="511518"/>
                </a:lnTo>
                <a:lnTo>
                  <a:pt x="311007" y="580830"/>
                </a:lnTo>
                <a:lnTo>
                  <a:pt x="340714" y="580830"/>
                </a:lnTo>
                <a:lnTo>
                  <a:pt x="331103" y="512929"/>
                </a:lnTo>
                <a:lnTo>
                  <a:pt x="314399" y="436988"/>
                </a:lnTo>
                <a:lnTo>
                  <a:pt x="293539" y="366623"/>
                </a:lnTo>
                <a:lnTo>
                  <a:pt x="269559" y="301996"/>
                </a:lnTo>
                <a:lnTo>
                  <a:pt x="243492" y="243267"/>
                </a:lnTo>
                <a:lnTo>
                  <a:pt x="216374" y="190598"/>
                </a:lnTo>
                <a:lnTo>
                  <a:pt x="189237" y="144150"/>
                </a:lnTo>
                <a:lnTo>
                  <a:pt x="163118" y="104085"/>
                </a:lnTo>
                <a:lnTo>
                  <a:pt x="139050" y="70563"/>
                </a:lnTo>
                <a:lnTo>
                  <a:pt x="118944" y="4486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21687" y="10216705"/>
            <a:ext cx="932180" cy="1076960"/>
          </a:xfrm>
          <a:custGeom>
            <a:avLst/>
            <a:gdLst/>
            <a:ahLst/>
            <a:cxnLst/>
            <a:rect l="l" t="t" r="r" b="b"/>
            <a:pathLst>
              <a:path w="932179" h="1076959">
                <a:moveTo>
                  <a:pt x="7723" y="0"/>
                </a:moveTo>
                <a:lnTo>
                  <a:pt x="2200" y="3737"/>
                </a:lnTo>
                <a:lnTo>
                  <a:pt x="0" y="10050"/>
                </a:lnTo>
                <a:lnTo>
                  <a:pt x="2701" y="16883"/>
                </a:lnTo>
                <a:lnTo>
                  <a:pt x="190097" y="298967"/>
                </a:lnTo>
                <a:lnTo>
                  <a:pt x="363637" y="650398"/>
                </a:lnTo>
                <a:lnTo>
                  <a:pt x="491269" y="950068"/>
                </a:lnTo>
                <a:lnTo>
                  <a:pt x="540936" y="1076871"/>
                </a:lnTo>
                <a:lnTo>
                  <a:pt x="932013" y="1076871"/>
                </a:lnTo>
                <a:lnTo>
                  <a:pt x="932013" y="470209"/>
                </a:lnTo>
                <a:lnTo>
                  <a:pt x="14994" y="894"/>
                </a:lnTo>
                <a:lnTo>
                  <a:pt x="7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06721" y="10201635"/>
            <a:ext cx="962025" cy="1107440"/>
          </a:xfrm>
          <a:custGeom>
            <a:avLst/>
            <a:gdLst/>
            <a:ahLst/>
            <a:cxnLst/>
            <a:rect l="l" t="t" r="r" b="b"/>
            <a:pathLst>
              <a:path w="962025" h="1107440">
                <a:moveTo>
                  <a:pt x="28305" y="0"/>
                </a:moveTo>
                <a:lnTo>
                  <a:pt x="0" y="25930"/>
                </a:lnTo>
                <a:lnTo>
                  <a:pt x="1769" y="34304"/>
                </a:lnTo>
                <a:lnTo>
                  <a:pt x="6469" y="41876"/>
                </a:lnTo>
                <a:lnTo>
                  <a:pt x="36741" y="78272"/>
                </a:lnTo>
                <a:lnTo>
                  <a:pt x="67407" y="119384"/>
                </a:lnTo>
                <a:lnTo>
                  <a:pt x="98319" y="164659"/>
                </a:lnTo>
                <a:lnTo>
                  <a:pt x="129330" y="213543"/>
                </a:lnTo>
                <a:lnTo>
                  <a:pt x="160290" y="265484"/>
                </a:lnTo>
                <a:lnTo>
                  <a:pt x="191051" y="319928"/>
                </a:lnTo>
                <a:lnTo>
                  <a:pt x="221466" y="376322"/>
                </a:lnTo>
                <a:lnTo>
                  <a:pt x="251386" y="434111"/>
                </a:lnTo>
                <a:lnTo>
                  <a:pt x="280663" y="492744"/>
                </a:lnTo>
                <a:lnTo>
                  <a:pt x="309149" y="551667"/>
                </a:lnTo>
                <a:lnTo>
                  <a:pt x="336695" y="610327"/>
                </a:lnTo>
                <a:lnTo>
                  <a:pt x="363153" y="668169"/>
                </a:lnTo>
                <a:lnTo>
                  <a:pt x="388376" y="724642"/>
                </a:lnTo>
                <a:lnTo>
                  <a:pt x="412215" y="779191"/>
                </a:lnTo>
                <a:lnTo>
                  <a:pt x="434521" y="831264"/>
                </a:lnTo>
                <a:lnTo>
                  <a:pt x="455147" y="880307"/>
                </a:lnTo>
                <a:lnTo>
                  <a:pt x="473945" y="925767"/>
                </a:lnTo>
                <a:lnTo>
                  <a:pt x="490765" y="967091"/>
                </a:lnTo>
                <a:lnTo>
                  <a:pt x="505461" y="1003724"/>
                </a:lnTo>
                <a:lnTo>
                  <a:pt x="527884" y="1060710"/>
                </a:lnTo>
                <a:lnTo>
                  <a:pt x="544076" y="1103026"/>
                </a:lnTo>
                <a:lnTo>
                  <a:pt x="549667" y="1106911"/>
                </a:lnTo>
                <a:lnTo>
                  <a:pt x="955247" y="1106911"/>
                </a:lnTo>
                <a:lnTo>
                  <a:pt x="961948" y="1100210"/>
                </a:lnTo>
                <a:lnTo>
                  <a:pt x="961948" y="1076975"/>
                </a:lnTo>
                <a:lnTo>
                  <a:pt x="566264" y="1076975"/>
                </a:lnTo>
                <a:lnTo>
                  <a:pt x="560424" y="1061664"/>
                </a:lnTo>
                <a:lnTo>
                  <a:pt x="541657" y="1013341"/>
                </a:lnTo>
                <a:lnTo>
                  <a:pt x="514271" y="944611"/>
                </a:lnTo>
                <a:lnTo>
                  <a:pt x="497657" y="903791"/>
                </a:lnTo>
                <a:lnTo>
                  <a:pt x="479262" y="859307"/>
                </a:lnTo>
                <a:lnTo>
                  <a:pt x="459212" y="811638"/>
                </a:lnTo>
                <a:lnTo>
                  <a:pt x="437630" y="761263"/>
                </a:lnTo>
                <a:lnTo>
                  <a:pt x="414641" y="708661"/>
                </a:lnTo>
                <a:lnTo>
                  <a:pt x="390370" y="654311"/>
                </a:lnTo>
                <a:lnTo>
                  <a:pt x="364942" y="598694"/>
                </a:lnTo>
                <a:lnTo>
                  <a:pt x="338481" y="542287"/>
                </a:lnTo>
                <a:lnTo>
                  <a:pt x="311113" y="485570"/>
                </a:lnTo>
                <a:lnTo>
                  <a:pt x="282961" y="429022"/>
                </a:lnTo>
                <a:lnTo>
                  <a:pt x="254150" y="373123"/>
                </a:lnTo>
                <a:lnTo>
                  <a:pt x="224806" y="318351"/>
                </a:lnTo>
                <a:lnTo>
                  <a:pt x="195052" y="265186"/>
                </a:lnTo>
                <a:lnTo>
                  <a:pt x="165014" y="214107"/>
                </a:lnTo>
                <a:lnTo>
                  <a:pt x="134816" y="165592"/>
                </a:lnTo>
                <a:lnTo>
                  <a:pt x="104583" y="120122"/>
                </a:lnTo>
                <a:lnTo>
                  <a:pt x="74439" y="78176"/>
                </a:lnTo>
                <a:lnTo>
                  <a:pt x="44510" y="40232"/>
                </a:lnTo>
                <a:lnTo>
                  <a:pt x="110205" y="40232"/>
                </a:lnTo>
                <a:lnTo>
                  <a:pt x="74644" y="22033"/>
                </a:lnTo>
                <a:lnTo>
                  <a:pt x="28877" y="22033"/>
                </a:lnTo>
                <a:lnTo>
                  <a:pt x="74604" y="22012"/>
                </a:lnTo>
                <a:lnTo>
                  <a:pt x="36793" y="2662"/>
                </a:lnTo>
                <a:lnTo>
                  <a:pt x="28305" y="0"/>
                </a:lnTo>
                <a:close/>
              </a:path>
              <a:path w="962025" h="1107440">
                <a:moveTo>
                  <a:pt x="110205" y="40232"/>
                </a:moveTo>
                <a:lnTo>
                  <a:pt x="44510" y="40232"/>
                </a:lnTo>
                <a:lnTo>
                  <a:pt x="932012" y="494427"/>
                </a:lnTo>
                <a:lnTo>
                  <a:pt x="932012" y="1076975"/>
                </a:lnTo>
                <a:lnTo>
                  <a:pt x="961948" y="1076975"/>
                </a:lnTo>
                <a:lnTo>
                  <a:pt x="961948" y="479653"/>
                </a:lnTo>
                <a:lnTo>
                  <a:pt x="958796" y="474512"/>
                </a:lnTo>
                <a:lnTo>
                  <a:pt x="110205" y="40232"/>
                </a:lnTo>
                <a:close/>
              </a:path>
              <a:path w="962025" h="1107440">
                <a:moveTo>
                  <a:pt x="74604" y="22012"/>
                </a:moveTo>
                <a:lnTo>
                  <a:pt x="28866" y="22012"/>
                </a:lnTo>
                <a:lnTo>
                  <a:pt x="74644" y="22033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8571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28567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26339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26344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50035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5003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5003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50030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60301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669560" y="0"/>
                </a:moveTo>
                <a:lnTo>
                  <a:pt x="628118" y="13400"/>
                </a:lnTo>
                <a:lnTo>
                  <a:pt x="584516" y="43527"/>
                </a:lnTo>
                <a:lnTo>
                  <a:pt x="433401" y="181285"/>
                </a:lnTo>
                <a:lnTo>
                  <a:pt x="322143" y="342407"/>
                </a:lnTo>
                <a:lnTo>
                  <a:pt x="195942" y="630575"/>
                </a:lnTo>
                <a:lnTo>
                  <a:pt x="0" y="1149472"/>
                </a:lnTo>
                <a:lnTo>
                  <a:pt x="365444" y="1149472"/>
                </a:lnTo>
                <a:lnTo>
                  <a:pt x="669560" y="397631"/>
                </a:lnTo>
                <a:lnTo>
                  <a:pt x="749557" y="167750"/>
                </a:lnTo>
                <a:lnTo>
                  <a:pt x="776222" y="49703"/>
                </a:lnTo>
                <a:lnTo>
                  <a:pt x="749557" y="6212"/>
                </a:lnTo>
                <a:lnTo>
                  <a:pt x="669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445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685308" y="0"/>
                </a:moveTo>
                <a:lnTo>
                  <a:pt x="638810" y="14195"/>
                </a:lnTo>
                <a:lnTo>
                  <a:pt x="590568" y="47077"/>
                </a:lnTo>
                <a:lnTo>
                  <a:pt x="559956" y="75798"/>
                </a:lnTo>
                <a:lnTo>
                  <a:pt x="528815" y="110166"/>
                </a:lnTo>
                <a:lnTo>
                  <a:pt x="497291" y="149616"/>
                </a:lnTo>
                <a:lnTo>
                  <a:pt x="465529" y="193582"/>
                </a:lnTo>
                <a:lnTo>
                  <a:pt x="433676" y="241499"/>
                </a:lnTo>
                <a:lnTo>
                  <a:pt x="401877" y="292803"/>
                </a:lnTo>
                <a:lnTo>
                  <a:pt x="370278" y="346928"/>
                </a:lnTo>
                <a:lnTo>
                  <a:pt x="339024" y="403308"/>
                </a:lnTo>
                <a:lnTo>
                  <a:pt x="308261" y="461379"/>
                </a:lnTo>
                <a:lnTo>
                  <a:pt x="278135" y="520575"/>
                </a:lnTo>
                <a:lnTo>
                  <a:pt x="248791" y="580332"/>
                </a:lnTo>
                <a:lnTo>
                  <a:pt x="220375" y="640083"/>
                </a:lnTo>
                <a:lnTo>
                  <a:pt x="193034" y="699264"/>
                </a:lnTo>
                <a:lnTo>
                  <a:pt x="166911" y="757310"/>
                </a:lnTo>
                <a:lnTo>
                  <a:pt x="142154" y="813655"/>
                </a:lnTo>
                <a:lnTo>
                  <a:pt x="118908" y="867734"/>
                </a:lnTo>
                <a:lnTo>
                  <a:pt x="97318" y="918983"/>
                </a:lnTo>
                <a:lnTo>
                  <a:pt x="77531" y="966835"/>
                </a:lnTo>
                <a:lnTo>
                  <a:pt x="59691" y="1010726"/>
                </a:lnTo>
                <a:lnTo>
                  <a:pt x="43945" y="1050090"/>
                </a:lnTo>
                <a:lnTo>
                  <a:pt x="19316" y="1112978"/>
                </a:lnTo>
                <a:lnTo>
                  <a:pt x="4810" y="1150978"/>
                </a:lnTo>
                <a:lnTo>
                  <a:pt x="0" y="1163828"/>
                </a:lnTo>
                <a:lnTo>
                  <a:pt x="638" y="1168969"/>
                </a:lnTo>
                <a:lnTo>
                  <a:pt x="3455" y="1172990"/>
                </a:lnTo>
                <a:lnTo>
                  <a:pt x="6240" y="1177032"/>
                </a:lnTo>
                <a:lnTo>
                  <a:pt x="10837" y="1179419"/>
                </a:lnTo>
                <a:lnTo>
                  <a:pt x="387286" y="1179419"/>
                </a:lnTo>
                <a:lnTo>
                  <a:pt x="392762" y="1175723"/>
                </a:lnTo>
                <a:lnTo>
                  <a:pt x="403376" y="1149483"/>
                </a:lnTo>
                <a:lnTo>
                  <a:pt x="37433" y="1149483"/>
                </a:lnTo>
                <a:lnTo>
                  <a:pt x="44723" y="1130552"/>
                </a:lnTo>
                <a:lnTo>
                  <a:pt x="65864" y="1076624"/>
                </a:lnTo>
                <a:lnTo>
                  <a:pt x="94948" y="1004305"/>
                </a:lnTo>
                <a:lnTo>
                  <a:pt x="112167" y="962386"/>
                </a:lnTo>
                <a:lnTo>
                  <a:pt x="131009" y="917233"/>
                </a:lnTo>
                <a:lnTo>
                  <a:pt x="151353" y="869301"/>
                </a:lnTo>
                <a:lnTo>
                  <a:pt x="173079" y="819045"/>
                </a:lnTo>
                <a:lnTo>
                  <a:pt x="196065" y="766920"/>
                </a:lnTo>
                <a:lnTo>
                  <a:pt x="220192" y="713379"/>
                </a:lnTo>
                <a:lnTo>
                  <a:pt x="245337" y="658879"/>
                </a:lnTo>
                <a:lnTo>
                  <a:pt x="271380" y="603873"/>
                </a:lnTo>
                <a:lnTo>
                  <a:pt x="298200" y="548817"/>
                </a:lnTo>
                <a:lnTo>
                  <a:pt x="325676" y="494165"/>
                </a:lnTo>
                <a:lnTo>
                  <a:pt x="353688" y="440371"/>
                </a:lnTo>
                <a:lnTo>
                  <a:pt x="382114" y="387891"/>
                </a:lnTo>
                <a:lnTo>
                  <a:pt x="410833" y="337180"/>
                </a:lnTo>
                <a:lnTo>
                  <a:pt x="439726" y="288691"/>
                </a:lnTo>
                <a:lnTo>
                  <a:pt x="468670" y="242880"/>
                </a:lnTo>
                <a:lnTo>
                  <a:pt x="497546" y="200201"/>
                </a:lnTo>
                <a:lnTo>
                  <a:pt x="526231" y="161109"/>
                </a:lnTo>
                <a:lnTo>
                  <a:pt x="554606" y="126059"/>
                </a:lnTo>
                <a:lnTo>
                  <a:pt x="582549" y="95506"/>
                </a:lnTo>
                <a:lnTo>
                  <a:pt x="630468" y="54022"/>
                </a:lnTo>
                <a:lnTo>
                  <a:pt x="668464" y="34026"/>
                </a:lnTo>
                <a:lnTo>
                  <a:pt x="685801" y="29978"/>
                </a:lnTo>
                <a:lnTo>
                  <a:pt x="736756" y="29978"/>
                </a:lnTo>
                <a:lnTo>
                  <a:pt x="724513" y="16476"/>
                </a:lnTo>
                <a:lnTo>
                  <a:pt x="709634" y="6578"/>
                </a:lnTo>
                <a:lnTo>
                  <a:pt x="695974" y="1458"/>
                </a:lnTo>
                <a:lnTo>
                  <a:pt x="685308" y="0"/>
                </a:lnTo>
                <a:close/>
              </a:path>
              <a:path w="763904" h="1179829">
                <a:moveTo>
                  <a:pt x="736756" y="29978"/>
                </a:moveTo>
                <a:lnTo>
                  <a:pt x="685801" y="29978"/>
                </a:lnTo>
                <a:lnTo>
                  <a:pt x="689759" y="30784"/>
                </a:lnTo>
                <a:lnTo>
                  <a:pt x="696662" y="33535"/>
                </a:lnTo>
                <a:lnTo>
                  <a:pt x="722094" y="63546"/>
                </a:lnTo>
                <a:lnTo>
                  <a:pt x="732784" y="112091"/>
                </a:lnTo>
                <a:lnTo>
                  <a:pt x="733087" y="149616"/>
                </a:lnTo>
                <a:lnTo>
                  <a:pt x="728496" y="195672"/>
                </a:lnTo>
                <a:lnTo>
                  <a:pt x="717513" y="253496"/>
                </a:lnTo>
                <a:lnTo>
                  <a:pt x="698919" y="323553"/>
                </a:lnTo>
                <a:lnTo>
                  <a:pt x="671424" y="407003"/>
                </a:lnTo>
                <a:lnTo>
                  <a:pt x="371088" y="1149483"/>
                </a:lnTo>
                <a:lnTo>
                  <a:pt x="403376" y="1149483"/>
                </a:lnTo>
                <a:lnTo>
                  <a:pt x="699402" y="417641"/>
                </a:lnTo>
                <a:lnTo>
                  <a:pt x="722817" y="347837"/>
                </a:lnTo>
                <a:lnTo>
                  <a:pt x="740959" y="284129"/>
                </a:lnTo>
                <a:lnTo>
                  <a:pt x="753824" y="226560"/>
                </a:lnTo>
                <a:lnTo>
                  <a:pt x="761408" y="175171"/>
                </a:lnTo>
                <a:lnTo>
                  <a:pt x="763706" y="130005"/>
                </a:lnTo>
                <a:lnTo>
                  <a:pt x="760713" y="91105"/>
                </a:lnTo>
                <a:lnTo>
                  <a:pt x="752424" y="58513"/>
                </a:lnTo>
                <a:lnTo>
                  <a:pt x="738836" y="32271"/>
                </a:lnTo>
                <a:lnTo>
                  <a:pt x="736756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60299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254327" y="0"/>
                </a:moveTo>
                <a:lnTo>
                  <a:pt x="128126" y="131201"/>
                </a:lnTo>
                <a:lnTo>
                  <a:pt x="59567" y="235358"/>
                </a:lnTo>
                <a:lnTo>
                  <a:pt x="24806" y="366849"/>
                </a:lnTo>
                <a:lnTo>
                  <a:pt x="0" y="580055"/>
                </a:lnTo>
                <a:lnTo>
                  <a:pt x="305153" y="580055"/>
                </a:lnTo>
                <a:lnTo>
                  <a:pt x="324667" y="385508"/>
                </a:lnTo>
                <a:lnTo>
                  <a:pt x="325877" y="260236"/>
                </a:lnTo>
                <a:lnTo>
                  <a:pt x="304019" y="149860"/>
                </a:lnTo>
                <a:lnTo>
                  <a:pt x="254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44974" y="1069779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267970" y="0"/>
                </a:moveTo>
                <a:lnTo>
                  <a:pt x="224975" y="43726"/>
                </a:lnTo>
                <a:lnTo>
                  <a:pt x="179924" y="104064"/>
                </a:lnTo>
                <a:lnTo>
                  <a:pt x="153806" y="144129"/>
                </a:lnTo>
                <a:lnTo>
                  <a:pt x="126670" y="190577"/>
                </a:lnTo>
                <a:lnTo>
                  <a:pt x="99552" y="243246"/>
                </a:lnTo>
                <a:lnTo>
                  <a:pt x="73486" y="301975"/>
                </a:lnTo>
                <a:lnTo>
                  <a:pt x="49507" y="366602"/>
                </a:lnTo>
                <a:lnTo>
                  <a:pt x="28648" y="436967"/>
                </a:lnTo>
                <a:lnTo>
                  <a:pt x="11944" y="512908"/>
                </a:lnTo>
                <a:lnTo>
                  <a:pt x="429" y="594264"/>
                </a:lnTo>
                <a:lnTo>
                  <a:pt x="0" y="598473"/>
                </a:lnTo>
                <a:lnTo>
                  <a:pt x="1382" y="602672"/>
                </a:lnTo>
                <a:lnTo>
                  <a:pt x="7046" y="608955"/>
                </a:lnTo>
                <a:lnTo>
                  <a:pt x="11078" y="610745"/>
                </a:lnTo>
                <a:lnTo>
                  <a:pt x="328126" y="610745"/>
                </a:lnTo>
                <a:lnTo>
                  <a:pt x="334544" y="604997"/>
                </a:lnTo>
                <a:lnTo>
                  <a:pt x="335371" y="597416"/>
                </a:lnTo>
                <a:lnTo>
                  <a:pt x="336331" y="587803"/>
                </a:lnTo>
                <a:lnTo>
                  <a:pt x="336920" y="580809"/>
                </a:lnTo>
                <a:lnTo>
                  <a:pt x="32040" y="580809"/>
                </a:lnTo>
                <a:lnTo>
                  <a:pt x="42753" y="511499"/>
                </a:lnTo>
                <a:lnTo>
                  <a:pt x="57482" y="446123"/>
                </a:lnTo>
                <a:lnTo>
                  <a:pt x="75438" y="385014"/>
                </a:lnTo>
                <a:lnTo>
                  <a:pt x="95947" y="328130"/>
                </a:lnTo>
                <a:lnTo>
                  <a:pt x="118257" y="275679"/>
                </a:lnTo>
                <a:lnTo>
                  <a:pt x="141639" y="227805"/>
                </a:lnTo>
                <a:lnTo>
                  <a:pt x="165360" y="184655"/>
                </a:lnTo>
                <a:lnTo>
                  <a:pt x="188690" y="146374"/>
                </a:lnTo>
                <a:lnTo>
                  <a:pt x="210895" y="113107"/>
                </a:lnTo>
                <a:lnTo>
                  <a:pt x="249011" y="62198"/>
                </a:lnTo>
                <a:lnTo>
                  <a:pt x="263457" y="44846"/>
                </a:lnTo>
                <a:lnTo>
                  <a:pt x="294081" y="44846"/>
                </a:lnTo>
                <a:lnTo>
                  <a:pt x="283792" y="10816"/>
                </a:lnTo>
                <a:lnTo>
                  <a:pt x="282096" y="5936"/>
                </a:lnTo>
                <a:lnTo>
                  <a:pt x="278022" y="2272"/>
                </a:lnTo>
                <a:lnTo>
                  <a:pt x="267970" y="0"/>
                </a:lnTo>
                <a:close/>
              </a:path>
              <a:path w="343535" h="610870">
                <a:moveTo>
                  <a:pt x="294081" y="44846"/>
                </a:moveTo>
                <a:lnTo>
                  <a:pt x="263457" y="44846"/>
                </a:lnTo>
                <a:lnTo>
                  <a:pt x="279405" y="103781"/>
                </a:lnTo>
                <a:lnTo>
                  <a:pt x="291671" y="164061"/>
                </a:lnTo>
                <a:lnTo>
                  <a:pt x="300683" y="224557"/>
                </a:lnTo>
                <a:lnTo>
                  <a:pt x="306867" y="284141"/>
                </a:lnTo>
                <a:lnTo>
                  <a:pt x="310649" y="341683"/>
                </a:lnTo>
                <a:lnTo>
                  <a:pt x="312458" y="396053"/>
                </a:lnTo>
                <a:lnTo>
                  <a:pt x="312673" y="436967"/>
                </a:lnTo>
                <a:lnTo>
                  <a:pt x="312701" y="447117"/>
                </a:lnTo>
                <a:lnTo>
                  <a:pt x="311863" y="490763"/>
                </a:lnTo>
                <a:lnTo>
                  <a:pt x="310312" y="528843"/>
                </a:lnTo>
                <a:lnTo>
                  <a:pt x="308495" y="559235"/>
                </a:lnTo>
                <a:lnTo>
                  <a:pt x="306838" y="580809"/>
                </a:lnTo>
                <a:lnTo>
                  <a:pt x="336920" y="580809"/>
                </a:lnTo>
                <a:lnTo>
                  <a:pt x="338112" y="566645"/>
                </a:lnTo>
                <a:lnTo>
                  <a:pt x="340180" y="535263"/>
                </a:lnTo>
                <a:lnTo>
                  <a:pt x="342003" y="494980"/>
                </a:lnTo>
                <a:lnTo>
                  <a:pt x="343048" y="447117"/>
                </a:lnTo>
                <a:lnTo>
                  <a:pt x="342781" y="392994"/>
                </a:lnTo>
                <a:lnTo>
                  <a:pt x="340670" y="333934"/>
                </a:lnTo>
                <a:lnTo>
                  <a:pt x="336181" y="271257"/>
                </a:lnTo>
                <a:lnTo>
                  <a:pt x="328782" y="206286"/>
                </a:lnTo>
                <a:lnTo>
                  <a:pt x="317940" y="140341"/>
                </a:lnTo>
                <a:lnTo>
                  <a:pt x="303121" y="74744"/>
                </a:lnTo>
                <a:lnTo>
                  <a:pt x="294081" y="448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69219" y="10227727"/>
            <a:ext cx="917575" cy="1066165"/>
          </a:xfrm>
          <a:custGeom>
            <a:avLst/>
            <a:gdLst/>
            <a:ahLst/>
            <a:cxnLst/>
            <a:rect l="l" t="t" r="r" b="b"/>
            <a:pathLst>
              <a:path w="917575" h="1066165">
                <a:moveTo>
                  <a:pt x="905222" y="0"/>
                </a:moveTo>
                <a:lnTo>
                  <a:pt x="894621" y="1346"/>
                </a:lnTo>
                <a:lnTo>
                  <a:pt x="0" y="459186"/>
                </a:lnTo>
                <a:lnTo>
                  <a:pt x="0" y="1065859"/>
                </a:lnTo>
                <a:lnTo>
                  <a:pt x="391077" y="1065859"/>
                </a:lnTo>
                <a:lnTo>
                  <a:pt x="438735" y="944248"/>
                </a:lnTo>
                <a:lnTo>
                  <a:pt x="561694" y="654779"/>
                </a:lnTo>
                <a:lnTo>
                  <a:pt x="729927" y="310500"/>
                </a:lnTo>
                <a:lnTo>
                  <a:pt x="913406" y="24456"/>
                </a:lnTo>
                <a:lnTo>
                  <a:pt x="916965" y="14429"/>
                </a:lnTo>
                <a:lnTo>
                  <a:pt x="913453" y="5319"/>
                </a:lnTo>
                <a:lnTo>
                  <a:pt x="9052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54261" y="10212605"/>
            <a:ext cx="947419" cy="1096010"/>
          </a:xfrm>
          <a:custGeom>
            <a:avLst/>
            <a:gdLst/>
            <a:ahLst/>
            <a:cxnLst/>
            <a:rect l="l" t="t" r="r" b="b"/>
            <a:pathLst>
              <a:path w="947420" h="1096009">
                <a:moveTo>
                  <a:pt x="912782" y="0"/>
                </a:moveTo>
                <a:lnTo>
                  <a:pt x="902757" y="3124"/>
                </a:lnTo>
                <a:lnTo>
                  <a:pt x="3141" y="463539"/>
                </a:lnTo>
                <a:lnTo>
                  <a:pt x="0" y="468680"/>
                </a:lnTo>
                <a:lnTo>
                  <a:pt x="0" y="1089237"/>
                </a:lnTo>
                <a:lnTo>
                  <a:pt x="6701" y="1095939"/>
                </a:lnTo>
                <a:lnTo>
                  <a:pt x="412280" y="1095939"/>
                </a:lnTo>
                <a:lnTo>
                  <a:pt x="417861" y="1092086"/>
                </a:lnTo>
                <a:lnTo>
                  <a:pt x="421970" y="1081187"/>
                </a:lnTo>
                <a:lnTo>
                  <a:pt x="427791" y="1066003"/>
                </a:lnTo>
                <a:lnTo>
                  <a:pt x="29936" y="1066003"/>
                </a:lnTo>
                <a:lnTo>
                  <a:pt x="29936" y="483455"/>
                </a:lnTo>
                <a:lnTo>
                  <a:pt x="917019" y="29772"/>
                </a:lnTo>
                <a:lnTo>
                  <a:pt x="946800" y="29772"/>
                </a:lnTo>
                <a:lnTo>
                  <a:pt x="945221" y="20259"/>
                </a:lnTo>
                <a:lnTo>
                  <a:pt x="940159" y="11145"/>
                </a:lnTo>
                <a:lnTo>
                  <a:pt x="932297" y="4191"/>
                </a:lnTo>
                <a:lnTo>
                  <a:pt x="922899" y="416"/>
                </a:lnTo>
                <a:lnTo>
                  <a:pt x="912782" y="0"/>
                </a:lnTo>
                <a:close/>
              </a:path>
              <a:path w="947420" h="1096009">
                <a:moveTo>
                  <a:pt x="946800" y="29772"/>
                </a:moveTo>
                <a:lnTo>
                  <a:pt x="917019" y="29772"/>
                </a:lnTo>
                <a:lnTo>
                  <a:pt x="916726" y="30178"/>
                </a:lnTo>
                <a:lnTo>
                  <a:pt x="887255" y="67822"/>
                </a:lnTo>
                <a:lnTo>
                  <a:pt x="857398" y="109664"/>
                </a:lnTo>
                <a:lnTo>
                  <a:pt x="827387" y="155085"/>
                </a:lnTo>
                <a:lnTo>
                  <a:pt x="797354" y="203598"/>
                </a:lnTo>
                <a:lnTo>
                  <a:pt x="767429" y="254718"/>
                </a:lnTo>
                <a:lnTo>
                  <a:pt x="737742" y="307957"/>
                </a:lnTo>
                <a:lnTo>
                  <a:pt x="708424" y="362829"/>
                </a:lnTo>
                <a:lnTo>
                  <a:pt x="679604" y="418848"/>
                </a:lnTo>
                <a:lnTo>
                  <a:pt x="651413" y="475527"/>
                </a:lnTo>
                <a:lnTo>
                  <a:pt x="623981" y="532381"/>
                </a:lnTo>
                <a:lnTo>
                  <a:pt x="597438" y="588922"/>
                </a:lnTo>
                <a:lnTo>
                  <a:pt x="571915" y="644664"/>
                </a:lnTo>
                <a:lnTo>
                  <a:pt x="547541" y="699121"/>
                </a:lnTo>
                <a:lnTo>
                  <a:pt x="524448" y="751807"/>
                </a:lnTo>
                <a:lnTo>
                  <a:pt x="502765" y="802235"/>
                </a:lnTo>
                <a:lnTo>
                  <a:pt x="482623" y="849918"/>
                </a:lnTo>
                <a:lnTo>
                  <a:pt x="464151" y="894371"/>
                </a:lnTo>
                <a:lnTo>
                  <a:pt x="447481" y="935106"/>
                </a:lnTo>
                <a:lnTo>
                  <a:pt x="432742" y="971638"/>
                </a:lnTo>
                <a:lnTo>
                  <a:pt x="409579" y="1030146"/>
                </a:lnTo>
                <a:lnTo>
                  <a:pt x="395705" y="1066003"/>
                </a:lnTo>
                <a:lnTo>
                  <a:pt x="427791" y="1066003"/>
                </a:lnTo>
                <a:lnTo>
                  <a:pt x="434590" y="1048431"/>
                </a:lnTo>
                <a:lnTo>
                  <a:pt x="444984" y="1021895"/>
                </a:lnTo>
                <a:lnTo>
                  <a:pt x="473152" y="951441"/>
                </a:lnTo>
                <a:lnTo>
                  <a:pt x="490610" y="908698"/>
                </a:lnTo>
                <a:lnTo>
                  <a:pt x="510107" y="861727"/>
                </a:lnTo>
                <a:lnTo>
                  <a:pt x="531485" y="811115"/>
                </a:lnTo>
                <a:lnTo>
                  <a:pt x="554586" y="757449"/>
                </a:lnTo>
                <a:lnTo>
                  <a:pt x="579253" y="701318"/>
                </a:lnTo>
                <a:lnTo>
                  <a:pt x="605327" y="643307"/>
                </a:lnTo>
                <a:lnTo>
                  <a:pt x="632652" y="584004"/>
                </a:lnTo>
                <a:lnTo>
                  <a:pt x="661068" y="523997"/>
                </a:lnTo>
                <a:lnTo>
                  <a:pt x="690419" y="463872"/>
                </a:lnTo>
                <a:lnTo>
                  <a:pt x="720546" y="404216"/>
                </a:lnTo>
                <a:lnTo>
                  <a:pt x="751291" y="345618"/>
                </a:lnTo>
                <a:lnTo>
                  <a:pt x="782498" y="288663"/>
                </a:lnTo>
                <a:lnTo>
                  <a:pt x="814007" y="233940"/>
                </a:lnTo>
                <a:lnTo>
                  <a:pt x="845662" y="182035"/>
                </a:lnTo>
                <a:lnTo>
                  <a:pt x="877304" y="133535"/>
                </a:lnTo>
                <a:lnTo>
                  <a:pt x="908775" y="89028"/>
                </a:lnTo>
                <a:lnTo>
                  <a:pt x="939919" y="49102"/>
                </a:lnTo>
                <a:lnTo>
                  <a:pt x="945099" y="40070"/>
                </a:lnTo>
                <a:lnTo>
                  <a:pt x="946867" y="30178"/>
                </a:lnTo>
                <a:lnTo>
                  <a:pt x="946800" y="2977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94354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94359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6581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96593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16594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1659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9658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96588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9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64865" y="10312706"/>
            <a:ext cx="1493520" cy="981075"/>
          </a:xfrm>
          <a:custGeom>
            <a:avLst/>
            <a:gdLst/>
            <a:ahLst/>
            <a:cxnLst/>
            <a:rect l="l" t="t" r="r" b="b"/>
            <a:pathLst>
              <a:path w="1493520" h="981075">
                <a:moveTo>
                  <a:pt x="464949" y="0"/>
                </a:moveTo>
                <a:lnTo>
                  <a:pt x="293297" y="88819"/>
                </a:lnTo>
                <a:lnTo>
                  <a:pt x="161645" y="386078"/>
                </a:lnTo>
                <a:lnTo>
                  <a:pt x="0" y="980874"/>
                </a:lnTo>
                <a:lnTo>
                  <a:pt x="1493190" y="980874"/>
                </a:lnTo>
                <a:lnTo>
                  <a:pt x="1264049" y="397422"/>
                </a:lnTo>
                <a:lnTo>
                  <a:pt x="1019906" y="119069"/>
                </a:lnTo>
                <a:lnTo>
                  <a:pt x="825755" y="34031"/>
                </a:lnTo>
                <a:lnTo>
                  <a:pt x="746595" y="30526"/>
                </a:lnTo>
                <a:lnTo>
                  <a:pt x="46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49211" y="10326827"/>
            <a:ext cx="1524635" cy="982344"/>
          </a:xfrm>
          <a:custGeom>
            <a:avLst/>
            <a:gdLst/>
            <a:ahLst/>
            <a:cxnLst/>
            <a:rect l="l" t="t" r="r" b="b"/>
            <a:pathLst>
              <a:path w="1524635" h="982345">
                <a:moveTo>
                  <a:pt x="744996" y="0"/>
                </a:moveTo>
                <a:lnTo>
                  <a:pt x="669097" y="7176"/>
                </a:lnTo>
                <a:lnTo>
                  <a:pt x="614252" y="22358"/>
                </a:lnTo>
                <a:lnTo>
                  <a:pt x="550679" y="49758"/>
                </a:lnTo>
                <a:lnTo>
                  <a:pt x="480278" y="92739"/>
                </a:lnTo>
                <a:lnTo>
                  <a:pt x="449653" y="115790"/>
                </a:lnTo>
                <a:lnTo>
                  <a:pt x="419709" y="141032"/>
                </a:lnTo>
                <a:lnTo>
                  <a:pt x="390451" y="168458"/>
                </a:lnTo>
                <a:lnTo>
                  <a:pt x="361881" y="198063"/>
                </a:lnTo>
                <a:lnTo>
                  <a:pt x="334003" y="229840"/>
                </a:lnTo>
                <a:lnTo>
                  <a:pt x="306820" y="263783"/>
                </a:lnTo>
                <a:lnTo>
                  <a:pt x="280336" y="299885"/>
                </a:lnTo>
                <a:lnTo>
                  <a:pt x="254553" y="338142"/>
                </a:lnTo>
                <a:lnTo>
                  <a:pt x="229477" y="378546"/>
                </a:lnTo>
                <a:lnTo>
                  <a:pt x="205108" y="421092"/>
                </a:lnTo>
                <a:lnTo>
                  <a:pt x="181452" y="465774"/>
                </a:lnTo>
                <a:lnTo>
                  <a:pt x="158512" y="512585"/>
                </a:lnTo>
                <a:lnTo>
                  <a:pt x="136290" y="561520"/>
                </a:lnTo>
                <a:lnTo>
                  <a:pt x="114791" y="612572"/>
                </a:lnTo>
                <a:lnTo>
                  <a:pt x="94017" y="665735"/>
                </a:lnTo>
                <a:lnTo>
                  <a:pt x="73973" y="721003"/>
                </a:lnTo>
                <a:lnTo>
                  <a:pt x="54660" y="778370"/>
                </a:lnTo>
                <a:lnTo>
                  <a:pt x="36084" y="837831"/>
                </a:lnTo>
                <a:lnTo>
                  <a:pt x="18246" y="899378"/>
                </a:lnTo>
                <a:lnTo>
                  <a:pt x="1151" y="963005"/>
                </a:lnTo>
                <a:lnTo>
                  <a:pt x="0" y="967487"/>
                </a:lnTo>
                <a:lnTo>
                  <a:pt x="973" y="972272"/>
                </a:lnTo>
                <a:lnTo>
                  <a:pt x="6638" y="979570"/>
                </a:lnTo>
                <a:lnTo>
                  <a:pt x="11015" y="981717"/>
                </a:lnTo>
                <a:lnTo>
                  <a:pt x="1513493" y="981717"/>
                </a:lnTo>
                <a:lnTo>
                  <a:pt x="1517859" y="979570"/>
                </a:lnTo>
                <a:lnTo>
                  <a:pt x="1523524" y="972272"/>
                </a:lnTo>
                <a:lnTo>
                  <a:pt x="1524508" y="967487"/>
                </a:lnTo>
                <a:lnTo>
                  <a:pt x="1523346" y="963005"/>
                </a:lnTo>
                <a:lnTo>
                  <a:pt x="1520330" y="951780"/>
                </a:lnTo>
                <a:lnTo>
                  <a:pt x="35035" y="951780"/>
                </a:lnTo>
                <a:lnTo>
                  <a:pt x="56884" y="873237"/>
                </a:lnTo>
                <a:lnTo>
                  <a:pt x="79525" y="799358"/>
                </a:lnTo>
                <a:lnTo>
                  <a:pt x="102864" y="730002"/>
                </a:lnTo>
                <a:lnTo>
                  <a:pt x="126809" y="665027"/>
                </a:lnTo>
                <a:lnTo>
                  <a:pt x="151265" y="604288"/>
                </a:lnTo>
                <a:lnTo>
                  <a:pt x="176140" y="547644"/>
                </a:lnTo>
                <a:lnTo>
                  <a:pt x="201339" y="494952"/>
                </a:lnTo>
                <a:lnTo>
                  <a:pt x="226770" y="446070"/>
                </a:lnTo>
                <a:lnTo>
                  <a:pt x="252338" y="400854"/>
                </a:lnTo>
                <a:lnTo>
                  <a:pt x="277951" y="359162"/>
                </a:lnTo>
                <a:lnTo>
                  <a:pt x="303514" y="320852"/>
                </a:lnTo>
                <a:lnTo>
                  <a:pt x="328935" y="285780"/>
                </a:lnTo>
                <a:lnTo>
                  <a:pt x="354120" y="253805"/>
                </a:lnTo>
                <a:lnTo>
                  <a:pt x="378976" y="224782"/>
                </a:lnTo>
                <a:lnTo>
                  <a:pt x="427325" y="175027"/>
                </a:lnTo>
                <a:lnTo>
                  <a:pt x="473235" y="135374"/>
                </a:lnTo>
                <a:lnTo>
                  <a:pt x="565615" y="75877"/>
                </a:lnTo>
                <a:lnTo>
                  <a:pt x="628788" y="49341"/>
                </a:lnTo>
                <a:lnTo>
                  <a:pt x="682108" y="35503"/>
                </a:lnTo>
                <a:lnTo>
                  <a:pt x="723314" y="30451"/>
                </a:lnTo>
                <a:lnTo>
                  <a:pt x="774337" y="30305"/>
                </a:lnTo>
                <a:lnTo>
                  <a:pt x="774497" y="30291"/>
                </a:lnTo>
                <a:lnTo>
                  <a:pt x="928653" y="30291"/>
                </a:lnTo>
                <a:lnTo>
                  <a:pt x="910236" y="22354"/>
                </a:lnTo>
                <a:lnTo>
                  <a:pt x="855392" y="7176"/>
                </a:lnTo>
                <a:lnTo>
                  <a:pt x="814159" y="1275"/>
                </a:lnTo>
                <a:lnTo>
                  <a:pt x="762249" y="1275"/>
                </a:lnTo>
                <a:lnTo>
                  <a:pt x="744996" y="0"/>
                </a:lnTo>
                <a:close/>
              </a:path>
              <a:path w="1524635" h="982345">
                <a:moveTo>
                  <a:pt x="928653" y="30291"/>
                </a:moveTo>
                <a:lnTo>
                  <a:pt x="774497" y="30291"/>
                </a:lnTo>
                <a:lnTo>
                  <a:pt x="801185" y="30432"/>
                </a:lnTo>
                <a:lnTo>
                  <a:pt x="842449" y="35503"/>
                </a:lnTo>
                <a:lnTo>
                  <a:pt x="895765" y="49351"/>
                </a:lnTo>
                <a:lnTo>
                  <a:pt x="958887" y="75880"/>
                </a:lnTo>
                <a:lnTo>
                  <a:pt x="1029445" y="118979"/>
                </a:lnTo>
                <a:lnTo>
                  <a:pt x="1073858" y="154009"/>
                </a:lnTo>
                <a:lnTo>
                  <a:pt x="1121084" y="198571"/>
                </a:lnTo>
                <a:lnTo>
                  <a:pt x="1170375" y="253805"/>
                </a:lnTo>
                <a:lnTo>
                  <a:pt x="1195562" y="285780"/>
                </a:lnTo>
                <a:lnTo>
                  <a:pt x="1220984" y="320852"/>
                </a:lnTo>
                <a:lnTo>
                  <a:pt x="1246549" y="359162"/>
                </a:lnTo>
                <a:lnTo>
                  <a:pt x="1272162" y="400854"/>
                </a:lnTo>
                <a:lnTo>
                  <a:pt x="1297731" y="446070"/>
                </a:lnTo>
                <a:lnTo>
                  <a:pt x="1323162" y="494952"/>
                </a:lnTo>
                <a:lnTo>
                  <a:pt x="1348362" y="547644"/>
                </a:lnTo>
                <a:lnTo>
                  <a:pt x="1373236" y="604288"/>
                </a:lnTo>
                <a:lnTo>
                  <a:pt x="1397692" y="665027"/>
                </a:lnTo>
                <a:lnTo>
                  <a:pt x="1421636" y="730002"/>
                </a:lnTo>
                <a:lnTo>
                  <a:pt x="1444975" y="799358"/>
                </a:lnTo>
                <a:lnTo>
                  <a:pt x="1467615" y="873237"/>
                </a:lnTo>
                <a:lnTo>
                  <a:pt x="1489462" y="951780"/>
                </a:lnTo>
                <a:lnTo>
                  <a:pt x="1520330" y="951780"/>
                </a:lnTo>
                <a:lnTo>
                  <a:pt x="1506249" y="899378"/>
                </a:lnTo>
                <a:lnTo>
                  <a:pt x="1488411" y="837831"/>
                </a:lnTo>
                <a:lnTo>
                  <a:pt x="1469833" y="778370"/>
                </a:lnTo>
                <a:lnTo>
                  <a:pt x="1450521" y="721003"/>
                </a:lnTo>
                <a:lnTo>
                  <a:pt x="1430475" y="665735"/>
                </a:lnTo>
                <a:lnTo>
                  <a:pt x="1409701" y="612572"/>
                </a:lnTo>
                <a:lnTo>
                  <a:pt x="1388202" y="561520"/>
                </a:lnTo>
                <a:lnTo>
                  <a:pt x="1365981" y="512585"/>
                </a:lnTo>
                <a:lnTo>
                  <a:pt x="1343040" y="465774"/>
                </a:lnTo>
                <a:lnTo>
                  <a:pt x="1319385" y="421092"/>
                </a:lnTo>
                <a:lnTo>
                  <a:pt x="1295017" y="378546"/>
                </a:lnTo>
                <a:lnTo>
                  <a:pt x="1269941" y="338142"/>
                </a:lnTo>
                <a:lnTo>
                  <a:pt x="1244159" y="299885"/>
                </a:lnTo>
                <a:lnTo>
                  <a:pt x="1217675" y="263783"/>
                </a:lnTo>
                <a:lnTo>
                  <a:pt x="1190493" y="229840"/>
                </a:lnTo>
                <a:lnTo>
                  <a:pt x="1162615" y="198063"/>
                </a:lnTo>
                <a:lnTo>
                  <a:pt x="1134046" y="168458"/>
                </a:lnTo>
                <a:lnTo>
                  <a:pt x="1104788" y="141032"/>
                </a:lnTo>
                <a:lnTo>
                  <a:pt x="1074844" y="115790"/>
                </a:lnTo>
                <a:lnTo>
                  <a:pt x="1044219" y="92739"/>
                </a:lnTo>
                <a:lnTo>
                  <a:pt x="973811" y="49752"/>
                </a:lnTo>
                <a:lnTo>
                  <a:pt x="928653" y="30291"/>
                </a:lnTo>
                <a:close/>
              </a:path>
              <a:path w="1524635" h="982345">
                <a:moveTo>
                  <a:pt x="774337" y="30305"/>
                </a:moveTo>
                <a:lnTo>
                  <a:pt x="750006" y="30305"/>
                </a:lnTo>
                <a:lnTo>
                  <a:pt x="759819" y="31180"/>
                </a:lnTo>
                <a:lnTo>
                  <a:pt x="761400" y="31432"/>
                </a:lnTo>
                <a:lnTo>
                  <a:pt x="763076" y="31432"/>
                </a:lnTo>
                <a:lnTo>
                  <a:pt x="764688" y="31180"/>
                </a:lnTo>
                <a:lnTo>
                  <a:pt x="774337" y="30305"/>
                </a:lnTo>
                <a:close/>
              </a:path>
              <a:path w="1524635" h="982345">
                <a:moveTo>
                  <a:pt x="779500" y="5"/>
                </a:moveTo>
                <a:lnTo>
                  <a:pt x="762249" y="1275"/>
                </a:lnTo>
                <a:lnTo>
                  <a:pt x="814159" y="1275"/>
                </a:lnTo>
                <a:lnTo>
                  <a:pt x="811181" y="849"/>
                </a:lnTo>
                <a:lnTo>
                  <a:pt x="779500" y="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9291" y="10796525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9283" y="10796530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44834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44839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00377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00374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55921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5591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11460" y="10267693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6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11463" y="10267687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74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67003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6700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22543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22553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78091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78088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33630" y="1081430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33633" y="10814309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11455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50491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1455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4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950487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25410" y="10969851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25416" y="10969849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9291" y="10755796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4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89278" y="10755793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56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49844" y="10541732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19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49842" y="10541747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07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23390" y="9791460"/>
            <a:ext cx="1576705" cy="1502410"/>
          </a:xfrm>
          <a:custGeom>
            <a:avLst/>
            <a:gdLst/>
            <a:ahLst/>
            <a:cxnLst/>
            <a:rect l="l" t="t" r="r" b="b"/>
            <a:pathLst>
              <a:path w="1576704" h="1502409">
                <a:moveTo>
                  <a:pt x="490786" y="0"/>
                </a:moveTo>
                <a:lnTo>
                  <a:pt x="309601" y="140525"/>
                </a:lnTo>
                <a:lnTo>
                  <a:pt x="170633" y="595429"/>
                </a:lnTo>
                <a:lnTo>
                  <a:pt x="0" y="1502117"/>
                </a:lnTo>
                <a:lnTo>
                  <a:pt x="41475" y="1502117"/>
                </a:lnTo>
                <a:lnTo>
                  <a:pt x="270615" y="918667"/>
                </a:lnTo>
                <a:lnTo>
                  <a:pt x="514759" y="640318"/>
                </a:lnTo>
                <a:lnTo>
                  <a:pt x="708909" y="555283"/>
                </a:lnTo>
                <a:lnTo>
                  <a:pt x="788070" y="551780"/>
                </a:lnTo>
                <a:lnTo>
                  <a:pt x="1069715" y="521247"/>
                </a:lnTo>
                <a:lnTo>
                  <a:pt x="1280936" y="521247"/>
                </a:lnTo>
                <a:lnTo>
                  <a:pt x="1076558" y="180090"/>
                </a:lnTo>
                <a:lnTo>
                  <a:pt x="871626" y="44509"/>
                </a:lnTo>
                <a:lnTo>
                  <a:pt x="788070" y="36445"/>
                </a:lnTo>
                <a:lnTo>
                  <a:pt x="490786" y="0"/>
                </a:lnTo>
                <a:close/>
              </a:path>
              <a:path w="1576704" h="1502409">
                <a:moveTo>
                  <a:pt x="1280936" y="521247"/>
                </a:moveTo>
                <a:lnTo>
                  <a:pt x="1069715" y="521247"/>
                </a:lnTo>
                <a:lnTo>
                  <a:pt x="1241367" y="610063"/>
                </a:lnTo>
                <a:lnTo>
                  <a:pt x="1373020" y="907322"/>
                </a:lnTo>
                <a:lnTo>
                  <a:pt x="1534665" y="1502117"/>
                </a:lnTo>
                <a:lnTo>
                  <a:pt x="1576140" y="1502117"/>
                </a:lnTo>
                <a:lnTo>
                  <a:pt x="1334264" y="610266"/>
                </a:lnTo>
                <a:lnTo>
                  <a:pt x="1280936" y="521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07873" y="9822644"/>
            <a:ext cx="1607820" cy="1485900"/>
          </a:xfrm>
          <a:custGeom>
            <a:avLst/>
            <a:gdLst/>
            <a:ahLst/>
            <a:cxnLst/>
            <a:rect l="l" t="t" r="r" b="b"/>
            <a:pathLst>
              <a:path w="1607820" h="1485900">
                <a:moveTo>
                  <a:pt x="869762" y="0"/>
                </a:moveTo>
                <a:lnTo>
                  <a:pt x="737419" y="0"/>
                </a:lnTo>
                <a:lnTo>
                  <a:pt x="677756" y="12700"/>
                </a:lnTo>
                <a:lnTo>
                  <a:pt x="604578" y="63500"/>
                </a:lnTo>
                <a:lnTo>
                  <a:pt x="587339" y="76200"/>
                </a:lnTo>
                <a:lnTo>
                  <a:pt x="569714" y="88900"/>
                </a:lnTo>
                <a:lnTo>
                  <a:pt x="551732" y="101600"/>
                </a:lnTo>
                <a:lnTo>
                  <a:pt x="533420" y="114300"/>
                </a:lnTo>
                <a:lnTo>
                  <a:pt x="514808" y="139700"/>
                </a:lnTo>
                <a:lnTo>
                  <a:pt x="495922" y="152400"/>
                </a:lnTo>
                <a:lnTo>
                  <a:pt x="476791" y="177800"/>
                </a:lnTo>
                <a:lnTo>
                  <a:pt x="457443" y="203200"/>
                </a:lnTo>
                <a:lnTo>
                  <a:pt x="437905" y="228600"/>
                </a:lnTo>
                <a:lnTo>
                  <a:pt x="418207" y="254000"/>
                </a:lnTo>
                <a:lnTo>
                  <a:pt x="378438" y="304800"/>
                </a:lnTo>
                <a:lnTo>
                  <a:pt x="278158" y="495300"/>
                </a:lnTo>
                <a:lnTo>
                  <a:pt x="258178" y="546100"/>
                </a:lnTo>
                <a:lnTo>
                  <a:pt x="238290" y="596900"/>
                </a:lnTo>
                <a:lnTo>
                  <a:pt x="218521" y="647700"/>
                </a:lnTo>
                <a:lnTo>
                  <a:pt x="198899" y="698500"/>
                </a:lnTo>
                <a:lnTo>
                  <a:pt x="179452" y="749300"/>
                </a:lnTo>
                <a:lnTo>
                  <a:pt x="160208" y="812800"/>
                </a:lnTo>
                <a:lnTo>
                  <a:pt x="141195" y="876300"/>
                </a:lnTo>
                <a:lnTo>
                  <a:pt x="122441" y="939800"/>
                </a:lnTo>
                <a:lnTo>
                  <a:pt x="103975" y="1003300"/>
                </a:lnTo>
                <a:lnTo>
                  <a:pt x="85823" y="1066800"/>
                </a:lnTo>
                <a:lnTo>
                  <a:pt x="68015" y="1143000"/>
                </a:lnTo>
                <a:lnTo>
                  <a:pt x="50578" y="1219200"/>
                </a:lnTo>
                <a:lnTo>
                  <a:pt x="33540" y="1308100"/>
                </a:lnTo>
                <a:lnTo>
                  <a:pt x="16930" y="1384300"/>
                </a:lnTo>
                <a:lnTo>
                  <a:pt x="774" y="1473200"/>
                </a:lnTo>
                <a:lnTo>
                  <a:pt x="0" y="1473200"/>
                </a:lnTo>
                <a:lnTo>
                  <a:pt x="1183" y="1485900"/>
                </a:lnTo>
                <a:lnTo>
                  <a:pt x="71474" y="1485900"/>
                </a:lnTo>
                <a:lnTo>
                  <a:pt x="78409" y="1460500"/>
                </a:lnTo>
                <a:lnTo>
                  <a:pt x="33423" y="1460500"/>
                </a:lnTo>
                <a:lnTo>
                  <a:pt x="49845" y="1371600"/>
                </a:lnTo>
                <a:lnTo>
                  <a:pt x="66713" y="1295400"/>
                </a:lnTo>
                <a:lnTo>
                  <a:pt x="83997" y="1206500"/>
                </a:lnTo>
                <a:lnTo>
                  <a:pt x="101668" y="1130300"/>
                </a:lnTo>
                <a:lnTo>
                  <a:pt x="119696" y="1066800"/>
                </a:lnTo>
                <a:lnTo>
                  <a:pt x="138054" y="990600"/>
                </a:lnTo>
                <a:lnTo>
                  <a:pt x="156711" y="927100"/>
                </a:lnTo>
                <a:lnTo>
                  <a:pt x="175640" y="863600"/>
                </a:lnTo>
                <a:lnTo>
                  <a:pt x="194810" y="800100"/>
                </a:lnTo>
                <a:lnTo>
                  <a:pt x="214194" y="736600"/>
                </a:lnTo>
                <a:lnTo>
                  <a:pt x="233761" y="685800"/>
                </a:lnTo>
                <a:lnTo>
                  <a:pt x="253483" y="635000"/>
                </a:lnTo>
                <a:lnTo>
                  <a:pt x="273331" y="584200"/>
                </a:lnTo>
                <a:lnTo>
                  <a:pt x="293276" y="533400"/>
                </a:lnTo>
                <a:lnTo>
                  <a:pt x="393439" y="342900"/>
                </a:lnTo>
                <a:lnTo>
                  <a:pt x="413356" y="304800"/>
                </a:lnTo>
                <a:lnTo>
                  <a:pt x="452843" y="254000"/>
                </a:lnTo>
                <a:lnTo>
                  <a:pt x="472355" y="228600"/>
                </a:lnTo>
                <a:lnTo>
                  <a:pt x="491674" y="203200"/>
                </a:lnTo>
                <a:lnTo>
                  <a:pt x="510770" y="177800"/>
                </a:lnTo>
                <a:lnTo>
                  <a:pt x="529615" y="165100"/>
                </a:lnTo>
                <a:lnTo>
                  <a:pt x="548181" y="139700"/>
                </a:lnTo>
                <a:lnTo>
                  <a:pt x="566436" y="127000"/>
                </a:lnTo>
                <a:lnTo>
                  <a:pt x="584354" y="114300"/>
                </a:lnTo>
                <a:lnTo>
                  <a:pt x="601905" y="101600"/>
                </a:lnTo>
                <a:lnTo>
                  <a:pt x="619059" y="88900"/>
                </a:lnTo>
                <a:lnTo>
                  <a:pt x="692033" y="50800"/>
                </a:lnTo>
                <a:lnTo>
                  <a:pt x="749303" y="25400"/>
                </a:lnTo>
                <a:lnTo>
                  <a:pt x="947712" y="25400"/>
                </a:lnTo>
                <a:lnTo>
                  <a:pt x="929420" y="12700"/>
                </a:lnTo>
                <a:lnTo>
                  <a:pt x="869762" y="0"/>
                </a:lnTo>
                <a:close/>
              </a:path>
              <a:path w="1607820" h="1485900">
                <a:moveTo>
                  <a:pt x="983362" y="546100"/>
                </a:moveTo>
                <a:lnTo>
                  <a:pt x="883724" y="546100"/>
                </a:lnTo>
                <a:lnTo>
                  <a:pt x="937077" y="558800"/>
                </a:lnTo>
                <a:lnTo>
                  <a:pt x="1000218" y="584200"/>
                </a:lnTo>
                <a:lnTo>
                  <a:pt x="1070784" y="635000"/>
                </a:lnTo>
                <a:lnTo>
                  <a:pt x="1091736" y="647700"/>
                </a:lnTo>
                <a:lnTo>
                  <a:pt x="1113429" y="660400"/>
                </a:lnTo>
                <a:lnTo>
                  <a:pt x="1135778" y="685800"/>
                </a:lnTo>
                <a:lnTo>
                  <a:pt x="1158701" y="711200"/>
                </a:lnTo>
                <a:lnTo>
                  <a:pt x="1182115" y="723900"/>
                </a:lnTo>
                <a:lnTo>
                  <a:pt x="1205936" y="762000"/>
                </a:lnTo>
                <a:lnTo>
                  <a:pt x="1230082" y="787400"/>
                </a:lnTo>
                <a:lnTo>
                  <a:pt x="1254469" y="825500"/>
                </a:lnTo>
                <a:lnTo>
                  <a:pt x="1279014" y="850900"/>
                </a:lnTo>
                <a:lnTo>
                  <a:pt x="1303635" y="889000"/>
                </a:lnTo>
                <a:lnTo>
                  <a:pt x="1328248" y="939800"/>
                </a:lnTo>
                <a:lnTo>
                  <a:pt x="1352770" y="977900"/>
                </a:lnTo>
                <a:lnTo>
                  <a:pt x="1377118" y="1028700"/>
                </a:lnTo>
                <a:lnTo>
                  <a:pt x="1401209" y="1079500"/>
                </a:lnTo>
                <a:lnTo>
                  <a:pt x="1424959" y="1143000"/>
                </a:lnTo>
                <a:lnTo>
                  <a:pt x="1448287" y="1193800"/>
                </a:lnTo>
                <a:lnTo>
                  <a:pt x="1471108" y="1270000"/>
                </a:lnTo>
                <a:lnTo>
                  <a:pt x="1493339" y="1333500"/>
                </a:lnTo>
                <a:lnTo>
                  <a:pt x="1514898" y="1409700"/>
                </a:lnTo>
                <a:lnTo>
                  <a:pt x="1535701" y="1485900"/>
                </a:lnTo>
                <a:lnTo>
                  <a:pt x="1606003" y="1485900"/>
                </a:lnTo>
                <a:lnTo>
                  <a:pt x="1607197" y="1473200"/>
                </a:lnTo>
                <a:lnTo>
                  <a:pt x="1606411" y="1473200"/>
                </a:lnTo>
                <a:lnTo>
                  <a:pt x="1604103" y="1460500"/>
                </a:lnTo>
                <a:lnTo>
                  <a:pt x="1561763" y="1460500"/>
                </a:lnTo>
                <a:lnTo>
                  <a:pt x="1544691" y="1397000"/>
                </a:lnTo>
                <a:lnTo>
                  <a:pt x="1526890" y="1333500"/>
                </a:lnTo>
                <a:lnTo>
                  <a:pt x="1508363" y="1282700"/>
                </a:lnTo>
                <a:lnTo>
                  <a:pt x="1489113" y="1219200"/>
                </a:lnTo>
                <a:lnTo>
                  <a:pt x="1469145" y="1168400"/>
                </a:lnTo>
                <a:lnTo>
                  <a:pt x="1448461" y="1117600"/>
                </a:lnTo>
                <a:lnTo>
                  <a:pt x="1427064" y="1066800"/>
                </a:lnTo>
                <a:lnTo>
                  <a:pt x="1404958" y="1016000"/>
                </a:lnTo>
                <a:lnTo>
                  <a:pt x="1382146" y="977900"/>
                </a:lnTo>
                <a:lnTo>
                  <a:pt x="1358631" y="927100"/>
                </a:lnTo>
                <a:lnTo>
                  <a:pt x="1334417" y="889000"/>
                </a:lnTo>
                <a:lnTo>
                  <a:pt x="1309507" y="850900"/>
                </a:lnTo>
                <a:lnTo>
                  <a:pt x="1283903" y="812800"/>
                </a:lnTo>
                <a:lnTo>
                  <a:pt x="1257611" y="774700"/>
                </a:lnTo>
                <a:lnTo>
                  <a:pt x="1230632" y="736600"/>
                </a:lnTo>
                <a:lnTo>
                  <a:pt x="1202970" y="711200"/>
                </a:lnTo>
                <a:lnTo>
                  <a:pt x="1174628" y="673100"/>
                </a:lnTo>
                <a:lnTo>
                  <a:pt x="1145610" y="647700"/>
                </a:lnTo>
                <a:lnTo>
                  <a:pt x="1115919" y="622300"/>
                </a:lnTo>
                <a:lnTo>
                  <a:pt x="1085558" y="609600"/>
                </a:lnTo>
                <a:lnTo>
                  <a:pt x="1015150" y="558800"/>
                </a:lnTo>
                <a:lnTo>
                  <a:pt x="983362" y="546100"/>
                </a:lnTo>
                <a:close/>
              </a:path>
              <a:path w="1607820" h="1485900">
                <a:moveTo>
                  <a:pt x="852520" y="508000"/>
                </a:moveTo>
                <a:lnTo>
                  <a:pt x="754651" y="508000"/>
                </a:lnTo>
                <a:lnTo>
                  <a:pt x="710436" y="520700"/>
                </a:lnTo>
                <a:lnTo>
                  <a:pt x="655591" y="533400"/>
                </a:lnTo>
                <a:lnTo>
                  <a:pt x="592018" y="558800"/>
                </a:lnTo>
                <a:lnTo>
                  <a:pt x="521617" y="609600"/>
                </a:lnTo>
                <a:lnTo>
                  <a:pt x="491256" y="622300"/>
                </a:lnTo>
                <a:lnTo>
                  <a:pt x="461565" y="647700"/>
                </a:lnTo>
                <a:lnTo>
                  <a:pt x="432547" y="673100"/>
                </a:lnTo>
                <a:lnTo>
                  <a:pt x="404205" y="711200"/>
                </a:lnTo>
                <a:lnTo>
                  <a:pt x="376543" y="736600"/>
                </a:lnTo>
                <a:lnTo>
                  <a:pt x="349564" y="774700"/>
                </a:lnTo>
                <a:lnTo>
                  <a:pt x="323272" y="812800"/>
                </a:lnTo>
                <a:lnTo>
                  <a:pt x="297669" y="850900"/>
                </a:lnTo>
                <a:lnTo>
                  <a:pt x="272758" y="889000"/>
                </a:lnTo>
                <a:lnTo>
                  <a:pt x="248544" y="927100"/>
                </a:lnTo>
                <a:lnTo>
                  <a:pt x="225030" y="977900"/>
                </a:lnTo>
                <a:lnTo>
                  <a:pt x="202218" y="1016000"/>
                </a:lnTo>
                <a:lnTo>
                  <a:pt x="180111" y="1066800"/>
                </a:lnTo>
                <a:lnTo>
                  <a:pt x="158715" y="1117600"/>
                </a:lnTo>
                <a:lnTo>
                  <a:pt x="138030" y="1168400"/>
                </a:lnTo>
                <a:lnTo>
                  <a:pt x="118062" y="1219200"/>
                </a:lnTo>
                <a:lnTo>
                  <a:pt x="98812" y="1282700"/>
                </a:lnTo>
                <a:lnTo>
                  <a:pt x="80285" y="1333500"/>
                </a:lnTo>
                <a:lnTo>
                  <a:pt x="62484" y="1397000"/>
                </a:lnTo>
                <a:lnTo>
                  <a:pt x="45412" y="1460500"/>
                </a:lnTo>
                <a:lnTo>
                  <a:pt x="78409" y="1460500"/>
                </a:lnTo>
                <a:lnTo>
                  <a:pt x="92278" y="1409700"/>
                </a:lnTo>
                <a:lnTo>
                  <a:pt x="113839" y="1333500"/>
                </a:lnTo>
                <a:lnTo>
                  <a:pt x="136071" y="1270000"/>
                </a:lnTo>
                <a:lnTo>
                  <a:pt x="158892" y="1193800"/>
                </a:lnTo>
                <a:lnTo>
                  <a:pt x="182220" y="1143000"/>
                </a:lnTo>
                <a:lnTo>
                  <a:pt x="205971" y="1079500"/>
                </a:lnTo>
                <a:lnTo>
                  <a:pt x="230061" y="1028700"/>
                </a:lnTo>
                <a:lnTo>
                  <a:pt x="254409" y="977900"/>
                </a:lnTo>
                <a:lnTo>
                  <a:pt x="278930" y="939800"/>
                </a:lnTo>
                <a:lnTo>
                  <a:pt x="303543" y="889000"/>
                </a:lnTo>
                <a:lnTo>
                  <a:pt x="328162" y="850900"/>
                </a:lnTo>
                <a:lnTo>
                  <a:pt x="352707" y="825500"/>
                </a:lnTo>
                <a:lnTo>
                  <a:pt x="377093" y="787400"/>
                </a:lnTo>
                <a:lnTo>
                  <a:pt x="401238" y="762000"/>
                </a:lnTo>
                <a:lnTo>
                  <a:pt x="425058" y="723900"/>
                </a:lnTo>
                <a:lnTo>
                  <a:pt x="448470" y="711200"/>
                </a:lnTo>
                <a:lnTo>
                  <a:pt x="471391" y="685800"/>
                </a:lnTo>
                <a:lnTo>
                  <a:pt x="493739" y="660400"/>
                </a:lnTo>
                <a:lnTo>
                  <a:pt x="515430" y="647700"/>
                </a:lnTo>
                <a:lnTo>
                  <a:pt x="536381" y="635000"/>
                </a:lnTo>
                <a:lnTo>
                  <a:pt x="606946" y="584200"/>
                </a:lnTo>
                <a:lnTo>
                  <a:pt x="670084" y="558800"/>
                </a:lnTo>
                <a:lnTo>
                  <a:pt x="723433" y="546100"/>
                </a:lnTo>
                <a:lnTo>
                  <a:pt x="983362" y="546100"/>
                </a:lnTo>
                <a:lnTo>
                  <a:pt x="951575" y="533400"/>
                </a:lnTo>
                <a:lnTo>
                  <a:pt x="896731" y="520700"/>
                </a:lnTo>
                <a:lnTo>
                  <a:pt x="852520" y="508000"/>
                </a:lnTo>
                <a:close/>
              </a:path>
              <a:path w="1607820" h="1485900">
                <a:moveTo>
                  <a:pt x="947712" y="25400"/>
                </a:moveTo>
                <a:lnTo>
                  <a:pt x="857875" y="25400"/>
                </a:lnTo>
                <a:lnTo>
                  <a:pt x="915144" y="50800"/>
                </a:lnTo>
                <a:lnTo>
                  <a:pt x="988116" y="88900"/>
                </a:lnTo>
                <a:lnTo>
                  <a:pt x="1005270" y="101600"/>
                </a:lnTo>
                <a:lnTo>
                  <a:pt x="1022821" y="114300"/>
                </a:lnTo>
                <a:lnTo>
                  <a:pt x="1040739" y="127000"/>
                </a:lnTo>
                <a:lnTo>
                  <a:pt x="1058995" y="139700"/>
                </a:lnTo>
                <a:lnTo>
                  <a:pt x="1077560" y="165100"/>
                </a:lnTo>
                <a:lnTo>
                  <a:pt x="1096405" y="177800"/>
                </a:lnTo>
                <a:lnTo>
                  <a:pt x="1115502" y="203200"/>
                </a:lnTo>
                <a:lnTo>
                  <a:pt x="1134820" y="228600"/>
                </a:lnTo>
                <a:lnTo>
                  <a:pt x="1154332" y="254000"/>
                </a:lnTo>
                <a:lnTo>
                  <a:pt x="1193819" y="304800"/>
                </a:lnTo>
                <a:lnTo>
                  <a:pt x="1213737" y="342900"/>
                </a:lnTo>
                <a:lnTo>
                  <a:pt x="1313901" y="533400"/>
                </a:lnTo>
                <a:lnTo>
                  <a:pt x="1333846" y="584200"/>
                </a:lnTo>
                <a:lnTo>
                  <a:pt x="1353695" y="635000"/>
                </a:lnTo>
                <a:lnTo>
                  <a:pt x="1373417" y="685800"/>
                </a:lnTo>
                <a:lnTo>
                  <a:pt x="1392985" y="736600"/>
                </a:lnTo>
                <a:lnTo>
                  <a:pt x="1412369" y="800100"/>
                </a:lnTo>
                <a:lnTo>
                  <a:pt x="1431540" y="863600"/>
                </a:lnTo>
                <a:lnTo>
                  <a:pt x="1450469" y="927100"/>
                </a:lnTo>
                <a:lnTo>
                  <a:pt x="1469127" y="990600"/>
                </a:lnTo>
                <a:lnTo>
                  <a:pt x="1487485" y="1066800"/>
                </a:lnTo>
                <a:lnTo>
                  <a:pt x="1505514" y="1130300"/>
                </a:lnTo>
                <a:lnTo>
                  <a:pt x="1523186" y="1206500"/>
                </a:lnTo>
                <a:lnTo>
                  <a:pt x="1540471" y="1295400"/>
                </a:lnTo>
                <a:lnTo>
                  <a:pt x="1557339" y="1371600"/>
                </a:lnTo>
                <a:lnTo>
                  <a:pt x="1573763" y="1460500"/>
                </a:lnTo>
                <a:lnTo>
                  <a:pt x="1604103" y="1460500"/>
                </a:lnTo>
                <a:lnTo>
                  <a:pt x="1590256" y="1384300"/>
                </a:lnTo>
                <a:lnTo>
                  <a:pt x="1573645" y="1308100"/>
                </a:lnTo>
                <a:lnTo>
                  <a:pt x="1556608" y="1219200"/>
                </a:lnTo>
                <a:lnTo>
                  <a:pt x="1539170" y="1143000"/>
                </a:lnTo>
                <a:lnTo>
                  <a:pt x="1521362" y="1066800"/>
                </a:lnTo>
                <a:lnTo>
                  <a:pt x="1503211" y="1003300"/>
                </a:lnTo>
                <a:lnTo>
                  <a:pt x="1484744" y="939800"/>
                </a:lnTo>
                <a:lnTo>
                  <a:pt x="1465990" y="876300"/>
                </a:lnTo>
                <a:lnTo>
                  <a:pt x="1446977" y="812800"/>
                </a:lnTo>
                <a:lnTo>
                  <a:pt x="1427733" y="749300"/>
                </a:lnTo>
                <a:lnTo>
                  <a:pt x="1408286" y="698500"/>
                </a:lnTo>
                <a:lnTo>
                  <a:pt x="1388663" y="647700"/>
                </a:lnTo>
                <a:lnTo>
                  <a:pt x="1368894" y="596900"/>
                </a:lnTo>
                <a:lnTo>
                  <a:pt x="1349005" y="546100"/>
                </a:lnTo>
                <a:lnTo>
                  <a:pt x="1329026" y="495300"/>
                </a:lnTo>
                <a:lnTo>
                  <a:pt x="1228742" y="304800"/>
                </a:lnTo>
                <a:lnTo>
                  <a:pt x="1188972" y="254000"/>
                </a:lnTo>
                <a:lnTo>
                  <a:pt x="1169273" y="228600"/>
                </a:lnTo>
                <a:lnTo>
                  <a:pt x="1149734" y="203200"/>
                </a:lnTo>
                <a:lnTo>
                  <a:pt x="1130385" y="177800"/>
                </a:lnTo>
                <a:lnTo>
                  <a:pt x="1111252" y="152400"/>
                </a:lnTo>
                <a:lnTo>
                  <a:pt x="1092365" y="139700"/>
                </a:lnTo>
                <a:lnTo>
                  <a:pt x="1073751" y="114300"/>
                </a:lnTo>
                <a:lnTo>
                  <a:pt x="1055438" y="101600"/>
                </a:lnTo>
                <a:lnTo>
                  <a:pt x="1037455" y="88900"/>
                </a:lnTo>
                <a:lnTo>
                  <a:pt x="1019828" y="76200"/>
                </a:lnTo>
                <a:lnTo>
                  <a:pt x="1002587" y="63500"/>
                </a:lnTo>
                <a:lnTo>
                  <a:pt x="947712" y="2540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11472" y="11040962"/>
            <a:ext cx="200025" cy="252729"/>
          </a:xfrm>
          <a:custGeom>
            <a:avLst/>
            <a:gdLst/>
            <a:ahLst/>
            <a:cxnLst/>
            <a:rect l="l" t="t" r="r" b="b"/>
            <a:pathLst>
              <a:path w="200025" h="252729">
                <a:moveTo>
                  <a:pt x="199983" y="252620"/>
                </a:moveTo>
                <a:lnTo>
                  <a:pt x="0" y="252620"/>
                </a:lnTo>
                <a:lnTo>
                  <a:pt x="0" y="0"/>
                </a:lnTo>
                <a:lnTo>
                  <a:pt x="199983" y="0"/>
                </a:lnTo>
                <a:lnTo>
                  <a:pt x="199983" y="252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96498" y="11025989"/>
            <a:ext cx="230504" cy="282575"/>
          </a:xfrm>
          <a:custGeom>
            <a:avLst/>
            <a:gdLst/>
            <a:ahLst/>
            <a:cxnLst/>
            <a:rect l="l" t="t" r="r" b="b"/>
            <a:pathLst>
              <a:path w="230504" h="282575">
                <a:moveTo>
                  <a:pt x="223218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275855"/>
                </a:lnTo>
                <a:lnTo>
                  <a:pt x="6701" y="282567"/>
                </a:lnTo>
                <a:lnTo>
                  <a:pt x="223218" y="282567"/>
                </a:lnTo>
                <a:lnTo>
                  <a:pt x="229919" y="275855"/>
                </a:lnTo>
                <a:lnTo>
                  <a:pt x="229919" y="252620"/>
                </a:lnTo>
                <a:lnTo>
                  <a:pt x="29946" y="252620"/>
                </a:lnTo>
                <a:lnTo>
                  <a:pt x="29946" y="29946"/>
                </a:lnTo>
                <a:lnTo>
                  <a:pt x="229919" y="29946"/>
                </a:lnTo>
                <a:lnTo>
                  <a:pt x="229919" y="6701"/>
                </a:lnTo>
                <a:lnTo>
                  <a:pt x="223218" y="0"/>
                </a:lnTo>
                <a:close/>
              </a:path>
              <a:path w="230504" h="282575">
                <a:moveTo>
                  <a:pt x="229919" y="29946"/>
                </a:moveTo>
                <a:lnTo>
                  <a:pt x="199983" y="29946"/>
                </a:lnTo>
                <a:lnTo>
                  <a:pt x="199983" y="252620"/>
                </a:lnTo>
                <a:lnTo>
                  <a:pt x="229919" y="252620"/>
                </a:lnTo>
                <a:lnTo>
                  <a:pt x="22991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9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br>
              <a:rPr lang="es-ES" sz="4000" spc="-5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4000" spc="-5" dirty="0">
              <a:solidFill>
                <a:srgbClr val="5C6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Marcador de texto 176">
            <a:extLst>
              <a:ext uri="{FF2B5EF4-FFF2-40B4-BE49-F238E27FC236}">
                <a16:creationId xmlns:a16="http://schemas.microsoft.com/office/drawing/2014/main" id="{F8D34932-7C31-43F5-B643-48B117C3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165" y="2488831"/>
            <a:ext cx="8511540" cy="4062651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s-ES" sz="4400" spc="-5" dirty="0" err="1">
                <a:solidFill>
                  <a:srgbClr val="5C6F7C"/>
                </a:solidFill>
              </a:rPr>
              <a:t>Portainer</a:t>
            </a:r>
            <a:endParaRPr lang="es-ES" sz="4400" spc="-5" dirty="0">
              <a:solidFill>
                <a:srgbClr val="5C6F7C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4400" spc="-5" dirty="0" err="1">
                <a:solidFill>
                  <a:srgbClr val="5C6F7C"/>
                </a:solidFill>
              </a:rPr>
              <a:t>Swarmpit</a:t>
            </a:r>
            <a:endParaRPr lang="es-ES" sz="4400" spc="-5" dirty="0">
              <a:solidFill>
                <a:srgbClr val="5C6F7C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4400" spc="-5" dirty="0" err="1">
                <a:solidFill>
                  <a:srgbClr val="5C6F7C"/>
                </a:solidFill>
              </a:rPr>
              <a:t>Grafana</a:t>
            </a:r>
            <a:endParaRPr lang="es-ES" sz="4400" spc="-5" dirty="0">
              <a:solidFill>
                <a:srgbClr val="5C6F7C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4400" spc="-5" dirty="0" err="1">
                <a:solidFill>
                  <a:srgbClr val="5C6F7C"/>
                </a:solidFill>
              </a:rPr>
              <a:t>Prometheus</a:t>
            </a:r>
            <a:endParaRPr lang="es-ES" sz="4400" spc="-5" dirty="0">
              <a:solidFill>
                <a:srgbClr val="5C6F7C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4400" spc="-5" dirty="0" err="1">
                <a:solidFill>
                  <a:srgbClr val="5C6F7C"/>
                </a:solidFill>
              </a:rPr>
              <a:t>Nginx</a:t>
            </a:r>
            <a:endParaRPr lang="es-ES" sz="4400" spc="-5" dirty="0">
              <a:solidFill>
                <a:srgbClr val="5C6F7C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4400" spc="-5" dirty="0" err="1">
                <a:solidFill>
                  <a:srgbClr val="5C6F7C"/>
                </a:solidFill>
              </a:rPr>
              <a:t>Traefik</a:t>
            </a:r>
            <a:endParaRPr lang="es-ES" dirty="0"/>
          </a:p>
        </p:txBody>
      </p:sp>
      <p:sp>
        <p:nvSpPr>
          <p:cNvPr id="4" name="object 4"/>
          <p:cNvSpPr/>
          <p:nvPr/>
        </p:nvSpPr>
        <p:spPr>
          <a:xfrm>
            <a:off x="472105" y="7733628"/>
            <a:ext cx="8605583" cy="357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1455" y="11291404"/>
            <a:ext cx="5173980" cy="0"/>
          </a:xfrm>
          <a:custGeom>
            <a:avLst/>
            <a:gdLst/>
            <a:ahLst/>
            <a:cxnLst/>
            <a:rect l="l" t="t" r="r" b="b"/>
            <a:pathLst>
              <a:path w="5173980">
                <a:moveTo>
                  <a:pt x="0" y="0"/>
                </a:moveTo>
                <a:lnTo>
                  <a:pt x="517358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170" y="11291404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0406" y="11291404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0" y="0"/>
                </a:moveTo>
                <a:lnTo>
                  <a:pt x="991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457" y="11291404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05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9" y="1129140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73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4" y="11291399"/>
            <a:ext cx="9980295" cy="0"/>
          </a:xfrm>
          <a:custGeom>
            <a:avLst/>
            <a:gdLst/>
            <a:ahLst/>
            <a:cxnLst/>
            <a:rect l="l" t="t" r="r" b="b"/>
            <a:pathLst>
              <a:path w="9980295">
                <a:moveTo>
                  <a:pt x="0" y="0"/>
                </a:moveTo>
                <a:lnTo>
                  <a:pt x="998005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434" y="7692359"/>
            <a:ext cx="687070" cy="374015"/>
          </a:xfrm>
          <a:custGeom>
            <a:avLst/>
            <a:gdLst/>
            <a:ahLst/>
            <a:cxnLst/>
            <a:rect l="l" t="t" r="r" b="b"/>
            <a:pathLst>
              <a:path w="687069" h="374015">
                <a:moveTo>
                  <a:pt x="223134" y="115305"/>
                </a:moveTo>
                <a:lnTo>
                  <a:pt x="221155" y="115305"/>
                </a:lnTo>
                <a:lnTo>
                  <a:pt x="170449" y="119837"/>
                </a:lnTo>
                <a:lnTo>
                  <a:pt x="123900" y="132748"/>
                </a:lnTo>
                <a:lnTo>
                  <a:pt x="82837" y="153007"/>
                </a:lnTo>
                <a:lnTo>
                  <a:pt x="48588" y="179584"/>
                </a:lnTo>
                <a:lnTo>
                  <a:pt x="22479" y="211449"/>
                </a:lnTo>
                <a:lnTo>
                  <a:pt x="5841" y="247572"/>
                </a:lnTo>
                <a:lnTo>
                  <a:pt x="0" y="286923"/>
                </a:lnTo>
                <a:lnTo>
                  <a:pt x="2058" y="310251"/>
                </a:lnTo>
                <a:lnTo>
                  <a:pt x="8032" y="332601"/>
                </a:lnTo>
                <a:lnTo>
                  <a:pt x="17621" y="353786"/>
                </a:lnTo>
                <a:lnTo>
                  <a:pt x="30522" y="373622"/>
                </a:lnTo>
                <a:lnTo>
                  <a:pt x="679843" y="373622"/>
                </a:lnTo>
                <a:lnTo>
                  <a:pt x="682654" y="364204"/>
                </a:lnTo>
                <a:lnTo>
                  <a:pt x="684735" y="354570"/>
                </a:lnTo>
                <a:lnTo>
                  <a:pt x="686027" y="344732"/>
                </a:lnTo>
                <a:lnTo>
                  <a:pt x="686471" y="334701"/>
                </a:lnTo>
                <a:lnTo>
                  <a:pt x="678733" y="292173"/>
                </a:lnTo>
                <a:lnTo>
                  <a:pt x="657061" y="254653"/>
                </a:lnTo>
                <a:lnTo>
                  <a:pt x="623761" y="224006"/>
                </a:lnTo>
                <a:lnTo>
                  <a:pt x="581144" y="202098"/>
                </a:lnTo>
                <a:lnTo>
                  <a:pt x="585307" y="190380"/>
                </a:lnTo>
                <a:lnTo>
                  <a:pt x="588379" y="178303"/>
                </a:lnTo>
                <a:lnTo>
                  <a:pt x="590282" y="165896"/>
                </a:lnTo>
                <a:lnTo>
                  <a:pt x="590934" y="153189"/>
                </a:lnTo>
                <a:lnTo>
                  <a:pt x="584827" y="115535"/>
                </a:lnTo>
                <a:lnTo>
                  <a:pt x="227019" y="115535"/>
                </a:lnTo>
                <a:lnTo>
                  <a:pt x="225050" y="115493"/>
                </a:lnTo>
                <a:lnTo>
                  <a:pt x="223134" y="115305"/>
                </a:lnTo>
                <a:close/>
              </a:path>
              <a:path w="687069" h="374015">
                <a:moveTo>
                  <a:pt x="406039" y="0"/>
                </a:moveTo>
                <a:lnTo>
                  <a:pt x="356193" y="5644"/>
                </a:lnTo>
                <a:lnTo>
                  <a:pt x="311543" y="21555"/>
                </a:lnTo>
                <a:lnTo>
                  <a:pt x="273914" y="46197"/>
                </a:lnTo>
                <a:lnTo>
                  <a:pt x="245131" y="78036"/>
                </a:lnTo>
                <a:lnTo>
                  <a:pt x="227019" y="115535"/>
                </a:lnTo>
                <a:lnTo>
                  <a:pt x="584827" y="115535"/>
                </a:lnTo>
                <a:lnTo>
                  <a:pt x="565690" y="75875"/>
                </a:lnTo>
                <a:lnTo>
                  <a:pt x="536779" y="44871"/>
                </a:lnTo>
                <a:lnTo>
                  <a:pt x="499358" y="20916"/>
                </a:lnTo>
                <a:lnTo>
                  <a:pt x="455191" y="5472"/>
                </a:lnTo>
                <a:lnTo>
                  <a:pt x="406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466" y="7677390"/>
            <a:ext cx="716915" cy="403860"/>
          </a:xfrm>
          <a:custGeom>
            <a:avLst/>
            <a:gdLst/>
            <a:ahLst/>
            <a:cxnLst/>
            <a:rect l="l" t="t" r="r" b="b"/>
            <a:pathLst>
              <a:path w="716914" h="403859">
                <a:moveTo>
                  <a:pt x="421013" y="0"/>
                </a:moveTo>
                <a:lnTo>
                  <a:pt x="370587" y="5424"/>
                </a:lnTo>
                <a:lnTo>
                  <a:pt x="324552" y="20886"/>
                </a:lnTo>
                <a:lnTo>
                  <a:pt x="284772" y="45170"/>
                </a:lnTo>
                <a:lnTo>
                  <a:pt x="253109" y="77063"/>
                </a:lnTo>
                <a:lnTo>
                  <a:pt x="231427" y="115347"/>
                </a:lnTo>
                <a:lnTo>
                  <a:pt x="178292" y="120973"/>
                </a:lnTo>
                <a:lnTo>
                  <a:pt x="129553" y="135421"/>
                </a:lnTo>
                <a:lnTo>
                  <a:pt x="86587" y="157602"/>
                </a:lnTo>
                <a:lnTo>
                  <a:pt x="50771" y="186428"/>
                </a:lnTo>
                <a:lnTo>
                  <a:pt x="23483" y="220811"/>
                </a:lnTo>
                <a:lnTo>
                  <a:pt x="6100" y="259663"/>
                </a:lnTo>
                <a:lnTo>
                  <a:pt x="0" y="301896"/>
                </a:lnTo>
                <a:lnTo>
                  <a:pt x="2155" y="326960"/>
                </a:lnTo>
                <a:lnTo>
                  <a:pt x="19052" y="375160"/>
                </a:lnTo>
                <a:lnTo>
                  <a:pt x="40805" y="403558"/>
                </a:lnTo>
                <a:lnTo>
                  <a:pt x="701224" y="403558"/>
                </a:lnTo>
                <a:lnTo>
                  <a:pt x="706920" y="399485"/>
                </a:lnTo>
                <a:lnTo>
                  <a:pt x="708994" y="393401"/>
                </a:lnTo>
                <a:lnTo>
                  <a:pt x="712230" y="382486"/>
                </a:lnTo>
                <a:lnTo>
                  <a:pt x="714109" y="373622"/>
                </a:lnTo>
                <a:lnTo>
                  <a:pt x="53160" y="373622"/>
                </a:lnTo>
                <a:lnTo>
                  <a:pt x="43108" y="356522"/>
                </a:lnTo>
                <a:lnTo>
                  <a:pt x="35839" y="338725"/>
                </a:lnTo>
                <a:lnTo>
                  <a:pt x="31424" y="320445"/>
                </a:lnTo>
                <a:lnTo>
                  <a:pt x="29936" y="301896"/>
                </a:lnTo>
                <a:lnTo>
                  <a:pt x="37314" y="260302"/>
                </a:lnTo>
                <a:lnTo>
                  <a:pt x="58128" y="222896"/>
                </a:lnTo>
                <a:lnTo>
                  <a:pt x="90397" y="191183"/>
                </a:lnTo>
                <a:lnTo>
                  <a:pt x="132141" y="166669"/>
                </a:lnTo>
                <a:lnTo>
                  <a:pt x="181378" y="150857"/>
                </a:lnTo>
                <a:lnTo>
                  <a:pt x="236128" y="145252"/>
                </a:lnTo>
                <a:lnTo>
                  <a:pt x="249197" y="145252"/>
                </a:lnTo>
                <a:lnTo>
                  <a:pt x="254348" y="141294"/>
                </a:lnTo>
                <a:lnTo>
                  <a:pt x="279024" y="92420"/>
                </a:lnTo>
                <a:lnTo>
                  <a:pt x="316455" y="59240"/>
                </a:lnTo>
                <a:lnTo>
                  <a:pt x="364987" y="37645"/>
                </a:lnTo>
                <a:lnTo>
                  <a:pt x="421013" y="29936"/>
                </a:lnTo>
                <a:lnTo>
                  <a:pt x="532482" y="29936"/>
                </a:lnTo>
                <a:lnTo>
                  <a:pt x="521808" y="22993"/>
                </a:lnTo>
                <a:lnTo>
                  <a:pt x="474083" y="6017"/>
                </a:lnTo>
                <a:lnTo>
                  <a:pt x="421013" y="0"/>
                </a:lnTo>
                <a:close/>
              </a:path>
              <a:path w="716914" h="403859">
                <a:moveTo>
                  <a:pt x="532482" y="29936"/>
                </a:moveTo>
                <a:lnTo>
                  <a:pt x="421013" y="29936"/>
                </a:lnTo>
                <a:lnTo>
                  <a:pt x="474663" y="36994"/>
                </a:lnTo>
                <a:lnTo>
                  <a:pt x="521301" y="56641"/>
                </a:lnTo>
                <a:lnTo>
                  <a:pt x="558106" y="86580"/>
                </a:lnTo>
                <a:lnTo>
                  <a:pt x="582257" y="124519"/>
                </a:lnTo>
                <a:lnTo>
                  <a:pt x="590934" y="168162"/>
                </a:lnTo>
                <a:lnTo>
                  <a:pt x="590388" y="179059"/>
                </a:lnTo>
                <a:lnTo>
                  <a:pt x="588753" y="189926"/>
                </a:lnTo>
                <a:lnTo>
                  <a:pt x="586035" y="200730"/>
                </a:lnTo>
                <a:lnTo>
                  <a:pt x="582244" y="211438"/>
                </a:lnTo>
                <a:lnTo>
                  <a:pt x="580704" y="215197"/>
                </a:lnTo>
                <a:lnTo>
                  <a:pt x="580778" y="219427"/>
                </a:lnTo>
                <a:lnTo>
                  <a:pt x="584076" y="226862"/>
                </a:lnTo>
                <a:lnTo>
                  <a:pt x="587175" y="229752"/>
                </a:lnTo>
                <a:lnTo>
                  <a:pt x="590997" y="231134"/>
                </a:lnTo>
                <a:lnTo>
                  <a:pt x="630379" y="251392"/>
                </a:lnTo>
                <a:lnTo>
                  <a:pt x="660479" y="279217"/>
                </a:lnTo>
                <a:lnTo>
                  <a:pt x="679708" y="312636"/>
                </a:lnTo>
                <a:lnTo>
                  <a:pt x="686471" y="349675"/>
                </a:lnTo>
                <a:lnTo>
                  <a:pt x="686471" y="357559"/>
                </a:lnTo>
                <a:lnTo>
                  <a:pt x="685497" y="365590"/>
                </a:lnTo>
                <a:lnTo>
                  <a:pt x="683570" y="373622"/>
                </a:lnTo>
                <a:lnTo>
                  <a:pt x="714109" y="373622"/>
                </a:lnTo>
                <a:lnTo>
                  <a:pt x="714551" y="371534"/>
                </a:lnTo>
                <a:lnTo>
                  <a:pt x="715950" y="360584"/>
                </a:lnTo>
                <a:lnTo>
                  <a:pt x="716417" y="349675"/>
                </a:lnTo>
                <a:lnTo>
                  <a:pt x="709297" y="306451"/>
                </a:lnTo>
                <a:lnTo>
                  <a:pt x="688973" y="267199"/>
                </a:lnTo>
                <a:lnTo>
                  <a:pt x="657003" y="233899"/>
                </a:lnTo>
                <a:lnTo>
                  <a:pt x="614944" y="208527"/>
                </a:lnTo>
                <a:lnTo>
                  <a:pt x="617536" y="198524"/>
                </a:lnTo>
                <a:lnTo>
                  <a:pt x="619388" y="188447"/>
                </a:lnTo>
                <a:lnTo>
                  <a:pt x="620500" y="178318"/>
                </a:lnTo>
                <a:lnTo>
                  <a:pt x="620871" y="168162"/>
                </a:lnTo>
                <a:lnTo>
                  <a:pt x="613720" y="123511"/>
                </a:lnTo>
                <a:lnTo>
                  <a:pt x="593546" y="83356"/>
                </a:lnTo>
                <a:lnTo>
                  <a:pt x="562269" y="49311"/>
                </a:lnTo>
                <a:lnTo>
                  <a:pt x="532482" y="29936"/>
                </a:lnTo>
                <a:close/>
              </a:path>
              <a:path w="716914" h="403859">
                <a:moveTo>
                  <a:pt x="249197" y="145252"/>
                </a:moveTo>
                <a:lnTo>
                  <a:pt x="236966" y="145252"/>
                </a:lnTo>
                <a:lnTo>
                  <a:pt x="240641" y="145461"/>
                </a:lnTo>
                <a:lnTo>
                  <a:pt x="241688" y="145482"/>
                </a:lnTo>
                <a:lnTo>
                  <a:pt x="248379" y="145880"/>
                </a:lnTo>
                <a:lnTo>
                  <a:pt x="249197" y="14525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050" y="8593104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72" y="80443"/>
                </a:lnTo>
                <a:lnTo>
                  <a:pt x="40462" y="103417"/>
                </a:lnTo>
                <a:lnTo>
                  <a:pt x="10856" y="137489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9"/>
                </a:lnTo>
                <a:lnTo>
                  <a:pt x="410412" y="159055"/>
                </a:lnTo>
                <a:lnTo>
                  <a:pt x="389613" y="139912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96" y="72165"/>
                </a:lnTo>
                <a:lnTo>
                  <a:pt x="140571" y="72144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3" y="20537"/>
                </a:lnTo>
                <a:lnTo>
                  <a:pt x="157025" y="43401"/>
                </a:lnTo>
                <a:lnTo>
                  <a:pt x="14179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086" y="8578134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5" h="263525">
                <a:moveTo>
                  <a:pt x="268588" y="0"/>
                </a:moveTo>
                <a:lnTo>
                  <a:pt x="228933" y="5226"/>
                </a:lnTo>
                <a:lnTo>
                  <a:pt x="193886" y="19948"/>
                </a:lnTo>
                <a:lnTo>
                  <a:pt x="165636" y="42729"/>
                </a:lnTo>
                <a:lnTo>
                  <a:pt x="146372" y="72133"/>
                </a:lnTo>
                <a:lnTo>
                  <a:pt x="99928" y="79619"/>
                </a:lnTo>
                <a:lnTo>
                  <a:pt x="59725" y="97435"/>
                </a:lnTo>
                <a:lnTo>
                  <a:pt x="28106" y="123714"/>
                </a:lnTo>
                <a:lnTo>
                  <a:pt x="7417" y="156586"/>
                </a:lnTo>
                <a:lnTo>
                  <a:pt x="0" y="194182"/>
                </a:lnTo>
                <a:lnTo>
                  <a:pt x="1420" y="210751"/>
                </a:lnTo>
                <a:lnTo>
                  <a:pt x="22093" y="257363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45" y="233364"/>
                </a:lnTo>
                <a:lnTo>
                  <a:pt x="41841" y="233364"/>
                </a:lnTo>
                <a:lnTo>
                  <a:pt x="36690" y="223945"/>
                </a:lnTo>
                <a:lnTo>
                  <a:pt x="32963" y="214209"/>
                </a:lnTo>
                <a:lnTo>
                  <a:pt x="30699" y="204255"/>
                </a:lnTo>
                <a:lnTo>
                  <a:pt x="29936" y="194182"/>
                </a:lnTo>
                <a:lnTo>
                  <a:pt x="39629" y="158321"/>
                </a:lnTo>
                <a:lnTo>
                  <a:pt x="66047" y="129001"/>
                </a:lnTo>
                <a:lnTo>
                  <a:pt x="105200" y="109215"/>
                </a:lnTo>
                <a:lnTo>
                  <a:pt x="153094" y="101955"/>
                </a:lnTo>
                <a:lnTo>
                  <a:pt x="163822" y="101955"/>
                </a:lnTo>
                <a:lnTo>
                  <a:pt x="169125" y="97913"/>
                </a:lnTo>
                <a:lnTo>
                  <a:pt x="206615" y="47137"/>
                </a:lnTo>
                <a:lnTo>
                  <a:pt x="268588" y="29946"/>
                </a:lnTo>
                <a:lnTo>
                  <a:pt x="356413" y="29946"/>
                </a:lnTo>
                <a:lnTo>
                  <a:pt x="319314" y="8709"/>
                </a:lnTo>
                <a:lnTo>
                  <a:pt x="268588" y="0"/>
                </a:lnTo>
                <a:close/>
              </a:path>
              <a:path w="459105" h="263525">
                <a:moveTo>
                  <a:pt x="356413" y="29946"/>
                </a:moveTo>
                <a:lnTo>
                  <a:pt x="268588" y="29946"/>
                </a:lnTo>
                <a:lnTo>
                  <a:pt x="307674" y="36298"/>
                </a:lnTo>
                <a:lnTo>
                  <a:pt x="339627" y="53609"/>
                </a:lnTo>
                <a:lnTo>
                  <a:pt x="361187" y="79267"/>
                </a:lnTo>
                <a:lnTo>
                  <a:pt x="369098" y="110656"/>
                </a:lnTo>
                <a:lnTo>
                  <a:pt x="369098" y="119001"/>
                </a:lnTo>
                <a:lnTo>
                  <a:pt x="367412" y="127378"/>
                </a:lnTo>
                <a:lnTo>
                  <a:pt x="362554" y="139336"/>
                </a:lnTo>
                <a:lnTo>
                  <a:pt x="362617" y="143555"/>
                </a:lnTo>
                <a:lnTo>
                  <a:pt x="36592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7" y="231305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44" y="125472"/>
                </a:lnTo>
                <a:lnTo>
                  <a:pt x="398924" y="119001"/>
                </a:lnTo>
                <a:lnTo>
                  <a:pt x="399034" y="110656"/>
                </a:lnTo>
                <a:lnTo>
                  <a:pt x="388767" y="67626"/>
                </a:lnTo>
                <a:lnTo>
                  <a:pt x="360783" y="32447"/>
                </a:lnTo>
                <a:lnTo>
                  <a:pt x="356413" y="29946"/>
                </a:lnTo>
                <a:close/>
              </a:path>
              <a:path w="459105" h="263525">
                <a:moveTo>
                  <a:pt x="163822" y="101955"/>
                </a:moveTo>
                <a:lnTo>
                  <a:pt x="153094" y="101955"/>
                </a:lnTo>
                <a:lnTo>
                  <a:pt x="156466" y="102112"/>
                </a:lnTo>
                <a:lnTo>
                  <a:pt x="163052" y="102541"/>
                </a:lnTo>
                <a:lnTo>
                  <a:pt x="163822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5840" y="7301648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68" y="80441"/>
                </a:lnTo>
                <a:lnTo>
                  <a:pt x="40458" y="103413"/>
                </a:lnTo>
                <a:lnTo>
                  <a:pt x="10854" y="137484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8"/>
                </a:lnTo>
                <a:lnTo>
                  <a:pt x="410412" y="159051"/>
                </a:lnTo>
                <a:lnTo>
                  <a:pt x="389613" y="139908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86" y="72165"/>
                </a:lnTo>
                <a:lnTo>
                  <a:pt x="14056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2" y="20537"/>
                </a:lnTo>
                <a:lnTo>
                  <a:pt x="157021" y="43401"/>
                </a:lnTo>
                <a:lnTo>
                  <a:pt x="14178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0873" y="7286677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9" y="5226"/>
                </a:lnTo>
                <a:lnTo>
                  <a:pt x="193895" y="19948"/>
                </a:lnTo>
                <a:lnTo>
                  <a:pt x="165646" y="42729"/>
                </a:lnTo>
                <a:lnTo>
                  <a:pt x="146382" y="72133"/>
                </a:lnTo>
                <a:lnTo>
                  <a:pt x="99929" y="79614"/>
                </a:lnTo>
                <a:lnTo>
                  <a:pt x="59722" y="97431"/>
                </a:lnTo>
                <a:lnTo>
                  <a:pt x="28104" y="123711"/>
                </a:lnTo>
                <a:lnTo>
                  <a:pt x="7416" y="156585"/>
                </a:lnTo>
                <a:lnTo>
                  <a:pt x="0" y="194182"/>
                </a:lnTo>
                <a:lnTo>
                  <a:pt x="1420" y="210751"/>
                </a:lnTo>
                <a:lnTo>
                  <a:pt x="22104" y="257363"/>
                </a:lnTo>
                <a:lnTo>
                  <a:pt x="29349" y="263300"/>
                </a:lnTo>
                <a:lnTo>
                  <a:pt x="446038" y="263300"/>
                </a:lnTo>
                <a:lnTo>
                  <a:pt x="458145" y="233364"/>
                </a:lnTo>
                <a:lnTo>
                  <a:pt x="41852" y="233364"/>
                </a:lnTo>
                <a:lnTo>
                  <a:pt x="36696" y="223945"/>
                </a:lnTo>
                <a:lnTo>
                  <a:pt x="32970" y="214209"/>
                </a:lnTo>
                <a:lnTo>
                  <a:pt x="30708" y="204255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850" y="101955"/>
                </a:lnTo>
                <a:lnTo>
                  <a:pt x="169125" y="97902"/>
                </a:lnTo>
                <a:lnTo>
                  <a:pt x="206623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9098" y="119012"/>
                </a:lnTo>
                <a:lnTo>
                  <a:pt x="367412" y="127399"/>
                </a:lnTo>
                <a:lnTo>
                  <a:pt x="364083" y="135556"/>
                </a:lnTo>
                <a:lnTo>
                  <a:pt x="362564" y="139325"/>
                </a:lnTo>
                <a:lnTo>
                  <a:pt x="362627" y="143555"/>
                </a:lnTo>
                <a:lnTo>
                  <a:pt x="365926" y="15099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9" y="231292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34" y="125483"/>
                </a:lnTo>
                <a:lnTo>
                  <a:pt x="398921" y="119012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850" y="101955"/>
                </a:moveTo>
                <a:lnTo>
                  <a:pt x="153094" y="101955"/>
                </a:lnTo>
                <a:lnTo>
                  <a:pt x="156476" y="102101"/>
                </a:lnTo>
                <a:lnTo>
                  <a:pt x="163073" y="102551"/>
                </a:lnTo>
                <a:lnTo>
                  <a:pt x="163850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79935" y="7510405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52" y="72018"/>
                </a:lnTo>
                <a:lnTo>
                  <a:pt x="84376" y="80441"/>
                </a:lnTo>
                <a:lnTo>
                  <a:pt x="40463" y="103413"/>
                </a:lnTo>
                <a:lnTo>
                  <a:pt x="10856" y="137484"/>
                </a:lnTo>
                <a:lnTo>
                  <a:pt x="0" y="179209"/>
                </a:lnTo>
                <a:lnTo>
                  <a:pt x="1287" y="193778"/>
                </a:lnTo>
                <a:lnTo>
                  <a:pt x="5022" y="207739"/>
                </a:lnTo>
                <a:lnTo>
                  <a:pt x="11012" y="220974"/>
                </a:lnTo>
                <a:lnTo>
                  <a:pt x="19067" y="233364"/>
                </a:lnTo>
                <a:lnTo>
                  <a:pt x="424646" y="233364"/>
                </a:lnTo>
                <a:lnTo>
                  <a:pt x="427274" y="225616"/>
                </a:lnTo>
                <a:lnTo>
                  <a:pt x="428793" y="217490"/>
                </a:lnTo>
                <a:lnTo>
                  <a:pt x="428793" y="209051"/>
                </a:lnTo>
                <a:lnTo>
                  <a:pt x="423958" y="182489"/>
                </a:lnTo>
                <a:lnTo>
                  <a:pt x="410418" y="159055"/>
                </a:lnTo>
                <a:lnTo>
                  <a:pt x="389615" y="139912"/>
                </a:lnTo>
                <a:lnTo>
                  <a:pt x="362994" y="126226"/>
                </a:lnTo>
                <a:lnTo>
                  <a:pt x="365598" y="118906"/>
                </a:lnTo>
                <a:lnTo>
                  <a:pt x="367521" y="111364"/>
                </a:lnTo>
                <a:lnTo>
                  <a:pt x="368711" y="103619"/>
                </a:lnTo>
                <a:lnTo>
                  <a:pt x="369119" y="95693"/>
                </a:lnTo>
                <a:lnTo>
                  <a:pt x="363387" y="72165"/>
                </a:lnTo>
                <a:lnTo>
                  <a:pt x="141796" y="72165"/>
                </a:lnTo>
                <a:lnTo>
                  <a:pt x="14057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3" y="5446"/>
                </a:lnTo>
                <a:lnTo>
                  <a:pt x="182227" y="20537"/>
                </a:lnTo>
                <a:lnTo>
                  <a:pt x="157030" y="43401"/>
                </a:lnTo>
                <a:lnTo>
                  <a:pt x="141796" y="72165"/>
                </a:lnTo>
                <a:lnTo>
                  <a:pt x="363387" y="72165"/>
                </a:lnTo>
                <a:lnTo>
                  <a:pt x="360043" y="58442"/>
                </a:lnTo>
                <a:lnTo>
                  <a:pt x="335292" y="28025"/>
                </a:lnTo>
                <a:lnTo>
                  <a:pt x="298578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4981" y="7495435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8" y="5226"/>
                </a:lnTo>
                <a:lnTo>
                  <a:pt x="193890" y="19948"/>
                </a:lnTo>
                <a:lnTo>
                  <a:pt x="165638" y="42729"/>
                </a:lnTo>
                <a:lnTo>
                  <a:pt x="146372" y="72133"/>
                </a:lnTo>
                <a:lnTo>
                  <a:pt x="99924" y="79619"/>
                </a:lnTo>
                <a:lnTo>
                  <a:pt x="59720" y="97435"/>
                </a:lnTo>
                <a:lnTo>
                  <a:pt x="28103" y="123714"/>
                </a:lnTo>
                <a:lnTo>
                  <a:pt x="7416" y="156586"/>
                </a:lnTo>
                <a:lnTo>
                  <a:pt x="0" y="194182"/>
                </a:lnTo>
                <a:lnTo>
                  <a:pt x="1420" y="210758"/>
                </a:lnTo>
                <a:lnTo>
                  <a:pt x="22104" y="257374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35" y="233364"/>
                </a:lnTo>
                <a:lnTo>
                  <a:pt x="41831" y="233364"/>
                </a:lnTo>
                <a:lnTo>
                  <a:pt x="36643" y="223954"/>
                </a:lnTo>
                <a:lnTo>
                  <a:pt x="32928" y="214272"/>
                </a:lnTo>
                <a:lnTo>
                  <a:pt x="30693" y="204340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591" y="101955"/>
                </a:lnTo>
                <a:lnTo>
                  <a:pt x="169115" y="97902"/>
                </a:lnTo>
                <a:lnTo>
                  <a:pt x="206614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8783" y="116913"/>
                </a:lnTo>
                <a:lnTo>
                  <a:pt x="367839" y="123166"/>
                </a:lnTo>
                <a:lnTo>
                  <a:pt x="366271" y="129392"/>
                </a:lnTo>
                <a:lnTo>
                  <a:pt x="364083" y="135566"/>
                </a:lnTo>
                <a:lnTo>
                  <a:pt x="362564" y="139346"/>
                </a:lnTo>
                <a:lnTo>
                  <a:pt x="362627" y="143566"/>
                </a:lnTo>
                <a:lnTo>
                  <a:pt x="36593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1" y="167091"/>
                </a:lnTo>
                <a:lnTo>
                  <a:pt x="413546" y="183252"/>
                </a:lnTo>
                <a:lnTo>
                  <a:pt x="424810" y="202611"/>
                </a:lnTo>
                <a:lnTo>
                  <a:pt x="428759" y="223954"/>
                </a:lnTo>
                <a:lnTo>
                  <a:pt x="42877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35" y="233364"/>
                </a:lnTo>
                <a:lnTo>
                  <a:pt x="458398" y="231300"/>
                </a:lnTo>
                <a:lnTo>
                  <a:pt x="458697" y="223954"/>
                </a:lnTo>
                <a:lnTo>
                  <a:pt x="454353" y="196400"/>
                </a:lnTo>
                <a:lnTo>
                  <a:pt x="441900" y="171200"/>
                </a:lnTo>
                <a:lnTo>
                  <a:pt x="422264" y="149598"/>
                </a:lnTo>
                <a:lnTo>
                  <a:pt x="396364" y="132770"/>
                </a:lnTo>
                <a:lnTo>
                  <a:pt x="398134" y="125472"/>
                </a:lnTo>
                <a:lnTo>
                  <a:pt x="399034" y="118080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591" y="101955"/>
                </a:moveTo>
                <a:lnTo>
                  <a:pt x="153094" y="101955"/>
                </a:lnTo>
                <a:lnTo>
                  <a:pt x="156466" y="102101"/>
                </a:lnTo>
                <a:lnTo>
                  <a:pt x="162906" y="102457"/>
                </a:lnTo>
                <a:lnTo>
                  <a:pt x="163591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098" y="9640575"/>
            <a:ext cx="4046242" cy="1667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8192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10" h="369570">
                <a:moveTo>
                  <a:pt x="370474" y="317215"/>
                </a:moveTo>
                <a:lnTo>
                  <a:pt x="168026" y="317215"/>
                </a:lnTo>
                <a:lnTo>
                  <a:pt x="187843" y="338756"/>
                </a:lnTo>
                <a:lnTo>
                  <a:pt x="212115" y="355265"/>
                </a:lnTo>
                <a:lnTo>
                  <a:pt x="239969" y="365834"/>
                </a:lnTo>
                <a:lnTo>
                  <a:pt x="270536" y="369559"/>
                </a:lnTo>
                <a:lnTo>
                  <a:pt x="319915" y="359587"/>
                </a:lnTo>
                <a:lnTo>
                  <a:pt x="360241" y="332394"/>
                </a:lnTo>
                <a:lnTo>
                  <a:pt x="370474" y="317215"/>
                </a:lnTo>
                <a:close/>
              </a:path>
              <a:path w="397510" h="369570">
                <a:moveTo>
                  <a:pt x="135095" y="54050"/>
                </a:moveTo>
                <a:lnTo>
                  <a:pt x="133870" y="54050"/>
                </a:lnTo>
                <a:lnTo>
                  <a:pt x="91560" y="60874"/>
                </a:lnTo>
                <a:lnTo>
                  <a:pt x="54812" y="79876"/>
                </a:lnTo>
                <a:lnTo>
                  <a:pt x="25832" y="108854"/>
                </a:lnTo>
                <a:lnTo>
                  <a:pt x="6825" y="145603"/>
                </a:lnTo>
                <a:lnTo>
                  <a:pt x="0" y="187920"/>
                </a:lnTo>
                <a:lnTo>
                  <a:pt x="6825" y="230230"/>
                </a:lnTo>
                <a:lnTo>
                  <a:pt x="25832" y="266978"/>
                </a:lnTo>
                <a:lnTo>
                  <a:pt x="54812" y="295959"/>
                </a:lnTo>
                <a:lnTo>
                  <a:pt x="91560" y="314965"/>
                </a:lnTo>
                <a:lnTo>
                  <a:pt x="133870" y="321791"/>
                </a:lnTo>
                <a:lnTo>
                  <a:pt x="142661" y="321482"/>
                </a:lnTo>
                <a:lnTo>
                  <a:pt x="151285" y="320587"/>
                </a:lnTo>
                <a:lnTo>
                  <a:pt x="159741" y="319149"/>
                </a:lnTo>
                <a:lnTo>
                  <a:pt x="168026" y="317215"/>
                </a:lnTo>
                <a:lnTo>
                  <a:pt x="370474" y="317215"/>
                </a:lnTo>
                <a:lnTo>
                  <a:pt x="387431" y="292064"/>
                </a:lnTo>
                <a:lnTo>
                  <a:pt x="397401" y="242683"/>
                </a:lnTo>
                <a:lnTo>
                  <a:pt x="392457" y="207531"/>
                </a:lnTo>
                <a:lnTo>
                  <a:pt x="378552" y="176180"/>
                </a:lnTo>
                <a:lnTo>
                  <a:pt x="357075" y="150000"/>
                </a:lnTo>
                <a:lnTo>
                  <a:pt x="329414" y="130362"/>
                </a:lnTo>
                <a:lnTo>
                  <a:pt x="330875" y="124071"/>
                </a:lnTo>
                <a:lnTo>
                  <a:pt x="332017" y="117673"/>
                </a:lnTo>
                <a:lnTo>
                  <a:pt x="332760" y="111151"/>
                </a:lnTo>
                <a:lnTo>
                  <a:pt x="333026" y="104488"/>
                </a:lnTo>
                <a:lnTo>
                  <a:pt x="324816" y="63818"/>
                </a:lnTo>
                <a:lnTo>
                  <a:pt x="318352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95" y="54050"/>
                </a:lnTo>
                <a:close/>
              </a:path>
              <a:path w="397510" h="369570">
                <a:moveTo>
                  <a:pt x="228558" y="0"/>
                </a:moveTo>
                <a:lnTo>
                  <a:pt x="200218" y="3948"/>
                </a:lnTo>
                <a:lnTo>
                  <a:pt x="174931" y="15047"/>
                </a:lnTo>
                <a:lnTo>
                  <a:pt x="153689" y="32180"/>
                </a:lnTo>
                <a:lnTo>
                  <a:pt x="137482" y="54228"/>
                </a:lnTo>
                <a:lnTo>
                  <a:pt x="318352" y="54228"/>
                </a:lnTo>
                <a:lnTo>
                  <a:pt x="302427" y="30605"/>
                </a:lnTo>
                <a:lnTo>
                  <a:pt x="269221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226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25" y="36981"/>
                </a:lnTo>
                <a:lnTo>
                  <a:pt x="306779" y="56184"/>
                </a:lnTo>
                <a:lnTo>
                  <a:pt x="325981" y="84641"/>
                </a:lnTo>
                <a:lnTo>
                  <a:pt x="332910" y="118878"/>
                </a:lnTo>
                <a:lnTo>
                  <a:pt x="333026" y="126184"/>
                </a:lnTo>
                <a:lnTo>
                  <a:pt x="332021" y="133221"/>
                </a:lnTo>
                <a:lnTo>
                  <a:pt x="328147" y="148309"/>
                </a:lnTo>
                <a:lnTo>
                  <a:pt x="331267" y="155346"/>
                </a:lnTo>
                <a:lnTo>
                  <a:pt x="381289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6"/>
                </a:lnTo>
                <a:lnTo>
                  <a:pt x="409704" y="189091"/>
                </a:lnTo>
                <a:lnTo>
                  <a:pt x="388932" y="160599"/>
                </a:lnTo>
                <a:lnTo>
                  <a:pt x="361318" y="137828"/>
                </a:lnTo>
                <a:lnTo>
                  <a:pt x="362428" y="131441"/>
                </a:lnTo>
                <a:lnTo>
                  <a:pt x="362903" y="126184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3" y="3731"/>
                </a:lnTo>
                <a:lnTo>
                  <a:pt x="187036" y="14460"/>
                </a:lnTo>
                <a:lnTo>
                  <a:pt x="163283" y="31487"/>
                </a:lnTo>
                <a:lnTo>
                  <a:pt x="144089" y="54113"/>
                </a:lnTo>
                <a:lnTo>
                  <a:pt x="98429" y="62831"/>
                </a:lnTo>
                <a:lnTo>
                  <a:pt x="58861" y="84393"/>
                </a:lnTo>
                <a:lnTo>
                  <a:pt x="27713" y="116472"/>
                </a:lnTo>
                <a:lnTo>
                  <a:pt x="7316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0" y="351537"/>
                </a:lnTo>
                <a:lnTo>
                  <a:pt x="162879" y="351002"/>
                </a:lnTo>
                <a:lnTo>
                  <a:pt x="169968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89" y="118878"/>
                </a:lnTo>
                <a:lnTo>
                  <a:pt x="102926" y="93383"/>
                </a:lnTo>
                <a:lnTo>
                  <a:pt x="149660" y="84028"/>
                </a:lnTo>
                <a:lnTo>
                  <a:pt x="158066" y="84028"/>
                </a:lnTo>
                <a:lnTo>
                  <a:pt x="162853" y="81295"/>
                </a:lnTo>
                <a:lnTo>
                  <a:pt x="198401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8066" y="84028"/>
                </a:moveTo>
                <a:lnTo>
                  <a:pt x="14976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827" y="84164"/>
                </a:lnTo>
                <a:lnTo>
                  <a:pt x="158066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0214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0222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7077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09" h="369570">
                <a:moveTo>
                  <a:pt x="370464" y="317215"/>
                </a:moveTo>
                <a:lnTo>
                  <a:pt x="168015" y="317215"/>
                </a:lnTo>
                <a:lnTo>
                  <a:pt x="187837" y="338756"/>
                </a:lnTo>
                <a:lnTo>
                  <a:pt x="212108" y="355265"/>
                </a:lnTo>
                <a:lnTo>
                  <a:pt x="239960" y="365834"/>
                </a:lnTo>
                <a:lnTo>
                  <a:pt x="270525" y="369559"/>
                </a:lnTo>
                <a:lnTo>
                  <a:pt x="319905" y="359587"/>
                </a:lnTo>
                <a:lnTo>
                  <a:pt x="360231" y="332394"/>
                </a:lnTo>
                <a:lnTo>
                  <a:pt x="370464" y="317215"/>
                </a:lnTo>
                <a:close/>
              </a:path>
              <a:path w="397509" h="369570">
                <a:moveTo>
                  <a:pt x="135084" y="54050"/>
                </a:moveTo>
                <a:lnTo>
                  <a:pt x="133859" y="54050"/>
                </a:lnTo>
                <a:lnTo>
                  <a:pt x="91551" y="60874"/>
                </a:lnTo>
                <a:lnTo>
                  <a:pt x="54805" y="79876"/>
                </a:lnTo>
                <a:lnTo>
                  <a:pt x="25828" y="108854"/>
                </a:lnTo>
                <a:lnTo>
                  <a:pt x="6824" y="145603"/>
                </a:lnTo>
                <a:lnTo>
                  <a:pt x="0" y="187920"/>
                </a:lnTo>
                <a:lnTo>
                  <a:pt x="6824" y="230230"/>
                </a:lnTo>
                <a:lnTo>
                  <a:pt x="25828" y="266978"/>
                </a:lnTo>
                <a:lnTo>
                  <a:pt x="54805" y="295959"/>
                </a:lnTo>
                <a:lnTo>
                  <a:pt x="91551" y="314965"/>
                </a:lnTo>
                <a:lnTo>
                  <a:pt x="133859" y="321791"/>
                </a:lnTo>
                <a:lnTo>
                  <a:pt x="142652" y="321482"/>
                </a:lnTo>
                <a:lnTo>
                  <a:pt x="151279" y="320587"/>
                </a:lnTo>
                <a:lnTo>
                  <a:pt x="159735" y="319149"/>
                </a:lnTo>
                <a:lnTo>
                  <a:pt x="168015" y="317215"/>
                </a:lnTo>
                <a:lnTo>
                  <a:pt x="370464" y="317215"/>
                </a:lnTo>
                <a:lnTo>
                  <a:pt x="387420" y="292064"/>
                </a:lnTo>
                <a:lnTo>
                  <a:pt x="397391" y="242683"/>
                </a:lnTo>
                <a:lnTo>
                  <a:pt x="392448" y="207531"/>
                </a:lnTo>
                <a:lnTo>
                  <a:pt x="378546" y="176180"/>
                </a:lnTo>
                <a:lnTo>
                  <a:pt x="357068" y="150000"/>
                </a:lnTo>
                <a:lnTo>
                  <a:pt x="329403" y="130362"/>
                </a:lnTo>
                <a:lnTo>
                  <a:pt x="330869" y="124071"/>
                </a:lnTo>
                <a:lnTo>
                  <a:pt x="332010" y="117673"/>
                </a:lnTo>
                <a:lnTo>
                  <a:pt x="332751" y="111151"/>
                </a:lnTo>
                <a:lnTo>
                  <a:pt x="333016" y="104488"/>
                </a:lnTo>
                <a:lnTo>
                  <a:pt x="324807" y="63818"/>
                </a:lnTo>
                <a:lnTo>
                  <a:pt x="318344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84" y="54050"/>
                </a:lnTo>
                <a:close/>
              </a:path>
              <a:path w="397509" h="369570">
                <a:moveTo>
                  <a:pt x="228558" y="0"/>
                </a:moveTo>
                <a:lnTo>
                  <a:pt x="200214" y="3948"/>
                </a:lnTo>
                <a:lnTo>
                  <a:pt x="174927" y="15047"/>
                </a:lnTo>
                <a:lnTo>
                  <a:pt x="153687" y="32180"/>
                </a:lnTo>
                <a:lnTo>
                  <a:pt x="137482" y="54228"/>
                </a:lnTo>
                <a:lnTo>
                  <a:pt x="318344" y="54228"/>
                </a:lnTo>
                <a:lnTo>
                  <a:pt x="302422" y="30605"/>
                </a:lnTo>
                <a:lnTo>
                  <a:pt x="269219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2104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30" y="36981"/>
                </a:lnTo>
                <a:lnTo>
                  <a:pt x="306783" y="56184"/>
                </a:lnTo>
                <a:lnTo>
                  <a:pt x="325982" y="84641"/>
                </a:lnTo>
                <a:lnTo>
                  <a:pt x="332910" y="118878"/>
                </a:lnTo>
                <a:lnTo>
                  <a:pt x="333026" y="126142"/>
                </a:lnTo>
                <a:lnTo>
                  <a:pt x="332031" y="133210"/>
                </a:lnTo>
                <a:lnTo>
                  <a:pt x="328168" y="148330"/>
                </a:lnTo>
                <a:lnTo>
                  <a:pt x="331277" y="155346"/>
                </a:lnTo>
                <a:lnTo>
                  <a:pt x="381290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3"/>
                </a:lnTo>
                <a:lnTo>
                  <a:pt x="409703" y="189083"/>
                </a:lnTo>
                <a:lnTo>
                  <a:pt x="388928" y="160590"/>
                </a:lnTo>
                <a:lnTo>
                  <a:pt x="361308" y="137828"/>
                </a:lnTo>
                <a:lnTo>
                  <a:pt x="362428" y="131420"/>
                </a:lnTo>
                <a:lnTo>
                  <a:pt x="362905" y="126142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7" y="3731"/>
                </a:lnTo>
                <a:lnTo>
                  <a:pt x="187040" y="14460"/>
                </a:lnTo>
                <a:lnTo>
                  <a:pt x="163285" y="31487"/>
                </a:lnTo>
                <a:lnTo>
                  <a:pt x="144089" y="54113"/>
                </a:lnTo>
                <a:lnTo>
                  <a:pt x="98433" y="62831"/>
                </a:lnTo>
                <a:lnTo>
                  <a:pt x="58865" y="84393"/>
                </a:lnTo>
                <a:lnTo>
                  <a:pt x="27716" y="116472"/>
                </a:lnTo>
                <a:lnTo>
                  <a:pt x="7317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4" y="351537"/>
                </a:lnTo>
                <a:lnTo>
                  <a:pt x="162883" y="351002"/>
                </a:lnTo>
                <a:lnTo>
                  <a:pt x="169970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90" y="118878"/>
                </a:lnTo>
                <a:lnTo>
                  <a:pt x="102931" y="93383"/>
                </a:lnTo>
                <a:lnTo>
                  <a:pt x="149670" y="84028"/>
                </a:lnTo>
                <a:lnTo>
                  <a:pt x="157717" y="84028"/>
                </a:lnTo>
                <a:lnTo>
                  <a:pt x="162853" y="81295"/>
                </a:lnTo>
                <a:lnTo>
                  <a:pt x="198404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7717" y="84028"/>
                </a:moveTo>
                <a:lnTo>
                  <a:pt x="14977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461" y="84164"/>
                </a:lnTo>
                <a:lnTo>
                  <a:pt x="157717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9097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9099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3155" y="8490935"/>
            <a:ext cx="3077845" cy="1868170"/>
          </a:xfrm>
          <a:custGeom>
            <a:avLst/>
            <a:gdLst/>
            <a:ahLst/>
            <a:cxnLst/>
            <a:rect l="l" t="t" r="r" b="b"/>
            <a:pathLst>
              <a:path w="3077845" h="1868170">
                <a:moveTo>
                  <a:pt x="1274997" y="0"/>
                </a:moveTo>
                <a:lnTo>
                  <a:pt x="0" y="487241"/>
                </a:lnTo>
                <a:lnTo>
                  <a:pt x="0" y="1867859"/>
                </a:lnTo>
                <a:lnTo>
                  <a:pt x="723066" y="1867859"/>
                </a:lnTo>
                <a:lnTo>
                  <a:pt x="723066" y="1374890"/>
                </a:lnTo>
                <a:lnTo>
                  <a:pt x="728435" y="1328215"/>
                </a:lnTo>
                <a:lnTo>
                  <a:pt x="743730" y="1285371"/>
                </a:lnTo>
                <a:lnTo>
                  <a:pt x="767734" y="1247578"/>
                </a:lnTo>
                <a:lnTo>
                  <a:pt x="799231" y="1216059"/>
                </a:lnTo>
                <a:lnTo>
                  <a:pt x="837003" y="1192032"/>
                </a:lnTo>
                <a:lnTo>
                  <a:pt x="879833" y="1176721"/>
                </a:lnTo>
                <a:lnTo>
                  <a:pt x="926505" y="1171346"/>
                </a:lnTo>
                <a:lnTo>
                  <a:pt x="3077832" y="1171346"/>
                </a:lnTo>
                <a:lnTo>
                  <a:pt x="3077832" y="487241"/>
                </a:lnTo>
                <a:lnTo>
                  <a:pt x="2868085" y="407087"/>
                </a:lnTo>
                <a:lnTo>
                  <a:pt x="1538979" y="407087"/>
                </a:lnTo>
                <a:lnTo>
                  <a:pt x="1274997" y="0"/>
                </a:lnTo>
                <a:close/>
              </a:path>
              <a:path w="3077845" h="1868170">
                <a:moveTo>
                  <a:pt x="1538979" y="1171346"/>
                </a:moveTo>
                <a:lnTo>
                  <a:pt x="926505" y="1171346"/>
                </a:lnTo>
                <a:lnTo>
                  <a:pt x="973130" y="1176721"/>
                </a:lnTo>
                <a:lnTo>
                  <a:pt x="1015939" y="1192032"/>
                </a:lnTo>
                <a:lnTo>
                  <a:pt x="1053710" y="1216059"/>
                </a:lnTo>
                <a:lnTo>
                  <a:pt x="1085217" y="1247578"/>
                </a:lnTo>
                <a:lnTo>
                  <a:pt x="1109238" y="1285371"/>
                </a:lnTo>
                <a:lnTo>
                  <a:pt x="1124548" y="1328215"/>
                </a:lnTo>
                <a:lnTo>
                  <a:pt x="1129923" y="1374890"/>
                </a:lnTo>
                <a:lnTo>
                  <a:pt x="1129923" y="1867859"/>
                </a:lnTo>
                <a:lnTo>
                  <a:pt x="1335425" y="1867859"/>
                </a:lnTo>
                <a:lnTo>
                  <a:pt x="1335425" y="1374890"/>
                </a:lnTo>
                <a:lnTo>
                  <a:pt x="1340799" y="1328215"/>
                </a:lnTo>
                <a:lnTo>
                  <a:pt x="1356110" y="1285371"/>
                </a:lnTo>
                <a:lnTo>
                  <a:pt x="1380135" y="1247578"/>
                </a:lnTo>
                <a:lnTo>
                  <a:pt x="1411655" y="1216059"/>
                </a:lnTo>
                <a:lnTo>
                  <a:pt x="1449449" y="1192032"/>
                </a:lnTo>
                <a:lnTo>
                  <a:pt x="1492297" y="1176721"/>
                </a:lnTo>
                <a:lnTo>
                  <a:pt x="1538979" y="1171346"/>
                </a:lnTo>
                <a:close/>
              </a:path>
              <a:path w="3077845" h="1868170">
                <a:moveTo>
                  <a:pt x="2151452" y="1171346"/>
                </a:moveTo>
                <a:lnTo>
                  <a:pt x="1538979" y="1171346"/>
                </a:lnTo>
                <a:lnTo>
                  <a:pt x="1585607" y="1176721"/>
                </a:lnTo>
                <a:lnTo>
                  <a:pt x="1628420" y="1192032"/>
                </a:lnTo>
                <a:lnTo>
                  <a:pt x="1666192" y="1216059"/>
                </a:lnTo>
                <a:lnTo>
                  <a:pt x="1697700" y="1247578"/>
                </a:lnTo>
                <a:lnTo>
                  <a:pt x="1721722" y="1285371"/>
                </a:lnTo>
                <a:lnTo>
                  <a:pt x="1737032" y="1328215"/>
                </a:lnTo>
                <a:lnTo>
                  <a:pt x="1742407" y="1374890"/>
                </a:lnTo>
                <a:lnTo>
                  <a:pt x="1742407" y="1867859"/>
                </a:lnTo>
                <a:lnTo>
                  <a:pt x="1947898" y="1867859"/>
                </a:lnTo>
                <a:lnTo>
                  <a:pt x="1947898" y="1374890"/>
                </a:lnTo>
                <a:lnTo>
                  <a:pt x="1953273" y="1328215"/>
                </a:lnTo>
                <a:lnTo>
                  <a:pt x="1968583" y="1285371"/>
                </a:lnTo>
                <a:lnTo>
                  <a:pt x="1992608" y="1247578"/>
                </a:lnTo>
                <a:lnTo>
                  <a:pt x="2024128" y="1216059"/>
                </a:lnTo>
                <a:lnTo>
                  <a:pt x="2061923" y="1192032"/>
                </a:lnTo>
                <a:lnTo>
                  <a:pt x="2104771" y="1176721"/>
                </a:lnTo>
                <a:lnTo>
                  <a:pt x="2151452" y="1171346"/>
                </a:lnTo>
                <a:close/>
              </a:path>
              <a:path w="3077845" h="1868170">
                <a:moveTo>
                  <a:pt x="3077832" y="1171346"/>
                </a:moveTo>
                <a:lnTo>
                  <a:pt x="2151452" y="1171346"/>
                </a:lnTo>
                <a:lnTo>
                  <a:pt x="2198084" y="1176721"/>
                </a:lnTo>
                <a:lnTo>
                  <a:pt x="2240896" y="1192032"/>
                </a:lnTo>
                <a:lnTo>
                  <a:pt x="2278666" y="1216059"/>
                </a:lnTo>
                <a:lnTo>
                  <a:pt x="2310171" y="1247578"/>
                </a:lnTo>
                <a:lnTo>
                  <a:pt x="2334189" y="1285371"/>
                </a:lnTo>
                <a:lnTo>
                  <a:pt x="2349496" y="1328215"/>
                </a:lnTo>
                <a:lnTo>
                  <a:pt x="2354870" y="1374890"/>
                </a:lnTo>
                <a:lnTo>
                  <a:pt x="2354870" y="1867859"/>
                </a:lnTo>
                <a:lnTo>
                  <a:pt x="3077832" y="1867859"/>
                </a:lnTo>
                <a:lnTo>
                  <a:pt x="3077832" y="1171346"/>
                </a:lnTo>
                <a:close/>
              </a:path>
              <a:path w="3077845" h="1868170">
                <a:moveTo>
                  <a:pt x="1802824" y="0"/>
                </a:moveTo>
                <a:lnTo>
                  <a:pt x="1538979" y="407087"/>
                </a:lnTo>
                <a:lnTo>
                  <a:pt x="2868085" y="407087"/>
                </a:lnTo>
                <a:lnTo>
                  <a:pt x="1802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8183" y="8474436"/>
            <a:ext cx="3108325" cy="1899920"/>
          </a:xfrm>
          <a:custGeom>
            <a:avLst/>
            <a:gdLst/>
            <a:ahLst/>
            <a:cxnLst/>
            <a:rect l="l" t="t" r="r" b="b"/>
            <a:pathLst>
              <a:path w="3108325" h="1899920">
                <a:moveTo>
                  <a:pt x="1291206" y="0"/>
                </a:moveTo>
                <a:lnTo>
                  <a:pt x="3821" y="491974"/>
                </a:lnTo>
                <a:lnTo>
                  <a:pt x="0" y="497534"/>
                </a:lnTo>
                <a:lnTo>
                  <a:pt x="0" y="1892633"/>
                </a:lnTo>
                <a:lnTo>
                  <a:pt x="6701" y="1899334"/>
                </a:lnTo>
                <a:lnTo>
                  <a:pt x="746301" y="1899334"/>
                </a:lnTo>
                <a:lnTo>
                  <a:pt x="753013" y="1892633"/>
                </a:lnTo>
                <a:lnTo>
                  <a:pt x="753013" y="1869398"/>
                </a:lnTo>
                <a:lnTo>
                  <a:pt x="29946" y="1869398"/>
                </a:lnTo>
                <a:lnTo>
                  <a:pt x="29946" y="514036"/>
                </a:lnTo>
                <a:lnTo>
                  <a:pt x="1284002" y="34794"/>
                </a:lnTo>
                <a:lnTo>
                  <a:pt x="1319699" y="34794"/>
                </a:lnTo>
                <a:lnTo>
                  <a:pt x="1298693" y="2397"/>
                </a:lnTo>
                <a:lnTo>
                  <a:pt x="1291206" y="0"/>
                </a:lnTo>
                <a:close/>
              </a:path>
              <a:path w="3108325" h="1899920">
                <a:moveTo>
                  <a:pt x="1049515" y="1202822"/>
                </a:moveTo>
                <a:lnTo>
                  <a:pt x="941468" y="1202822"/>
                </a:lnTo>
                <a:lnTo>
                  <a:pt x="991510" y="1209570"/>
                </a:lnTo>
                <a:lnTo>
                  <a:pt x="1036513" y="1228607"/>
                </a:lnTo>
                <a:lnTo>
                  <a:pt x="1074668" y="1258120"/>
                </a:lnTo>
                <a:lnTo>
                  <a:pt x="1104164" y="1296296"/>
                </a:lnTo>
                <a:lnTo>
                  <a:pt x="1123193" y="1341350"/>
                </a:lnTo>
                <a:lnTo>
                  <a:pt x="1129934" y="1391392"/>
                </a:lnTo>
                <a:lnTo>
                  <a:pt x="1129934" y="1892633"/>
                </a:lnTo>
                <a:lnTo>
                  <a:pt x="1136646" y="1899334"/>
                </a:lnTo>
                <a:lnTo>
                  <a:pt x="1358670" y="1899334"/>
                </a:lnTo>
                <a:lnTo>
                  <a:pt x="1365372" y="1892633"/>
                </a:lnTo>
                <a:lnTo>
                  <a:pt x="1365372" y="1869398"/>
                </a:lnTo>
                <a:lnTo>
                  <a:pt x="1159870" y="1869398"/>
                </a:lnTo>
                <a:lnTo>
                  <a:pt x="1159870" y="1391392"/>
                </a:lnTo>
                <a:lnTo>
                  <a:pt x="1154083" y="1341324"/>
                </a:lnTo>
                <a:lnTo>
                  <a:pt x="1137637" y="1295381"/>
                </a:lnTo>
                <a:lnTo>
                  <a:pt x="1111828" y="1254807"/>
                </a:lnTo>
                <a:lnTo>
                  <a:pt x="1077986" y="1220948"/>
                </a:lnTo>
                <a:lnTo>
                  <a:pt x="1049515" y="1202822"/>
                </a:lnTo>
                <a:close/>
              </a:path>
              <a:path w="3108325" h="1899920">
                <a:moveTo>
                  <a:pt x="1661995" y="1202822"/>
                </a:moveTo>
                <a:lnTo>
                  <a:pt x="1553952" y="1202822"/>
                </a:lnTo>
                <a:lnTo>
                  <a:pt x="1603989" y="1209570"/>
                </a:lnTo>
                <a:lnTo>
                  <a:pt x="1648990" y="1228607"/>
                </a:lnTo>
                <a:lnTo>
                  <a:pt x="1687143" y="1258120"/>
                </a:lnTo>
                <a:lnTo>
                  <a:pt x="1716638" y="1296296"/>
                </a:lnTo>
                <a:lnTo>
                  <a:pt x="1735666" y="1341350"/>
                </a:lnTo>
                <a:lnTo>
                  <a:pt x="1742407" y="1391392"/>
                </a:lnTo>
                <a:lnTo>
                  <a:pt x="1742407" y="1892633"/>
                </a:lnTo>
                <a:lnTo>
                  <a:pt x="1749119" y="1899334"/>
                </a:lnTo>
                <a:lnTo>
                  <a:pt x="1971144" y="1899334"/>
                </a:lnTo>
                <a:lnTo>
                  <a:pt x="1977845" y="1892633"/>
                </a:lnTo>
                <a:lnTo>
                  <a:pt x="1977845" y="1869398"/>
                </a:lnTo>
                <a:lnTo>
                  <a:pt x="1772354" y="1869398"/>
                </a:lnTo>
                <a:lnTo>
                  <a:pt x="1772354" y="1391392"/>
                </a:lnTo>
                <a:lnTo>
                  <a:pt x="1766566" y="1341324"/>
                </a:lnTo>
                <a:lnTo>
                  <a:pt x="1750119" y="1295381"/>
                </a:lnTo>
                <a:lnTo>
                  <a:pt x="1724309" y="1254807"/>
                </a:lnTo>
                <a:lnTo>
                  <a:pt x="1690465" y="1220948"/>
                </a:lnTo>
                <a:lnTo>
                  <a:pt x="1661995" y="1202822"/>
                </a:lnTo>
                <a:close/>
              </a:path>
              <a:path w="3108325" h="1899920">
                <a:moveTo>
                  <a:pt x="2274470" y="1202822"/>
                </a:moveTo>
                <a:lnTo>
                  <a:pt x="2166426" y="1202822"/>
                </a:lnTo>
                <a:lnTo>
                  <a:pt x="2216466" y="1209570"/>
                </a:lnTo>
                <a:lnTo>
                  <a:pt x="2261468" y="1228607"/>
                </a:lnTo>
                <a:lnTo>
                  <a:pt x="2299621" y="1258120"/>
                </a:lnTo>
                <a:lnTo>
                  <a:pt x="2329114" y="1296296"/>
                </a:lnTo>
                <a:lnTo>
                  <a:pt x="2348141" y="1341350"/>
                </a:lnTo>
                <a:lnTo>
                  <a:pt x="2354881" y="1391392"/>
                </a:lnTo>
                <a:lnTo>
                  <a:pt x="2354881" y="1892633"/>
                </a:lnTo>
                <a:lnTo>
                  <a:pt x="2361582" y="1899334"/>
                </a:lnTo>
                <a:lnTo>
                  <a:pt x="3101078" y="1899334"/>
                </a:lnTo>
                <a:lnTo>
                  <a:pt x="3107769" y="1892633"/>
                </a:lnTo>
                <a:lnTo>
                  <a:pt x="3107769" y="1869398"/>
                </a:lnTo>
                <a:lnTo>
                  <a:pt x="2384817" y="1869398"/>
                </a:lnTo>
                <a:lnTo>
                  <a:pt x="2384817" y="1391392"/>
                </a:lnTo>
                <a:lnTo>
                  <a:pt x="2379030" y="1341324"/>
                </a:lnTo>
                <a:lnTo>
                  <a:pt x="2362586" y="1295381"/>
                </a:lnTo>
                <a:lnTo>
                  <a:pt x="2336779" y="1254807"/>
                </a:lnTo>
                <a:lnTo>
                  <a:pt x="2302939" y="1220948"/>
                </a:lnTo>
                <a:lnTo>
                  <a:pt x="2274470" y="1202822"/>
                </a:lnTo>
                <a:close/>
              </a:path>
              <a:path w="3108325" h="1899920">
                <a:moveTo>
                  <a:pt x="941468" y="1172885"/>
                </a:moveTo>
                <a:lnTo>
                  <a:pt x="891455" y="1178666"/>
                </a:lnTo>
                <a:lnTo>
                  <a:pt x="845510" y="1195128"/>
                </a:lnTo>
                <a:lnTo>
                  <a:pt x="804955" y="1220948"/>
                </a:lnTo>
                <a:lnTo>
                  <a:pt x="771111" y="1254807"/>
                </a:lnTo>
                <a:lnTo>
                  <a:pt x="745301" y="1295381"/>
                </a:lnTo>
                <a:lnTo>
                  <a:pt x="728845" y="1341350"/>
                </a:lnTo>
                <a:lnTo>
                  <a:pt x="723066" y="1391392"/>
                </a:lnTo>
                <a:lnTo>
                  <a:pt x="723066" y="1869398"/>
                </a:lnTo>
                <a:lnTo>
                  <a:pt x="753013" y="1869398"/>
                </a:lnTo>
                <a:lnTo>
                  <a:pt x="753013" y="1391392"/>
                </a:lnTo>
                <a:lnTo>
                  <a:pt x="759757" y="1341324"/>
                </a:lnTo>
                <a:lnTo>
                  <a:pt x="778780" y="1296296"/>
                </a:lnTo>
                <a:lnTo>
                  <a:pt x="808273" y="1258120"/>
                </a:lnTo>
                <a:lnTo>
                  <a:pt x="846426" y="1228607"/>
                </a:lnTo>
                <a:lnTo>
                  <a:pt x="891428" y="1209570"/>
                </a:lnTo>
                <a:lnTo>
                  <a:pt x="941468" y="1202822"/>
                </a:lnTo>
                <a:lnTo>
                  <a:pt x="1049515" y="1202822"/>
                </a:lnTo>
                <a:lnTo>
                  <a:pt x="1037431" y="1195128"/>
                </a:lnTo>
                <a:lnTo>
                  <a:pt x="991485" y="1178666"/>
                </a:lnTo>
                <a:lnTo>
                  <a:pt x="941468" y="1172885"/>
                </a:lnTo>
                <a:close/>
              </a:path>
              <a:path w="3108325" h="1899920">
                <a:moveTo>
                  <a:pt x="1553952" y="1172885"/>
                </a:moveTo>
                <a:lnTo>
                  <a:pt x="1503906" y="1178666"/>
                </a:lnTo>
                <a:lnTo>
                  <a:pt x="1457935" y="1195128"/>
                </a:lnTo>
                <a:lnTo>
                  <a:pt x="1417359" y="1220948"/>
                </a:lnTo>
                <a:lnTo>
                  <a:pt x="1383499" y="1254807"/>
                </a:lnTo>
                <a:lnTo>
                  <a:pt x="1357678" y="1295381"/>
                </a:lnTo>
                <a:lnTo>
                  <a:pt x="1341216" y="1341350"/>
                </a:lnTo>
                <a:lnTo>
                  <a:pt x="1335435" y="1391392"/>
                </a:lnTo>
                <a:lnTo>
                  <a:pt x="1335435" y="1869398"/>
                </a:lnTo>
                <a:lnTo>
                  <a:pt x="1365372" y="1869398"/>
                </a:lnTo>
                <a:lnTo>
                  <a:pt x="1365372" y="1391392"/>
                </a:lnTo>
                <a:lnTo>
                  <a:pt x="1372119" y="1341324"/>
                </a:lnTo>
                <a:lnTo>
                  <a:pt x="1391155" y="1296296"/>
                </a:lnTo>
                <a:lnTo>
                  <a:pt x="1420667" y="1258120"/>
                </a:lnTo>
                <a:lnTo>
                  <a:pt x="1458845" y="1228607"/>
                </a:lnTo>
                <a:lnTo>
                  <a:pt x="1503877" y="1209570"/>
                </a:lnTo>
                <a:lnTo>
                  <a:pt x="1553952" y="1202822"/>
                </a:lnTo>
                <a:lnTo>
                  <a:pt x="1661995" y="1202822"/>
                </a:lnTo>
                <a:lnTo>
                  <a:pt x="1649910" y="1195128"/>
                </a:lnTo>
                <a:lnTo>
                  <a:pt x="1603965" y="1178666"/>
                </a:lnTo>
                <a:lnTo>
                  <a:pt x="1553952" y="1172885"/>
                </a:lnTo>
                <a:close/>
              </a:path>
              <a:path w="3108325" h="1899920">
                <a:moveTo>
                  <a:pt x="2166426" y="1172885"/>
                </a:moveTo>
                <a:lnTo>
                  <a:pt x="2116383" y="1178666"/>
                </a:lnTo>
                <a:lnTo>
                  <a:pt x="2070413" y="1195128"/>
                </a:lnTo>
                <a:lnTo>
                  <a:pt x="2029836" y="1220948"/>
                </a:lnTo>
                <a:lnTo>
                  <a:pt x="1995976" y="1254807"/>
                </a:lnTo>
                <a:lnTo>
                  <a:pt x="1970153" y="1295381"/>
                </a:lnTo>
                <a:lnTo>
                  <a:pt x="1953690" y="1341350"/>
                </a:lnTo>
                <a:lnTo>
                  <a:pt x="1947909" y="1391392"/>
                </a:lnTo>
                <a:lnTo>
                  <a:pt x="1947909" y="1869398"/>
                </a:lnTo>
                <a:lnTo>
                  <a:pt x="1977845" y="1869398"/>
                </a:lnTo>
                <a:lnTo>
                  <a:pt x="1977845" y="1391392"/>
                </a:lnTo>
                <a:lnTo>
                  <a:pt x="1984593" y="1341324"/>
                </a:lnTo>
                <a:lnTo>
                  <a:pt x="2003628" y="1296296"/>
                </a:lnTo>
                <a:lnTo>
                  <a:pt x="2033140" y="1258120"/>
                </a:lnTo>
                <a:lnTo>
                  <a:pt x="2071318" y="1228607"/>
                </a:lnTo>
                <a:lnTo>
                  <a:pt x="2116350" y="1209570"/>
                </a:lnTo>
                <a:lnTo>
                  <a:pt x="2166426" y="1202822"/>
                </a:lnTo>
                <a:lnTo>
                  <a:pt x="2274470" y="1202822"/>
                </a:lnTo>
                <a:lnTo>
                  <a:pt x="2262386" y="1195128"/>
                </a:lnTo>
                <a:lnTo>
                  <a:pt x="2216441" y="1178666"/>
                </a:lnTo>
                <a:lnTo>
                  <a:pt x="2166426" y="1172885"/>
                </a:lnTo>
                <a:close/>
              </a:path>
              <a:path w="3108325" h="1899920">
                <a:moveTo>
                  <a:pt x="1907606" y="34794"/>
                </a:moveTo>
                <a:lnTo>
                  <a:pt x="1823766" y="34794"/>
                </a:lnTo>
                <a:lnTo>
                  <a:pt x="3077832" y="514036"/>
                </a:lnTo>
                <a:lnTo>
                  <a:pt x="3077832" y="1869398"/>
                </a:lnTo>
                <a:lnTo>
                  <a:pt x="3107769" y="1869398"/>
                </a:lnTo>
                <a:lnTo>
                  <a:pt x="3107769" y="497534"/>
                </a:lnTo>
                <a:lnTo>
                  <a:pt x="3103947" y="491974"/>
                </a:lnTo>
                <a:lnTo>
                  <a:pt x="1907606" y="34794"/>
                </a:lnTo>
                <a:close/>
              </a:path>
              <a:path w="3108325" h="1899920">
                <a:moveTo>
                  <a:pt x="1319699" y="34794"/>
                </a:moveTo>
                <a:lnTo>
                  <a:pt x="1284002" y="34794"/>
                </a:lnTo>
                <a:lnTo>
                  <a:pt x="1541387" y="431725"/>
                </a:lnTo>
                <a:lnTo>
                  <a:pt x="1546870" y="436525"/>
                </a:lnTo>
                <a:lnTo>
                  <a:pt x="1553956" y="438117"/>
                </a:lnTo>
                <a:lnTo>
                  <a:pt x="1561040" y="436513"/>
                </a:lnTo>
                <a:lnTo>
                  <a:pt x="1566517" y="431725"/>
                </a:lnTo>
                <a:lnTo>
                  <a:pt x="1589624" y="396071"/>
                </a:lnTo>
                <a:lnTo>
                  <a:pt x="1553952" y="396071"/>
                </a:lnTo>
                <a:lnTo>
                  <a:pt x="1319699" y="34794"/>
                </a:lnTo>
                <a:close/>
              </a:path>
              <a:path w="3108325" h="1899920">
                <a:moveTo>
                  <a:pt x="1816583" y="10"/>
                </a:moveTo>
                <a:lnTo>
                  <a:pt x="1809086" y="2418"/>
                </a:lnTo>
                <a:lnTo>
                  <a:pt x="1553952" y="396071"/>
                </a:lnTo>
                <a:lnTo>
                  <a:pt x="1589624" y="396071"/>
                </a:lnTo>
                <a:lnTo>
                  <a:pt x="1823766" y="34794"/>
                </a:lnTo>
                <a:lnTo>
                  <a:pt x="1907606" y="34794"/>
                </a:lnTo>
                <a:lnTo>
                  <a:pt x="1816583" y="1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442" y="8093030"/>
            <a:ext cx="97790" cy="1689735"/>
          </a:xfrm>
          <a:custGeom>
            <a:avLst/>
            <a:gdLst/>
            <a:ahLst/>
            <a:cxnLst/>
            <a:rect l="l" t="t" r="r" b="b"/>
            <a:pathLst>
              <a:path w="97789" h="1689734">
                <a:moveTo>
                  <a:pt x="97442" y="1689131"/>
                </a:moveTo>
                <a:lnTo>
                  <a:pt x="0" y="1689131"/>
                </a:lnTo>
                <a:lnTo>
                  <a:pt x="0" y="0"/>
                </a:lnTo>
                <a:lnTo>
                  <a:pt x="97442" y="0"/>
                </a:lnTo>
                <a:lnTo>
                  <a:pt x="97442" y="1689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4480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5" h="1719579">
                <a:moveTo>
                  <a:pt x="120676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76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76" y="0"/>
                </a:lnTo>
                <a:close/>
              </a:path>
              <a:path w="127635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2327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4" h="1719579">
                <a:moveTo>
                  <a:pt x="120687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87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87" y="0"/>
                </a:lnTo>
                <a:close/>
              </a:path>
              <a:path w="127634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6884" y="8184347"/>
            <a:ext cx="430530" cy="1427480"/>
          </a:xfrm>
          <a:custGeom>
            <a:avLst/>
            <a:gdLst/>
            <a:ahLst/>
            <a:cxnLst/>
            <a:rect l="l" t="t" r="r" b="b"/>
            <a:pathLst>
              <a:path w="430529" h="1427479">
                <a:moveTo>
                  <a:pt x="430405" y="1427275"/>
                </a:moveTo>
                <a:lnTo>
                  <a:pt x="0" y="1427275"/>
                </a:lnTo>
                <a:lnTo>
                  <a:pt x="0" y="0"/>
                </a:lnTo>
                <a:lnTo>
                  <a:pt x="430405" y="0"/>
                </a:lnTo>
                <a:lnTo>
                  <a:pt x="430405" y="1427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1922" y="8169374"/>
            <a:ext cx="460375" cy="1457325"/>
          </a:xfrm>
          <a:custGeom>
            <a:avLst/>
            <a:gdLst/>
            <a:ahLst/>
            <a:cxnLst/>
            <a:rect l="l" t="t" r="r" b="b"/>
            <a:pathLst>
              <a:path w="460375" h="1457325">
                <a:moveTo>
                  <a:pt x="453630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50510"/>
                </a:lnTo>
                <a:lnTo>
                  <a:pt x="6711" y="1457222"/>
                </a:lnTo>
                <a:lnTo>
                  <a:pt x="453630" y="1457222"/>
                </a:lnTo>
                <a:lnTo>
                  <a:pt x="460342" y="1450510"/>
                </a:lnTo>
                <a:lnTo>
                  <a:pt x="460342" y="1427286"/>
                </a:lnTo>
                <a:lnTo>
                  <a:pt x="29946" y="1427286"/>
                </a:lnTo>
                <a:lnTo>
                  <a:pt x="29946" y="29946"/>
                </a:lnTo>
                <a:lnTo>
                  <a:pt x="460342" y="29946"/>
                </a:lnTo>
                <a:lnTo>
                  <a:pt x="460342" y="6701"/>
                </a:lnTo>
                <a:lnTo>
                  <a:pt x="453630" y="0"/>
                </a:lnTo>
                <a:close/>
              </a:path>
              <a:path w="460375" h="1457325">
                <a:moveTo>
                  <a:pt x="460342" y="29946"/>
                </a:moveTo>
                <a:lnTo>
                  <a:pt x="430405" y="29946"/>
                </a:lnTo>
                <a:lnTo>
                  <a:pt x="430405" y="1427286"/>
                </a:lnTo>
                <a:lnTo>
                  <a:pt x="460342" y="1427286"/>
                </a:lnTo>
                <a:lnTo>
                  <a:pt x="460342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0939" y="8326870"/>
            <a:ext cx="302895" cy="164465"/>
          </a:xfrm>
          <a:custGeom>
            <a:avLst/>
            <a:gdLst/>
            <a:ahLst/>
            <a:cxnLst/>
            <a:rect l="l" t="t" r="r" b="b"/>
            <a:pathLst>
              <a:path w="302895" h="164465">
                <a:moveTo>
                  <a:pt x="151178" y="0"/>
                </a:moveTo>
                <a:lnTo>
                  <a:pt x="108017" y="2813"/>
                </a:lnTo>
                <a:lnTo>
                  <a:pt x="67846" y="10881"/>
                </a:lnTo>
                <a:lnTo>
                  <a:pt x="31546" y="23650"/>
                </a:lnTo>
                <a:lnTo>
                  <a:pt x="0" y="40564"/>
                </a:lnTo>
                <a:lnTo>
                  <a:pt x="0" y="164078"/>
                </a:lnTo>
                <a:lnTo>
                  <a:pt x="302315" y="164078"/>
                </a:lnTo>
                <a:lnTo>
                  <a:pt x="302315" y="40564"/>
                </a:lnTo>
                <a:lnTo>
                  <a:pt x="270765" y="23650"/>
                </a:lnTo>
                <a:lnTo>
                  <a:pt x="234470" y="10881"/>
                </a:lnTo>
                <a:lnTo>
                  <a:pt x="194314" y="2813"/>
                </a:lnTo>
                <a:lnTo>
                  <a:pt x="151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5973" y="8311905"/>
            <a:ext cx="332740" cy="194310"/>
          </a:xfrm>
          <a:custGeom>
            <a:avLst/>
            <a:gdLst/>
            <a:ahLst/>
            <a:cxnLst/>
            <a:rect l="l" t="t" r="r" b="b"/>
            <a:pathLst>
              <a:path w="332740" h="194309">
                <a:moveTo>
                  <a:pt x="166141" y="0"/>
                </a:moveTo>
                <a:lnTo>
                  <a:pt x="121855" y="2818"/>
                </a:lnTo>
                <a:lnTo>
                  <a:pt x="79885" y="11097"/>
                </a:lnTo>
                <a:lnTo>
                  <a:pt x="41208" y="24574"/>
                </a:lnTo>
                <a:lnTo>
                  <a:pt x="6806" y="42982"/>
                </a:lnTo>
                <a:lnTo>
                  <a:pt x="0" y="50469"/>
                </a:lnTo>
                <a:lnTo>
                  <a:pt x="0" y="187324"/>
                </a:lnTo>
                <a:lnTo>
                  <a:pt x="6701" y="194015"/>
                </a:lnTo>
                <a:lnTo>
                  <a:pt x="325550" y="194015"/>
                </a:lnTo>
                <a:lnTo>
                  <a:pt x="332251" y="187324"/>
                </a:lnTo>
                <a:lnTo>
                  <a:pt x="332251" y="164078"/>
                </a:lnTo>
                <a:lnTo>
                  <a:pt x="29936" y="164078"/>
                </a:lnTo>
                <a:lnTo>
                  <a:pt x="29936" y="63851"/>
                </a:lnTo>
                <a:lnTo>
                  <a:pt x="59612" y="49306"/>
                </a:lnTo>
                <a:lnTo>
                  <a:pt x="92694" y="38675"/>
                </a:lnTo>
                <a:lnTo>
                  <a:pt x="128448" y="32153"/>
                </a:lnTo>
                <a:lnTo>
                  <a:pt x="166141" y="29936"/>
                </a:lnTo>
                <a:lnTo>
                  <a:pt x="301070" y="29936"/>
                </a:lnTo>
                <a:lnTo>
                  <a:pt x="291052" y="24574"/>
                </a:lnTo>
                <a:lnTo>
                  <a:pt x="252386" y="11097"/>
                </a:lnTo>
                <a:lnTo>
                  <a:pt x="210423" y="2818"/>
                </a:lnTo>
                <a:lnTo>
                  <a:pt x="166141" y="0"/>
                </a:lnTo>
                <a:close/>
              </a:path>
              <a:path w="332740" h="194309">
                <a:moveTo>
                  <a:pt x="301070" y="29936"/>
                </a:moveTo>
                <a:lnTo>
                  <a:pt x="166141" y="29936"/>
                </a:lnTo>
                <a:lnTo>
                  <a:pt x="203824" y="32153"/>
                </a:lnTo>
                <a:lnTo>
                  <a:pt x="239568" y="38675"/>
                </a:lnTo>
                <a:lnTo>
                  <a:pt x="272642" y="49306"/>
                </a:lnTo>
                <a:lnTo>
                  <a:pt x="302315" y="63851"/>
                </a:lnTo>
                <a:lnTo>
                  <a:pt x="302315" y="164078"/>
                </a:lnTo>
                <a:lnTo>
                  <a:pt x="332251" y="164078"/>
                </a:lnTo>
                <a:lnTo>
                  <a:pt x="332251" y="50469"/>
                </a:lnTo>
                <a:lnTo>
                  <a:pt x="329686" y="45747"/>
                </a:lnTo>
                <a:lnTo>
                  <a:pt x="325445" y="42982"/>
                </a:lnTo>
                <a:lnTo>
                  <a:pt x="30107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121" y="8326872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2129" y="8326877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2343" y="86725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743" y="0"/>
                </a:moveTo>
                <a:lnTo>
                  <a:pt x="131962" y="6421"/>
                </a:lnTo>
                <a:lnTo>
                  <a:pt x="89025" y="24541"/>
                </a:lnTo>
                <a:lnTo>
                  <a:pt x="52647" y="52648"/>
                </a:lnTo>
                <a:lnTo>
                  <a:pt x="24541" y="89028"/>
                </a:lnTo>
                <a:lnTo>
                  <a:pt x="6420" y="131968"/>
                </a:lnTo>
                <a:lnTo>
                  <a:pt x="0" y="179753"/>
                </a:lnTo>
                <a:lnTo>
                  <a:pt x="6420" y="227539"/>
                </a:lnTo>
                <a:lnTo>
                  <a:pt x="24541" y="270478"/>
                </a:lnTo>
                <a:lnTo>
                  <a:pt x="52647" y="306858"/>
                </a:lnTo>
                <a:lnTo>
                  <a:pt x="89025" y="334965"/>
                </a:lnTo>
                <a:lnTo>
                  <a:pt x="131962" y="353086"/>
                </a:lnTo>
                <a:lnTo>
                  <a:pt x="179743" y="359507"/>
                </a:lnTo>
                <a:lnTo>
                  <a:pt x="227532" y="353086"/>
                </a:lnTo>
                <a:lnTo>
                  <a:pt x="270472" y="334965"/>
                </a:lnTo>
                <a:lnTo>
                  <a:pt x="306851" y="306858"/>
                </a:lnTo>
                <a:lnTo>
                  <a:pt x="334957" y="270478"/>
                </a:lnTo>
                <a:lnTo>
                  <a:pt x="353076" y="227539"/>
                </a:lnTo>
                <a:lnTo>
                  <a:pt x="359496" y="179753"/>
                </a:lnTo>
                <a:lnTo>
                  <a:pt x="353076" y="131968"/>
                </a:lnTo>
                <a:lnTo>
                  <a:pt x="334957" y="89028"/>
                </a:lnTo>
                <a:lnTo>
                  <a:pt x="306851" y="52648"/>
                </a:lnTo>
                <a:lnTo>
                  <a:pt x="270472" y="24541"/>
                </a:lnTo>
                <a:lnTo>
                  <a:pt x="227532" y="6421"/>
                </a:lnTo>
                <a:lnTo>
                  <a:pt x="179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7374" y="8657617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194727" y="0"/>
                </a:moveTo>
                <a:lnTo>
                  <a:pt x="150130" y="5151"/>
                </a:lnTo>
                <a:lnTo>
                  <a:pt x="109163" y="19821"/>
                </a:lnTo>
                <a:lnTo>
                  <a:pt x="73004" y="42830"/>
                </a:lnTo>
                <a:lnTo>
                  <a:pt x="42831" y="73002"/>
                </a:lnTo>
                <a:lnTo>
                  <a:pt x="19821" y="109159"/>
                </a:lnTo>
                <a:lnTo>
                  <a:pt x="5151" y="150123"/>
                </a:lnTo>
                <a:lnTo>
                  <a:pt x="0" y="194716"/>
                </a:lnTo>
                <a:lnTo>
                  <a:pt x="5151" y="239312"/>
                </a:lnTo>
                <a:lnTo>
                  <a:pt x="19821" y="280278"/>
                </a:lnTo>
                <a:lnTo>
                  <a:pt x="42831" y="316434"/>
                </a:lnTo>
                <a:lnTo>
                  <a:pt x="73004" y="346605"/>
                </a:lnTo>
                <a:lnTo>
                  <a:pt x="109163" y="369613"/>
                </a:lnTo>
                <a:lnTo>
                  <a:pt x="150130" y="384282"/>
                </a:lnTo>
                <a:lnTo>
                  <a:pt x="194727" y="389433"/>
                </a:lnTo>
                <a:lnTo>
                  <a:pt x="239320" y="384282"/>
                </a:lnTo>
                <a:lnTo>
                  <a:pt x="280283" y="369613"/>
                </a:lnTo>
                <a:lnTo>
                  <a:pt x="296182" y="359496"/>
                </a:lnTo>
                <a:lnTo>
                  <a:pt x="194727" y="359496"/>
                </a:lnTo>
                <a:lnTo>
                  <a:pt x="150973" y="353601"/>
                </a:lnTo>
                <a:lnTo>
                  <a:pt x="111623" y="336968"/>
                </a:lnTo>
                <a:lnTo>
                  <a:pt x="78260" y="311181"/>
                </a:lnTo>
                <a:lnTo>
                  <a:pt x="52469" y="277822"/>
                </a:lnTo>
                <a:lnTo>
                  <a:pt x="35833" y="238473"/>
                </a:lnTo>
                <a:lnTo>
                  <a:pt x="29936" y="194716"/>
                </a:lnTo>
                <a:lnTo>
                  <a:pt x="35833" y="150963"/>
                </a:lnTo>
                <a:lnTo>
                  <a:pt x="52469" y="111615"/>
                </a:lnTo>
                <a:lnTo>
                  <a:pt x="78260" y="78255"/>
                </a:lnTo>
                <a:lnTo>
                  <a:pt x="111623" y="52466"/>
                </a:lnTo>
                <a:lnTo>
                  <a:pt x="150973" y="35832"/>
                </a:lnTo>
                <a:lnTo>
                  <a:pt x="194727" y="29936"/>
                </a:lnTo>
                <a:lnTo>
                  <a:pt x="296178" y="29936"/>
                </a:lnTo>
                <a:lnTo>
                  <a:pt x="280283" y="19821"/>
                </a:lnTo>
                <a:lnTo>
                  <a:pt x="239320" y="5151"/>
                </a:lnTo>
                <a:lnTo>
                  <a:pt x="194727" y="0"/>
                </a:lnTo>
                <a:close/>
              </a:path>
              <a:path w="389890" h="389890">
                <a:moveTo>
                  <a:pt x="296178" y="29936"/>
                </a:moveTo>
                <a:lnTo>
                  <a:pt x="194727" y="29936"/>
                </a:lnTo>
                <a:lnTo>
                  <a:pt x="238480" y="35832"/>
                </a:lnTo>
                <a:lnTo>
                  <a:pt x="277828" y="52466"/>
                </a:lnTo>
                <a:lnTo>
                  <a:pt x="311188" y="78255"/>
                </a:lnTo>
                <a:lnTo>
                  <a:pt x="336976" y="111615"/>
                </a:lnTo>
                <a:lnTo>
                  <a:pt x="353610" y="150963"/>
                </a:lnTo>
                <a:lnTo>
                  <a:pt x="359507" y="194716"/>
                </a:lnTo>
                <a:lnTo>
                  <a:pt x="353610" y="238473"/>
                </a:lnTo>
                <a:lnTo>
                  <a:pt x="336976" y="277822"/>
                </a:lnTo>
                <a:lnTo>
                  <a:pt x="311188" y="311181"/>
                </a:lnTo>
                <a:lnTo>
                  <a:pt x="277828" y="336968"/>
                </a:lnTo>
                <a:lnTo>
                  <a:pt x="238480" y="353601"/>
                </a:lnTo>
                <a:lnTo>
                  <a:pt x="194727" y="359496"/>
                </a:lnTo>
                <a:lnTo>
                  <a:pt x="296182" y="359496"/>
                </a:lnTo>
                <a:lnTo>
                  <a:pt x="346612" y="316434"/>
                </a:lnTo>
                <a:lnTo>
                  <a:pt x="369622" y="280278"/>
                </a:lnTo>
                <a:lnTo>
                  <a:pt x="384292" y="239312"/>
                </a:lnTo>
                <a:lnTo>
                  <a:pt x="389443" y="194716"/>
                </a:lnTo>
                <a:lnTo>
                  <a:pt x="384292" y="150123"/>
                </a:lnTo>
                <a:lnTo>
                  <a:pt x="369622" y="109159"/>
                </a:lnTo>
                <a:lnTo>
                  <a:pt x="346612" y="73002"/>
                </a:lnTo>
                <a:lnTo>
                  <a:pt x="316440" y="42830"/>
                </a:lnTo>
                <a:lnTo>
                  <a:pt x="29617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1475" y="8791708"/>
            <a:ext cx="121242" cy="121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2818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61" y="0"/>
                </a:moveTo>
                <a:lnTo>
                  <a:pt x="108306" y="8073"/>
                </a:lnTo>
                <a:lnTo>
                  <a:pt x="64834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12" y="700606"/>
                </a:lnTo>
                <a:lnTo>
                  <a:pt x="316712" y="158351"/>
                </a:lnTo>
                <a:lnTo>
                  <a:pt x="308639" y="108300"/>
                </a:lnTo>
                <a:lnTo>
                  <a:pt x="286159" y="64831"/>
                </a:lnTo>
                <a:lnTo>
                  <a:pt x="251880" y="30553"/>
                </a:lnTo>
                <a:lnTo>
                  <a:pt x="208412" y="8073"/>
                </a:lnTo>
                <a:lnTo>
                  <a:pt x="158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7858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281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52834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41612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1612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738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0749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1179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6222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0997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51" y="0"/>
                </a:moveTo>
                <a:lnTo>
                  <a:pt x="108300" y="8073"/>
                </a:lnTo>
                <a:lnTo>
                  <a:pt x="64831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6037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0993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71014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9790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979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891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8919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9348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4392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3186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129943" y="1750051"/>
                </a:moveTo>
                <a:lnTo>
                  <a:pt x="0" y="1750051"/>
                </a:lnTo>
                <a:lnTo>
                  <a:pt x="0" y="0"/>
                </a:lnTo>
                <a:lnTo>
                  <a:pt x="129943" y="0"/>
                </a:lnTo>
                <a:lnTo>
                  <a:pt x="129943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18224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68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73296"/>
                </a:lnTo>
                <a:lnTo>
                  <a:pt x="6701" y="1780008"/>
                </a:lnTo>
                <a:lnTo>
                  <a:pt x="153168" y="1780008"/>
                </a:lnTo>
                <a:lnTo>
                  <a:pt x="159879" y="1773296"/>
                </a:lnTo>
                <a:lnTo>
                  <a:pt x="159879" y="1750061"/>
                </a:lnTo>
                <a:lnTo>
                  <a:pt x="29946" y="1750061"/>
                </a:lnTo>
                <a:lnTo>
                  <a:pt x="29946" y="29946"/>
                </a:lnTo>
                <a:lnTo>
                  <a:pt x="159879" y="29946"/>
                </a:lnTo>
                <a:lnTo>
                  <a:pt x="159879" y="6711"/>
                </a:lnTo>
                <a:lnTo>
                  <a:pt x="153168" y="0"/>
                </a:lnTo>
                <a:close/>
              </a:path>
              <a:path w="160020" h="1780540">
                <a:moveTo>
                  <a:pt x="159879" y="29946"/>
                </a:moveTo>
                <a:lnTo>
                  <a:pt x="129943" y="29946"/>
                </a:lnTo>
                <a:lnTo>
                  <a:pt x="129943" y="1750061"/>
                </a:lnTo>
                <a:lnTo>
                  <a:pt x="159879" y="1750061"/>
                </a:lnTo>
                <a:lnTo>
                  <a:pt x="15987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8319" y="8326877"/>
            <a:ext cx="130175" cy="1381760"/>
          </a:xfrm>
          <a:custGeom>
            <a:avLst/>
            <a:gdLst/>
            <a:ahLst/>
            <a:cxnLst/>
            <a:rect l="l" t="t" r="r" b="b"/>
            <a:pathLst>
              <a:path w="130175" h="1381759">
                <a:moveTo>
                  <a:pt x="129943" y="1381685"/>
                </a:moveTo>
                <a:lnTo>
                  <a:pt x="0" y="1381685"/>
                </a:lnTo>
                <a:lnTo>
                  <a:pt x="0" y="0"/>
                </a:lnTo>
                <a:lnTo>
                  <a:pt x="129943" y="0"/>
                </a:lnTo>
                <a:lnTo>
                  <a:pt x="129943" y="1381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43346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89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04920"/>
                </a:lnTo>
                <a:lnTo>
                  <a:pt x="6711" y="1411632"/>
                </a:lnTo>
                <a:lnTo>
                  <a:pt x="153189" y="1411632"/>
                </a:lnTo>
                <a:lnTo>
                  <a:pt x="159890" y="1404920"/>
                </a:lnTo>
                <a:lnTo>
                  <a:pt x="159890" y="1381685"/>
                </a:lnTo>
                <a:lnTo>
                  <a:pt x="29946" y="1381685"/>
                </a:lnTo>
                <a:lnTo>
                  <a:pt x="29946" y="29936"/>
                </a:lnTo>
                <a:lnTo>
                  <a:pt x="159890" y="29936"/>
                </a:lnTo>
                <a:lnTo>
                  <a:pt x="159890" y="6701"/>
                </a:lnTo>
                <a:lnTo>
                  <a:pt x="153189" y="0"/>
                </a:lnTo>
                <a:close/>
              </a:path>
              <a:path w="160020" h="1412240">
                <a:moveTo>
                  <a:pt x="159890" y="29936"/>
                </a:moveTo>
                <a:lnTo>
                  <a:pt x="129954" y="29936"/>
                </a:lnTo>
                <a:lnTo>
                  <a:pt x="129954" y="1381685"/>
                </a:lnTo>
                <a:lnTo>
                  <a:pt x="159890" y="1381685"/>
                </a:lnTo>
                <a:lnTo>
                  <a:pt x="15989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74662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9693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466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4659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2581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02584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3445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3457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33014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18047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6483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1514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47" y="730543"/>
                </a:lnTo>
                <a:lnTo>
                  <a:pt x="346649" y="723841"/>
                </a:lnTo>
                <a:lnTo>
                  <a:pt x="346649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805" y="29936"/>
                </a:lnTo>
                <a:lnTo>
                  <a:pt x="260736" y="23698"/>
                </a:lnTo>
                <a:lnTo>
                  <a:pt x="219344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805" y="29936"/>
                </a:moveTo>
                <a:lnTo>
                  <a:pt x="173314" y="29936"/>
                </a:lnTo>
                <a:lnTo>
                  <a:pt x="218592" y="37258"/>
                </a:lnTo>
                <a:lnTo>
                  <a:pt x="257951" y="57638"/>
                </a:lnTo>
                <a:lnTo>
                  <a:pt x="289010" y="88695"/>
                </a:lnTo>
                <a:lnTo>
                  <a:pt x="309390" y="128050"/>
                </a:lnTo>
                <a:lnTo>
                  <a:pt x="316712" y="173324"/>
                </a:lnTo>
                <a:lnTo>
                  <a:pt x="316712" y="700606"/>
                </a:lnTo>
                <a:lnTo>
                  <a:pt x="346649" y="700606"/>
                </a:lnTo>
                <a:lnTo>
                  <a:pt x="346649" y="173324"/>
                </a:lnTo>
                <a:lnTo>
                  <a:pt x="340447" y="127302"/>
                </a:lnTo>
                <a:lnTo>
                  <a:pt x="322952" y="85914"/>
                </a:lnTo>
                <a:lnTo>
                  <a:pt x="295827" y="50824"/>
                </a:lnTo>
                <a:lnTo>
                  <a:pt x="268805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6487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6490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8440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4404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526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45277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14834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9867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055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0" y="1750051"/>
                </a:moveTo>
                <a:lnTo>
                  <a:pt x="129954" y="1750051"/>
                </a:lnTo>
                <a:lnTo>
                  <a:pt x="129954" y="0"/>
                </a:lnTo>
                <a:lnTo>
                  <a:pt x="0" y="0"/>
                </a:lnTo>
                <a:lnTo>
                  <a:pt x="0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66102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57" y="0"/>
                </a:moveTo>
                <a:lnTo>
                  <a:pt x="6690" y="0"/>
                </a:lnTo>
                <a:lnTo>
                  <a:pt x="0" y="6711"/>
                </a:lnTo>
                <a:lnTo>
                  <a:pt x="0" y="1773296"/>
                </a:lnTo>
                <a:lnTo>
                  <a:pt x="6690" y="1780008"/>
                </a:lnTo>
                <a:lnTo>
                  <a:pt x="153157" y="1780008"/>
                </a:lnTo>
                <a:lnTo>
                  <a:pt x="159869" y="1773296"/>
                </a:lnTo>
                <a:lnTo>
                  <a:pt x="159869" y="1750061"/>
                </a:lnTo>
                <a:lnTo>
                  <a:pt x="29936" y="1750061"/>
                </a:lnTo>
                <a:lnTo>
                  <a:pt x="29936" y="29946"/>
                </a:lnTo>
                <a:lnTo>
                  <a:pt x="159869" y="29946"/>
                </a:lnTo>
                <a:lnTo>
                  <a:pt x="159869" y="6711"/>
                </a:lnTo>
                <a:lnTo>
                  <a:pt x="153157" y="0"/>
                </a:lnTo>
                <a:close/>
              </a:path>
              <a:path w="160020" h="1780540">
                <a:moveTo>
                  <a:pt x="159869" y="29946"/>
                </a:moveTo>
                <a:lnTo>
                  <a:pt x="129933" y="29946"/>
                </a:lnTo>
                <a:lnTo>
                  <a:pt x="129933" y="1750061"/>
                </a:lnTo>
                <a:lnTo>
                  <a:pt x="159869" y="1750061"/>
                </a:lnTo>
                <a:lnTo>
                  <a:pt x="15986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0970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57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1404920"/>
                </a:lnTo>
                <a:lnTo>
                  <a:pt x="6701" y="1411632"/>
                </a:lnTo>
                <a:lnTo>
                  <a:pt x="153157" y="1411632"/>
                </a:lnTo>
                <a:lnTo>
                  <a:pt x="159869" y="1404920"/>
                </a:lnTo>
                <a:lnTo>
                  <a:pt x="159869" y="1381685"/>
                </a:lnTo>
                <a:lnTo>
                  <a:pt x="29936" y="1381685"/>
                </a:lnTo>
                <a:lnTo>
                  <a:pt x="29936" y="29936"/>
                </a:lnTo>
                <a:lnTo>
                  <a:pt x="159869" y="29936"/>
                </a:lnTo>
                <a:lnTo>
                  <a:pt x="159869" y="6701"/>
                </a:lnTo>
                <a:lnTo>
                  <a:pt x="153157" y="0"/>
                </a:lnTo>
                <a:close/>
              </a:path>
              <a:path w="160020" h="1412240">
                <a:moveTo>
                  <a:pt x="159869" y="29936"/>
                </a:moveTo>
                <a:lnTo>
                  <a:pt x="129933" y="29936"/>
                </a:lnTo>
                <a:lnTo>
                  <a:pt x="129933" y="1381685"/>
                </a:lnTo>
                <a:lnTo>
                  <a:pt x="159869" y="1381685"/>
                </a:lnTo>
                <a:lnTo>
                  <a:pt x="159869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3207" y="9508910"/>
            <a:ext cx="1898014" cy="850265"/>
          </a:xfrm>
          <a:custGeom>
            <a:avLst/>
            <a:gdLst/>
            <a:ahLst/>
            <a:cxnLst/>
            <a:rect l="l" t="t" r="r" b="b"/>
            <a:pathLst>
              <a:path w="1898015" h="850265">
                <a:moveTo>
                  <a:pt x="320848" y="0"/>
                </a:moveTo>
                <a:lnTo>
                  <a:pt x="268798" y="3386"/>
                </a:lnTo>
                <a:lnTo>
                  <a:pt x="219424" y="13192"/>
                </a:lnTo>
                <a:lnTo>
                  <a:pt x="173386" y="28884"/>
                </a:lnTo>
                <a:lnTo>
                  <a:pt x="131346" y="49931"/>
                </a:lnTo>
                <a:lnTo>
                  <a:pt x="93963" y="75800"/>
                </a:lnTo>
                <a:lnTo>
                  <a:pt x="61896" y="105958"/>
                </a:lnTo>
                <a:lnTo>
                  <a:pt x="35806" y="139875"/>
                </a:lnTo>
                <a:lnTo>
                  <a:pt x="16354" y="177017"/>
                </a:lnTo>
                <a:lnTo>
                  <a:pt x="4198" y="216853"/>
                </a:lnTo>
                <a:lnTo>
                  <a:pt x="0" y="258850"/>
                </a:lnTo>
                <a:lnTo>
                  <a:pt x="0" y="849890"/>
                </a:lnTo>
                <a:lnTo>
                  <a:pt x="133011" y="849890"/>
                </a:lnTo>
                <a:lnTo>
                  <a:pt x="133011" y="356910"/>
                </a:lnTo>
                <a:lnTo>
                  <a:pt x="138380" y="310236"/>
                </a:lnTo>
                <a:lnTo>
                  <a:pt x="153675" y="267392"/>
                </a:lnTo>
                <a:lnTo>
                  <a:pt x="177679" y="229599"/>
                </a:lnTo>
                <a:lnTo>
                  <a:pt x="209176" y="198079"/>
                </a:lnTo>
                <a:lnTo>
                  <a:pt x="246948" y="174053"/>
                </a:lnTo>
                <a:lnTo>
                  <a:pt x="289778" y="158742"/>
                </a:lnTo>
                <a:lnTo>
                  <a:pt x="336450" y="153367"/>
                </a:lnTo>
                <a:lnTo>
                  <a:pt x="612944" y="153367"/>
                </a:lnTo>
                <a:lnTo>
                  <a:pt x="600736" y="132258"/>
                </a:lnTo>
                <a:lnTo>
                  <a:pt x="574234" y="100087"/>
                </a:lnTo>
                <a:lnTo>
                  <a:pt x="542243" y="71531"/>
                </a:lnTo>
                <a:lnTo>
                  <a:pt x="505359" y="47077"/>
                </a:lnTo>
                <a:lnTo>
                  <a:pt x="464180" y="27210"/>
                </a:lnTo>
                <a:lnTo>
                  <a:pt x="419303" y="12417"/>
                </a:lnTo>
                <a:lnTo>
                  <a:pt x="371327" y="3185"/>
                </a:lnTo>
                <a:lnTo>
                  <a:pt x="320848" y="0"/>
                </a:lnTo>
                <a:close/>
              </a:path>
              <a:path w="1898015" h="850265">
                <a:moveTo>
                  <a:pt x="612944" y="153367"/>
                </a:moveTo>
                <a:lnTo>
                  <a:pt x="336450" y="153367"/>
                </a:lnTo>
                <a:lnTo>
                  <a:pt x="383078" y="158742"/>
                </a:lnTo>
                <a:lnTo>
                  <a:pt x="425891" y="174053"/>
                </a:lnTo>
                <a:lnTo>
                  <a:pt x="463663" y="198079"/>
                </a:lnTo>
                <a:lnTo>
                  <a:pt x="495172" y="229599"/>
                </a:lnTo>
                <a:lnTo>
                  <a:pt x="519193" y="267392"/>
                </a:lnTo>
                <a:lnTo>
                  <a:pt x="534503" y="310236"/>
                </a:lnTo>
                <a:lnTo>
                  <a:pt x="539878" y="356910"/>
                </a:lnTo>
                <a:lnTo>
                  <a:pt x="539878" y="849890"/>
                </a:lnTo>
                <a:lnTo>
                  <a:pt x="745369" y="849890"/>
                </a:lnTo>
                <a:lnTo>
                  <a:pt x="745369" y="356910"/>
                </a:lnTo>
                <a:lnTo>
                  <a:pt x="750744" y="310236"/>
                </a:lnTo>
                <a:lnTo>
                  <a:pt x="766054" y="267392"/>
                </a:lnTo>
                <a:lnTo>
                  <a:pt x="790079" y="229599"/>
                </a:lnTo>
                <a:lnTo>
                  <a:pt x="814177" y="205501"/>
                </a:lnTo>
                <a:lnTo>
                  <a:pt x="634881" y="205501"/>
                </a:lnTo>
                <a:lnTo>
                  <a:pt x="621151" y="167558"/>
                </a:lnTo>
                <a:lnTo>
                  <a:pt x="612944" y="153367"/>
                </a:lnTo>
                <a:close/>
              </a:path>
              <a:path w="1898015" h="850265">
                <a:moveTo>
                  <a:pt x="1241003" y="153367"/>
                </a:moveTo>
                <a:lnTo>
                  <a:pt x="948923" y="153367"/>
                </a:lnTo>
                <a:lnTo>
                  <a:pt x="995556" y="158742"/>
                </a:lnTo>
                <a:lnTo>
                  <a:pt x="1038371" y="174053"/>
                </a:lnTo>
                <a:lnTo>
                  <a:pt x="1076145" y="198079"/>
                </a:lnTo>
                <a:lnTo>
                  <a:pt x="1107655" y="229599"/>
                </a:lnTo>
                <a:lnTo>
                  <a:pt x="1131677" y="267392"/>
                </a:lnTo>
                <a:lnTo>
                  <a:pt x="1146987" y="310236"/>
                </a:lnTo>
                <a:lnTo>
                  <a:pt x="1152362" y="356910"/>
                </a:lnTo>
                <a:lnTo>
                  <a:pt x="1152362" y="849890"/>
                </a:lnTo>
                <a:lnTo>
                  <a:pt x="1357853" y="849890"/>
                </a:lnTo>
                <a:lnTo>
                  <a:pt x="1357853" y="356910"/>
                </a:lnTo>
                <a:lnTo>
                  <a:pt x="1363227" y="310236"/>
                </a:lnTo>
                <a:lnTo>
                  <a:pt x="1378536" y="267392"/>
                </a:lnTo>
                <a:lnTo>
                  <a:pt x="1402559" y="229599"/>
                </a:lnTo>
                <a:lnTo>
                  <a:pt x="1426656" y="205501"/>
                </a:lnTo>
                <a:lnTo>
                  <a:pt x="1262956" y="205501"/>
                </a:lnTo>
                <a:lnTo>
                  <a:pt x="1249216" y="167558"/>
                </a:lnTo>
                <a:lnTo>
                  <a:pt x="1241003" y="153367"/>
                </a:lnTo>
                <a:close/>
              </a:path>
              <a:path w="1898015" h="850265">
                <a:moveTo>
                  <a:pt x="1869087" y="153367"/>
                </a:moveTo>
                <a:lnTo>
                  <a:pt x="1561397" y="153367"/>
                </a:lnTo>
                <a:lnTo>
                  <a:pt x="1608028" y="158742"/>
                </a:lnTo>
                <a:lnTo>
                  <a:pt x="1650840" y="174053"/>
                </a:lnTo>
                <a:lnTo>
                  <a:pt x="1688610" y="198079"/>
                </a:lnTo>
                <a:lnTo>
                  <a:pt x="1720116" y="229599"/>
                </a:lnTo>
                <a:lnTo>
                  <a:pt x="1744133" y="267392"/>
                </a:lnTo>
                <a:lnTo>
                  <a:pt x="1759441" y="310236"/>
                </a:lnTo>
                <a:lnTo>
                  <a:pt x="1764815" y="356910"/>
                </a:lnTo>
                <a:lnTo>
                  <a:pt x="1764815" y="849890"/>
                </a:lnTo>
                <a:lnTo>
                  <a:pt x="1897847" y="849890"/>
                </a:lnTo>
                <a:lnTo>
                  <a:pt x="1897847" y="258850"/>
                </a:lnTo>
                <a:lnTo>
                  <a:pt x="1893646" y="216853"/>
                </a:lnTo>
                <a:lnTo>
                  <a:pt x="1881481" y="177017"/>
                </a:lnTo>
                <a:lnTo>
                  <a:pt x="1869087" y="153367"/>
                </a:lnTo>
                <a:close/>
              </a:path>
              <a:path w="1898015" h="850265">
                <a:moveTo>
                  <a:pt x="948923" y="0"/>
                </a:moveTo>
                <a:lnTo>
                  <a:pt x="898441" y="3185"/>
                </a:lnTo>
                <a:lnTo>
                  <a:pt x="850455" y="12417"/>
                </a:lnTo>
                <a:lnTo>
                  <a:pt x="805566" y="27210"/>
                </a:lnTo>
                <a:lnTo>
                  <a:pt x="764374" y="47077"/>
                </a:lnTo>
                <a:lnTo>
                  <a:pt x="727480" y="71531"/>
                </a:lnTo>
                <a:lnTo>
                  <a:pt x="695483" y="100087"/>
                </a:lnTo>
                <a:lnTo>
                  <a:pt x="668984" y="132258"/>
                </a:lnTo>
                <a:lnTo>
                  <a:pt x="648583" y="167558"/>
                </a:lnTo>
                <a:lnTo>
                  <a:pt x="634881" y="205501"/>
                </a:lnTo>
                <a:lnTo>
                  <a:pt x="814177" y="205501"/>
                </a:lnTo>
                <a:lnTo>
                  <a:pt x="821599" y="198079"/>
                </a:lnTo>
                <a:lnTo>
                  <a:pt x="859394" y="174053"/>
                </a:lnTo>
                <a:lnTo>
                  <a:pt x="902242" y="158742"/>
                </a:lnTo>
                <a:lnTo>
                  <a:pt x="948923" y="153367"/>
                </a:lnTo>
                <a:lnTo>
                  <a:pt x="1241003" y="153367"/>
                </a:lnTo>
                <a:lnTo>
                  <a:pt x="1228787" y="132258"/>
                </a:lnTo>
                <a:lnTo>
                  <a:pt x="1202270" y="100087"/>
                </a:lnTo>
                <a:lnTo>
                  <a:pt x="1170264" y="71531"/>
                </a:lnTo>
                <a:lnTo>
                  <a:pt x="1133371" y="47077"/>
                </a:lnTo>
                <a:lnTo>
                  <a:pt x="1092190" y="27210"/>
                </a:lnTo>
                <a:lnTo>
                  <a:pt x="1047321" y="12417"/>
                </a:lnTo>
                <a:lnTo>
                  <a:pt x="999366" y="3185"/>
                </a:lnTo>
                <a:lnTo>
                  <a:pt x="948923" y="0"/>
                </a:lnTo>
                <a:close/>
              </a:path>
              <a:path w="1898015" h="850265">
                <a:moveTo>
                  <a:pt x="1576988" y="0"/>
                </a:moveTo>
                <a:lnTo>
                  <a:pt x="1526509" y="3185"/>
                </a:lnTo>
                <a:lnTo>
                  <a:pt x="1478525" y="12417"/>
                </a:lnTo>
                <a:lnTo>
                  <a:pt x="1433638" y="27210"/>
                </a:lnTo>
                <a:lnTo>
                  <a:pt x="1392448" y="47077"/>
                </a:lnTo>
                <a:lnTo>
                  <a:pt x="1355554" y="71531"/>
                </a:lnTo>
                <a:lnTo>
                  <a:pt x="1323558" y="100087"/>
                </a:lnTo>
                <a:lnTo>
                  <a:pt x="1297059" y="132258"/>
                </a:lnTo>
                <a:lnTo>
                  <a:pt x="1276658" y="167558"/>
                </a:lnTo>
                <a:lnTo>
                  <a:pt x="1262956" y="205501"/>
                </a:lnTo>
                <a:lnTo>
                  <a:pt x="1426656" y="205501"/>
                </a:lnTo>
                <a:lnTo>
                  <a:pt x="1434077" y="198079"/>
                </a:lnTo>
                <a:lnTo>
                  <a:pt x="1471869" y="174053"/>
                </a:lnTo>
                <a:lnTo>
                  <a:pt x="1514716" y="158742"/>
                </a:lnTo>
                <a:lnTo>
                  <a:pt x="1561397" y="153367"/>
                </a:lnTo>
                <a:lnTo>
                  <a:pt x="1869087" y="153367"/>
                </a:lnTo>
                <a:lnTo>
                  <a:pt x="1862017" y="139875"/>
                </a:lnTo>
                <a:lnTo>
                  <a:pt x="1835914" y="105958"/>
                </a:lnTo>
                <a:lnTo>
                  <a:pt x="1803836" y="75800"/>
                </a:lnTo>
                <a:lnTo>
                  <a:pt x="1766444" y="49931"/>
                </a:lnTo>
                <a:lnTo>
                  <a:pt x="1724401" y="28884"/>
                </a:lnTo>
                <a:lnTo>
                  <a:pt x="1678370" y="13192"/>
                </a:lnTo>
                <a:lnTo>
                  <a:pt x="1629011" y="3386"/>
                </a:lnTo>
                <a:lnTo>
                  <a:pt x="1576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08238" y="9493935"/>
            <a:ext cx="1927860" cy="880110"/>
          </a:xfrm>
          <a:custGeom>
            <a:avLst/>
            <a:gdLst/>
            <a:ahLst/>
            <a:cxnLst/>
            <a:rect l="l" t="t" r="r" b="b"/>
            <a:pathLst>
              <a:path w="1927859" h="880109">
                <a:moveTo>
                  <a:pt x="335822" y="0"/>
                </a:moveTo>
                <a:lnTo>
                  <a:pt x="281421" y="3590"/>
                </a:lnTo>
                <a:lnTo>
                  <a:pt x="229788" y="13982"/>
                </a:lnTo>
                <a:lnTo>
                  <a:pt x="181621" y="30608"/>
                </a:lnTo>
                <a:lnTo>
                  <a:pt x="137616" y="52900"/>
                </a:lnTo>
                <a:lnTo>
                  <a:pt x="98469" y="80290"/>
                </a:lnTo>
                <a:lnTo>
                  <a:pt x="64878" y="112210"/>
                </a:lnTo>
                <a:lnTo>
                  <a:pt x="37539" y="148091"/>
                </a:lnTo>
                <a:lnTo>
                  <a:pt x="17148" y="187366"/>
                </a:lnTo>
                <a:lnTo>
                  <a:pt x="4403" y="229466"/>
                </a:lnTo>
                <a:lnTo>
                  <a:pt x="0" y="273824"/>
                </a:lnTo>
                <a:lnTo>
                  <a:pt x="0" y="873135"/>
                </a:lnTo>
                <a:lnTo>
                  <a:pt x="6701" y="879837"/>
                </a:lnTo>
                <a:lnTo>
                  <a:pt x="156246" y="879837"/>
                </a:lnTo>
                <a:lnTo>
                  <a:pt x="162958" y="873135"/>
                </a:lnTo>
                <a:lnTo>
                  <a:pt x="162958" y="849900"/>
                </a:lnTo>
                <a:lnTo>
                  <a:pt x="29936" y="849900"/>
                </a:lnTo>
                <a:lnTo>
                  <a:pt x="29936" y="273824"/>
                </a:lnTo>
                <a:lnTo>
                  <a:pt x="34873" y="230042"/>
                </a:lnTo>
                <a:lnTo>
                  <a:pt x="49104" y="188811"/>
                </a:lnTo>
                <a:lnTo>
                  <a:pt x="71758" y="150826"/>
                </a:lnTo>
                <a:lnTo>
                  <a:pt x="101966" y="116779"/>
                </a:lnTo>
                <a:lnTo>
                  <a:pt x="138855" y="87367"/>
                </a:lnTo>
                <a:lnTo>
                  <a:pt x="181556" y="63282"/>
                </a:lnTo>
                <a:lnTo>
                  <a:pt x="229198" y="45219"/>
                </a:lnTo>
                <a:lnTo>
                  <a:pt x="280910" y="33872"/>
                </a:lnTo>
                <a:lnTo>
                  <a:pt x="335822" y="29936"/>
                </a:lnTo>
                <a:lnTo>
                  <a:pt x="487256" y="29936"/>
                </a:lnTo>
                <a:lnTo>
                  <a:pt x="483963" y="28349"/>
                </a:lnTo>
                <a:lnTo>
                  <a:pt x="437213" y="12912"/>
                </a:lnTo>
                <a:lnTo>
                  <a:pt x="387596" y="3306"/>
                </a:lnTo>
                <a:lnTo>
                  <a:pt x="335822" y="0"/>
                </a:lnTo>
                <a:close/>
              </a:path>
              <a:path w="1927859" h="880109">
                <a:moveTo>
                  <a:pt x="459460" y="183324"/>
                </a:moveTo>
                <a:lnTo>
                  <a:pt x="351413" y="183324"/>
                </a:lnTo>
                <a:lnTo>
                  <a:pt x="401454" y="190072"/>
                </a:lnTo>
                <a:lnTo>
                  <a:pt x="446458" y="209109"/>
                </a:lnTo>
                <a:lnTo>
                  <a:pt x="484613" y="238622"/>
                </a:lnTo>
                <a:lnTo>
                  <a:pt x="514109" y="276799"/>
                </a:lnTo>
                <a:lnTo>
                  <a:pt x="533138" y="321852"/>
                </a:lnTo>
                <a:lnTo>
                  <a:pt x="539878" y="371894"/>
                </a:lnTo>
                <a:lnTo>
                  <a:pt x="539878" y="873135"/>
                </a:lnTo>
                <a:lnTo>
                  <a:pt x="546590" y="879837"/>
                </a:lnTo>
                <a:lnTo>
                  <a:pt x="768615" y="879837"/>
                </a:lnTo>
                <a:lnTo>
                  <a:pt x="775316" y="873135"/>
                </a:lnTo>
                <a:lnTo>
                  <a:pt x="775316" y="849900"/>
                </a:lnTo>
                <a:lnTo>
                  <a:pt x="569815" y="849900"/>
                </a:lnTo>
                <a:lnTo>
                  <a:pt x="569815" y="371894"/>
                </a:lnTo>
                <a:lnTo>
                  <a:pt x="564027" y="321827"/>
                </a:lnTo>
                <a:lnTo>
                  <a:pt x="547582" y="275883"/>
                </a:lnTo>
                <a:lnTo>
                  <a:pt x="521773" y="235309"/>
                </a:lnTo>
                <a:lnTo>
                  <a:pt x="487930" y="201451"/>
                </a:lnTo>
                <a:lnTo>
                  <a:pt x="459460" y="183324"/>
                </a:lnTo>
                <a:close/>
              </a:path>
              <a:path w="1927859" h="880109">
                <a:moveTo>
                  <a:pt x="1071939" y="183324"/>
                </a:moveTo>
                <a:lnTo>
                  <a:pt x="963897" y="183324"/>
                </a:lnTo>
                <a:lnTo>
                  <a:pt x="1013934" y="190072"/>
                </a:lnTo>
                <a:lnTo>
                  <a:pt x="1058934" y="209109"/>
                </a:lnTo>
                <a:lnTo>
                  <a:pt x="1097088" y="238622"/>
                </a:lnTo>
                <a:lnTo>
                  <a:pt x="1126583" y="276799"/>
                </a:lnTo>
                <a:lnTo>
                  <a:pt x="1145611" y="321852"/>
                </a:lnTo>
                <a:lnTo>
                  <a:pt x="1152352" y="371894"/>
                </a:lnTo>
                <a:lnTo>
                  <a:pt x="1152352" y="873135"/>
                </a:lnTo>
                <a:lnTo>
                  <a:pt x="1159064" y="879837"/>
                </a:lnTo>
                <a:lnTo>
                  <a:pt x="1381088" y="879837"/>
                </a:lnTo>
                <a:lnTo>
                  <a:pt x="1387790" y="873135"/>
                </a:lnTo>
                <a:lnTo>
                  <a:pt x="1387790" y="849900"/>
                </a:lnTo>
                <a:lnTo>
                  <a:pt x="1182299" y="849900"/>
                </a:lnTo>
                <a:lnTo>
                  <a:pt x="1182299" y="371894"/>
                </a:lnTo>
                <a:lnTo>
                  <a:pt x="1176511" y="321827"/>
                </a:lnTo>
                <a:lnTo>
                  <a:pt x="1160064" y="275883"/>
                </a:lnTo>
                <a:lnTo>
                  <a:pt x="1134254" y="235309"/>
                </a:lnTo>
                <a:lnTo>
                  <a:pt x="1100410" y="201451"/>
                </a:lnTo>
                <a:lnTo>
                  <a:pt x="1071939" y="183324"/>
                </a:lnTo>
                <a:close/>
              </a:path>
              <a:path w="1927859" h="880109">
                <a:moveTo>
                  <a:pt x="1684415" y="183324"/>
                </a:moveTo>
                <a:lnTo>
                  <a:pt x="1576370" y="183324"/>
                </a:lnTo>
                <a:lnTo>
                  <a:pt x="1626411" y="190072"/>
                </a:lnTo>
                <a:lnTo>
                  <a:pt x="1671413" y="209109"/>
                </a:lnTo>
                <a:lnTo>
                  <a:pt x="1709565" y="238622"/>
                </a:lnTo>
                <a:lnTo>
                  <a:pt x="1739058" y="276799"/>
                </a:lnTo>
                <a:lnTo>
                  <a:pt x="1758085" y="321852"/>
                </a:lnTo>
                <a:lnTo>
                  <a:pt x="1764825" y="371894"/>
                </a:lnTo>
                <a:lnTo>
                  <a:pt x="1764825" y="873135"/>
                </a:lnTo>
                <a:lnTo>
                  <a:pt x="1771527" y="879837"/>
                </a:lnTo>
                <a:lnTo>
                  <a:pt x="1921082" y="879837"/>
                </a:lnTo>
                <a:lnTo>
                  <a:pt x="1927784" y="873135"/>
                </a:lnTo>
                <a:lnTo>
                  <a:pt x="1927784" y="849900"/>
                </a:lnTo>
                <a:lnTo>
                  <a:pt x="1794762" y="849900"/>
                </a:lnTo>
                <a:lnTo>
                  <a:pt x="1794762" y="371894"/>
                </a:lnTo>
                <a:lnTo>
                  <a:pt x="1788975" y="321827"/>
                </a:lnTo>
                <a:lnTo>
                  <a:pt x="1772531" y="275883"/>
                </a:lnTo>
                <a:lnTo>
                  <a:pt x="1746724" y="235309"/>
                </a:lnTo>
                <a:lnTo>
                  <a:pt x="1712884" y="201451"/>
                </a:lnTo>
                <a:lnTo>
                  <a:pt x="1684415" y="183324"/>
                </a:lnTo>
                <a:close/>
              </a:path>
              <a:path w="1927859" h="880109">
                <a:moveTo>
                  <a:pt x="351413" y="153387"/>
                </a:moveTo>
                <a:lnTo>
                  <a:pt x="301400" y="159168"/>
                </a:lnTo>
                <a:lnTo>
                  <a:pt x="255455" y="175630"/>
                </a:lnTo>
                <a:lnTo>
                  <a:pt x="214900" y="201451"/>
                </a:lnTo>
                <a:lnTo>
                  <a:pt x="181056" y="235309"/>
                </a:lnTo>
                <a:lnTo>
                  <a:pt x="155246" y="275883"/>
                </a:lnTo>
                <a:lnTo>
                  <a:pt x="138790" y="321852"/>
                </a:lnTo>
                <a:lnTo>
                  <a:pt x="133011" y="371894"/>
                </a:lnTo>
                <a:lnTo>
                  <a:pt x="133011" y="849900"/>
                </a:lnTo>
                <a:lnTo>
                  <a:pt x="162958" y="849900"/>
                </a:lnTo>
                <a:lnTo>
                  <a:pt x="162958" y="371894"/>
                </a:lnTo>
                <a:lnTo>
                  <a:pt x="169701" y="321827"/>
                </a:lnTo>
                <a:lnTo>
                  <a:pt x="188725" y="276799"/>
                </a:lnTo>
                <a:lnTo>
                  <a:pt x="218218" y="238622"/>
                </a:lnTo>
                <a:lnTo>
                  <a:pt x="256371" y="209109"/>
                </a:lnTo>
                <a:lnTo>
                  <a:pt x="301372" y="190072"/>
                </a:lnTo>
                <a:lnTo>
                  <a:pt x="351413" y="183324"/>
                </a:lnTo>
                <a:lnTo>
                  <a:pt x="459460" y="183324"/>
                </a:lnTo>
                <a:lnTo>
                  <a:pt x="447375" y="175630"/>
                </a:lnTo>
                <a:lnTo>
                  <a:pt x="401429" y="159168"/>
                </a:lnTo>
                <a:lnTo>
                  <a:pt x="351413" y="153387"/>
                </a:lnTo>
                <a:close/>
              </a:path>
              <a:path w="1927859" h="880109">
                <a:moveTo>
                  <a:pt x="963897" y="153387"/>
                </a:moveTo>
                <a:lnTo>
                  <a:pt x="913851" y="159168"/>
                </a:lnTo>
                <a:lnTo>
                  <a:pt x="867879" y="175630"/>
                </a:lnTo>
                <a:lnTo>
                  <a:pt x="827303" y="201451"/>
                </a:lnTo>
                <a:lnTo>
                  <a:pt x="793444" y="235309"/>
                </a:lnTo>
                <a:lnTo>
                  <a:pt x="767623" y="275883"/>
                </a:lnTo>
                <a:lnTo>
                  <a:pt x="751161" y="321852"/>
                </a:lnTo>
                <a:lnTo>
                  <a:pt x="745380" y="371894"/>
                </a:lnTo>
                <a:lnTo>
                  <a:pt x="745380" y="849900"/>
                </a:lnTo>
                <a:lnTo>
                  <a:pt x="775316" y="849900"/>
                </a:lnTo>
                <a:lnTo>
                  <a:pt x="775316" y="371894"/>
                </a:lnTo>
                <a:lnTo>
                  <a:pt x="782064" y="321827"/>
                </a:lnTo>
                <a:lnTo>
                  <a:pt x="801099" y="276799"/>
                </a:lnTo>
                <a:lnTo>
                  <a:pt x="830612" y="238622"/>
                </a:lnTo>
                <a:lnTo>
                  <a:pt x="868789" y="209109"/>
                </a:lnTo>
                <a:lnTo>
                  <a:pt x="913822" y="190072"/>
                </a:lnTo>
                <a:lnTo>
                  <a:pt x="963897" y="183324"/>
                </a:lnTo>
                <a:lnTo>
                  <a:pt x="1071939" y="183324"/>
                </a:lnTo>
                <a:lnTo>
                  <a:pt x="1059855" y="175630"/>
                </a:lnTo>
                <a:lnTo>
                  <a:pt x="1013910" y="159168"/>
                </a:lnTo>
                <a:lnTo>
                  <a:pt x="963897" y="153387"/>
                </a:lnTo>
                <a:close/>
              </a:path>
              <a:path w="1927859" h="880109">
                <a:moveTo>
                  <a:pt x="1576370" y="153387"/>
                </a:moveTo>
                <a:lnTo>
                  <a:pt x="1526328" y="159168"/>
                </a:lnTo>
                <a:lnTo>
                  <a:pt x="1480357" y="175630"/>
                </a:lnTo>
                <a:lnTo>
                  <a:pt x="1439781" y="201451"/>
                </a:lnTo>
                <a:lnTo>
                  <a:pt x="1405921" y="235309"/>
                </a:lnTo>
                <a:lnTo>
                  <a:pt x="1380098" y="275883"/>
                </a:lnTo>
                <a:lnTo>
                  <a:pt x="1363635" y="321852"/>
                </a:lnTo>
                <a:lnTo>
                  <a:pt x="1357853" y="371894"/>
                </a:lnTo>
                <a:lnTo>
                  <a:pt x="1357853" y="849900"/>
                </a:lnTo>
                <a:lnTo>
                  <a:pt x="1387790" y="849900"/>
                </a:lnTo>
                <a:lnTo>
                  <a:pt x="1387790" y="371894"/>
                </a:lnTo>
                <a:lnTo>
                  <a:pt x="1394537" y="321827"/>
                </a:lnTo>
                <a:lnTo>
                  <a:pt x="1413573" y="276799"/>
                </a:lnTo>
                <a:lnTo>
                  <a:pt x="1443085" y="238622"/>
                </a:lnTo>
                <a:lnTo>
                  <a:pt x="1481263" y="209109"/>
                </a:lnTo>
                <a:lnTo>
                  <a:pt x="1526295" y="190072"/>
                </a:lnTo>
                <a:lnTo>
                  <a:pt x="1576370" y="183324"/>
                </a:lnTo>
                <a:lnTo>
                  <a:pt x="1684415" y="183324"/>
                </a:lnTo>
                <a:lnTo>
                  <a:pt x="1672331" y="175630"/>
                </a:lnTo>
                <a:lnTo>
                  <a:pt x="1626386" y="159168"/>
                </a:lnTo>
                <a:lnTo>
                  <a:pt x="1576370" y="153387"/>
                </a:lnTo>
                <a:close/>
              </a:path>
              <a:path w="1927859" h="880109">
                <a:moveTo>
                  <a:pt x="1744209" y="29936"/>
                </a:moveTo>
                <a:lnTo>
                  <a:pt x="1591961" y="29936"/>
                </a:lnTo>
                <a:lnTo>
                  <a:pt x="1646871" y="33872"/>
                </a:lnTo>
                <a:lnTo>
                  <a:pt x="1698581" y="45219"/>
                </a:lnTo>
                <a:lnTo>
                  <a:pt x="1746223" y="63282"/>
                </a:lnTo>
                <a:lnTo>
                  <a:pt x="1788924" y="87367"/>
                </a:lnTo>
                <a:lnTo>
                  <a:pt x="1825814" y="116779"/>
                </a:lnTo>
                <a:lnTo>
                  <a:pt x="1856022" y="150826"/>
                </a:lnTo>
                <a:lnTo>
                  <a:pt x="1878678" y="188811"/>
                </a:lnTo>
                <a:lnTo>
                  <a:pt x="1892910" y="230042"/>
                </a:lnTo>
                <a:lnTo>
                  <a:pt x="1897847" y="273824"/>
                </a:lnTo>
                <a:lnTo>
                  <a:pt x="1897847" y="849900"/>
                </a:lnTo>
                <a:lnTo>
                  <a:pt x="1927784" y="849900"/>
                </a:lnTo>
                <a:lnTo>
                  <a:pt x="1927784" y="273824"/>
                </a:lnTo>
                <a:lnTo>
                  <a:pt x="1923380" y="229466"/>
                </a:lnTo>
                <a:lnTo>
                  <a:pt x="1910634" y="187366"/>
                </a:lnTo>
                <a:lnTo>
                  <a:pt x="1890243" y="148091"/>
                </a:lnTo>
                <a:lnTo>
                  <a:pt x="1862902" y="112210"/>
                </a:lnTo>
                <a:lnTo>
                  <a:pt x="1829310" y="80290"/>
                </a:lnTo>
                <a:lnTo>
                  <a:pt x="1790163" y="52900"/>
                </a:lnTo>
                <a:lnTo>
                  <a:pt x="1746158" y="30608"/>
                </a:lnTo>
                <a:lnTo>
                  <a:pt x="1744209" y="29936"/>
                </a:lnTo>
                <a:close/>
              </a:path>
              <a:path w="1927859" h="880109">
                <a:moveTo>
                  <a:pt x="487256" y="29936"/>
                </a:moveTo>
                <a:lnTo>
                  <a:pt x="335822" y="29936"/>
                </a:lnTo>
                <a:lnTo>
                  <a:pt x="388898" y="33667"/>
                </a:lnTo>
                <a:lnTo>
                  <a:pt x="439346" y="44465"/>
                </a:lnTo>
                <a:lnTo>
                  <a:pt x="486247" y="61732"/>
                </a:lnTo>
                <a:lnTo>
                  <a:pt x="528681" y="84874"/>
                </a:lnTo>
                <a:lnTo>
                  <a:pt x="565731" y="113294"/>
                </a:lnTo>
                <a:lnTo>
                  <a:pt x="596477" y="146396"/>
                </a:lnTo>
                <a:lnTo>
                  <a:pt x="620000" y="183585"/>
                </a:lnTo>
                <a:lnTo>
                  <a:pt x="635383" y="224265"/>
                </a:lnTo>
                <a:lnTo>
                  <a:pt x="637090" y="230851"/>
                </a:lnTo>
                <a:lnTo>
                  <a:pt x="643058" y="235448"/>
                </a:lnTo>
                <a:lnTo>
                  <a:pt x="656681" y="235448"/>
                </a:lnTo>
                <a:lnTo>
                  <a:pt x="662639" y="230851"/>
                </a:lnTo>
                <a:lnTo>
                  <a:pt x="664346" y="224244"/>
                </a:lnTo>
                <a:lnTo>
                  <a:pt x="679687" y="183568"/>
                </a:lnTo>
                <a:lnTo>
                  <a:pt x="684082" y="176612"/>
                </a:lnTo>
                <a:lnTo>
                  <a:pt x="649844" y="176612"/>
                </a:lnTo>
                <a:lnTo>
                  <a:pt x="628084" y="139044"/>
                </a:lnTo>
                <a:lnTo>
                  <a:pt x="599906" y="104966"/>
                </a:lnTo>
                <a:lnTo>
                  <a:pt x="566020" y="74845"/>
                </a:lnTo>
                <a:lnTo>
                  <a:pt x="527135" y="49150"/>
                </a:lnTo>
                <a:lnTo>
                  <a:pt x="487256" y="29936"/>
                </a:lnTo>
                <a:close/>
              </a:path>
              <a:path w="1927859" h="880109">
                <a:moveTo>
                  <a:pt x="1115321" y="29936"/>
                </a:moveTo>
                <a:lnTo>
                  <a:pt x="963897" y="29936"/>
                </a:lnTo>
                <a:lnTo>
                  <a:pt x="1016970" y="33667"/>
                </a:lnTo>
                <a:lnTo>
                  <a:pt x="1067414" y="44465"/>
                </a:lnTo>
                <a:lnTo>
                  <a:pt x="1114312" y="61732"/>
                </a:lnTo>
                <a:lnTo>
                  <a:pt x="1156744" y="84874"/>
                </a:lnTo>
                <a:lnTo>
                  <a:pt x="1193794" y="113294"/>
                </a:lnTo>
                <a:lnTo>
                  <a:pt x="1224541" y="146396"/>
                </a:lnTo>
                <a:lnTo>
                  <a:pt x="1248069" y="183585"/>
                </a:lnTo>
                <a:lnTo>
                  <a:pt x="1263458" y="224265"/>
                </a:lnTo>
                <a:lnTo>
                  <a:pt x="1265165" y="230851"/>
                </a:lnTo>
                <a:lnTo>
                  <a:pt x="1271113" y="235448"/>
                </a:lnTo>
                <a:lnTo>
                  <a:pt x="1284746" y="235448"/>
                </a:lnTo>
                <a:lnTo>
                  <a:pt x="1290704" y="230851"/>
                </a:lnTo>
                <a:lnTo>
                  <a:pt x="1292421" y="224244"/>
                </a:lnTo>
                <a:lnTo>
                  <a:pt x="1307762" y="183568"/>
                </a:lnTo>
                <a:lnTo>
                  <a:pt x="1312156" y="176612"/>
                </a:lnTo>
                <a:lnTo>
                  <a:pt x="1277919" y="176612"/>
                </a:lnTo>
                <a:lnTo>
                  <a:pt x="1256153" y="139044"/>
                </a:lnTo>
                <a:lnTo>
                  <a:pt x="1227971" y="104966"/>
                </a:lnTo>
                <a:lnTo>
                  <a:pt x="1194083" y="74845"/>
                </a:lnTo>
                <a:lnTo>
                  <a:pt x="1155199" y="49150"/>
                </a:lnTo>
                <a:lnTo>
                  <a:pt x="1115321" y="29936"/>
                </a:lnTo>
                <a:close/>
              </a:path>
              <a:path w="1927859" h="880109">
                <a:moveTo>
                  <a:pt x="963897" y="0"/>
                </a:moveTo>
                <a:lnTo>
                  <a:pt x="912088" y="3306"/>
                </a:lnTo>
                <a:lnTo>
                  <a:pt x="862444" y="12912"/>
                </a:lnTo>
                <a:lnTo>
                  <a:pt x="815677" y="28349"/>
                </a:lnTo>
                <a:lnTo>
                  <a:pt x="772497" y="49150"/>
                </a:lnTo>
                <a:lnTo>
                  <a:pt x="733613" y="74845"/>
                </a:lnTo>
                <a:lnTo>
                  <a:pt x="699736" y="104966"/>
                </a:lnTo>
                <a:lnTo>
                  <a:pt x="671576" y="139044"/>
                </a:lnTo>
                <a:lnTo>
                  <a:pt x="649844" y="176612"/>
                </a:lnTo>
                <a:lnTo>
                  <a:pt x="684082" y="176612"/>
                </a:lnTo>
                <a:lnTo>
                  <a:pt x="703182" y="146383"/>
                </a:lnTo>
                <a:lnTo>
                  <a:pt x="733910" y="113284"/>
                </a:lnTo>
                <a:lnTo>
                  <a:pt x="770952" y="84867"/>
                </a:lnTo>
                <a:lnTo>
                  <a:pt x="813391" y="61728"/>
                </a:lnTo>
                <a:lnTo>
                  <a:pt x="860308" y="44463"/>
                </a:lnTo>
                <a:lnTo>
                  <a:pt x="910782" y="33667"/>
                </a:lnTo>
                <a:lnTo>
                  <a:pt x="963897" y="29936"/>
                </a:lnTo>
                <a:lnTo>
                  <a:pt x="1115321" y="29936"/>
                </a:lnTo>
                <a:lnTo>
                  <a:pt x="1112028" y="28349"/>
                </a:lnTo>
                <a:lnTo>
                  <a:pt x="1065281" y="12912"/>
                </a:lnTo>
                <a:lnTo>
                  <a:pt x="1015667" y="3306"/>
                </a:lnTo>
                <a:lnTo>
                  <a:pt x="963897" y="0"/>
                </a:lnTo>
                <a:close/>
              </a:path>
              <a:path w="1927859" h="880109">
                <a:moveTo>
                  <a:pt x="1591961" y="0"/>
                </a:moveTo>
                <a:lnTo>
                  <a:pt x="1540153" y="3306"/>
                </a:lnTo>
                <a:lnTo>
                  <a:pt x="1490511" y="12912"/>
                </a:lnTo>
                <a:lnTo>
                  <a:pt x="1443745" y="28349"/>
                </a:lnTo>
                <a:lnTo>
                  <a:pt x="1400567" y="49150"/>
                </a:lnTo>
                <a:lnTo>
                  <a:pt x="1361685" y="74845"/>
                </a:lnTo>
                <a:lnTo>
                  <a:pt x="1327810" y="104966"/>
                </a:lnTo>
                <a:lnTo>
                  <a:pt x="1299651" y="139044"/>
                </a:lnTo>
                <a:lnTo>
                  <a:pt x="1277919" y="176612"/>
                </a:lnTo>
                <a:lnTo>
                  <a:pt x="1312156" y="176612"/>
                </a:lnTo>
                <a:lnTo>
                  <a:pt x="1331254" y="146383"/>
                </a:lnTo>
                <a:lnTo>
                  <a:pt x="1361979" y="113284"/>
                </a:lnTo>
                <a:lnTo>
                  <a:pt x="1399018" y="84867"/>
                </a:lnTo>
                <a:lnTo>
                  <a:pt x="1441455" y="61728"/>
                </a:lnTo>
                <a:lnTo>
                  <a:pt x="1488370" y="44463"/>
                </a:lnTo>
                <a:lnTo>
                  <a:pt x="1538845" y="33667"/>
                </a:lnTo>
                <a:lnTo>
                  <a:pt x="1591961" y="29936"/>
                </a:lnTo>
                <a:lnTo>
                  <a:pt x="1744209" y="29936"/>
                </a:lnTo>
                <a:lnTo>
                  <a:pt x="1697991" y="13982"/>
                </a:lnTo>
                <a:lnTo>
                  <a:pt x="1646360" y="3590"/>
                </a:lnTo>
                <a:lnTo>
                  <a:pt x="15919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84222" y="9066375"/>
            <a:ext cx="2552700" cy="1699260"/>
          </a:xfrm>
          <a:custGeom>
            <a:avLst/>
            <a:gdLst/>
            <a:ahLst/>
            <a:cxnLst/>
            <a:rect l="l" t="t" r="r" b="b"/>
            <a:pathLst>
              <a:path w="2552700" h="1699259">
                <a:moveTo>
                  <a:pt x="2535912" y="0"/>
                </a:moveTo>
                <a:lnTo>
                  <a:pt x="0" y="1673949"/>
                </a:lnTo>
                <a:lnTo>
                  <a:pt x="16491" y="1698943"/>
                </a:lnTo>
                <a:lnTo>
                  <a:pt x="2552403" y="24994"/>
                </a:lnTo>
                <a:lnTo>
                  <a:pt x="25359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87390" y="9177047"/>
            <a:ext cx="2044064" cy="1583690"/>
          </a:xfrm>
          <a:custGeom>
            <a:avLst/>
            <a:gdLst/>
            <a:ahLst/>
            <a:cxnLst/>
            <a:rect l="l" t="t" r="r" b="b"/>
            <a:pathLst>
              <a:path w="2044065" h="1583690">
                <a:moveTo>
                  <a:pt x="2043874" y="0"/>
                </a:moveTo>
                <a:lnTo>
                  <a:pt x="0" y="1583103"/>
                </a:lnTo>
                <a:lnTo>
                  <a:pt x="1724201" y="257524"/>
                </a:lnTo>
                <a:lnTo>
                  <a:pt x="2043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78299" y="9169138"/>
            <a:ext cx="2068195" cy="1603375"/>
          </a:xfrm>
          <a:custGeom>
            <a:avLst/>
            <a:gdLst/>
            <a:ahLst/>
            <a:cxnLst/>
            <a:rect l="l" t="t" r="r" b="b"/>
            <a:pathLst>
              <a:path w="2068195" h="1603375">
                <a:moveTo>
                  <a:pt x="2040461" y="0"/>
                </a:moveTo>
                <a:lnTo>
                  <a:pt x="2006463" y="29958"/>
                </a:lnTo>
                <a:lnTo>
                  <a:pt x="1972050" y="58039"/>
                </a:lnTo>
                <a:lnTo>
                  <a:pt x="1927138" y="94010"/>
                </a:lnTo>
                <a:lnTo>
                  <a:pt x="1699290" y="272936"/>
                </a:lnTo>
                <a:lnTo>
                  <a:pt x="0" y="1579124"/>
                </a:lnTo>
                <a:lnTo>
                  <a:pt x="18166" y="1602925"/>
                </a:lnTo>
                <a:lnTo>
                  <a:pt x="1679881" y="326027"/>
                </a:lnTo>
                <a:lnTo>
                  <a:pt x="1930395" y="129695"/>
                </a:lnTo>
                <a:lnTo>
                  <a:pt x="1988187" y="83434"/>
                </a:lnTo>
                <a:lnTo>
                  <a:pt x="2026955" y="51552"/>
                </a:lnTo>
                <a:lnTo>
                  <a:pt x="2062647" y="19041"/>
                </a:lnTo>
                <a:lnTo>
                  <a:pt x="2067937" y="8397"/>
                </a:lnTo>
                <a:lnTo>
                  <a:pt x="2038021" y="7444"/>
                </a:lnTo>
                <a:lnTo>
                  <a:pt x="2038157" y="2879"/>
                </a:lnTo>
                <a:lnTo>
                  <a:pt x="20404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32961" y="9313180"/>
            <a:ext cx="1595755" cy="1446530"/>
          </a:xfrm>
          <a:custGeom>
            <a:avLst/>
            <a:gdLst/>
            <a:ahLst/>
            <a:cxnLst/>
            <a:rect l="l" t="t" r="r" b="b"/>
            <a:pathLst>
              <a:path w="1595754" h="1446529">
                <a:moveTo>
                  <a:pt x="1575061" y="0"/>
                </a:moveTo>
                <a:lnTo>
                  <a:pt x="0" y="1423789"/>
                </a:lnTo>
                <a:lnTo>
                  <a:pt x="20083" y="1445997"/>
                </a:lnTo>
                <a:lnTo>
                  <a:pt x="1595134" y="22208"/>
                </a:lnTo>
                <a:lnTo>
                  <a:pt x="15750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2918" y="9135743"/>
            <a:ext cx="587375" cy="1617345"/>
          </a:xfrm>
          <a:custGeom>
            <a:avLst/>
            <a:gdLst/>
            <a:ahLst/>
            <a:cxnLst/>
            <a:rect l="l" t="t" r="r" b="b"/>
            <a:pathLst>
              <a:path w="587375" h="1617345">
                <a:moveTo>
                  <a:pt x="0" y="0"/>
                </a:moveTo>
                <a:lnTo>
                  <a:pt x="92585" y="257937"/>
                </a:lnTo>
                <a:lnTo>
                  <a:pt x="587092" y="16170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38149" y="9132042"/>
            <a:ext cx="615950" cy="1626235"/>
          </a:xfrm>
          <a:custGeom>
            <a:avLst/>
            <a:gdLst/>
            <a:ahLst/>
            <a:cxnLst/>
            <a:rect l="l" t="t" r="r" b="b"/>
            <a:pathLst>
              <a:path w="615950" h="1626234">
                <a:moveTo>
                  <a:pt x="29255" y="0"/>
                </a:moveTo>
                <a:lnTo>
                  <a:pt x="14763" y="3696"/>
                </a:lnTo>
                <a:lnTo>
                  <a:pt x="0" y="6094"/>
                </a:lnTo>
                <a:lnTo>
                  <a:pt x="1220" y="10040"/>
                </a:lnTo>
                <a:lnTo>
                  <a:pt x="16600" y="53830"/>
                </a:lnTo>
                <a:lnTo>
                  <a:pt x="35638" y="106971"/>
                </a:lnTo>
                <a:lnTo>
                  <a:pt x="60790" y="176772"/>
                </a:lnTo>
                <a:lnTo>
                  <a:pt x="126304" y="357788"/>
                </a:lnTo>
                <a:lnTo>
                  <a:pt x="587804" y="1625908"/>
                </a:lnTo>
                <a:lnTo>
                  <a:pt x="615928" y="1615657"/>
                </a:lnTo>
                <a:lnTo>
                  <a:pt x="151880" y="340535"/>
                </a:lnTo>
                <a:lnTo>
                  <a:pt x="76315" y="131841"/>
                </a:lnTo>
                <a:lnTo>
                  <a:pt x="54894" y="72392"/>
                </a:lnTo>
                <a:lnTo>
                  <a:pt x="39516" y="29444"/>
                </a:lnTo>
                <a:lnTo>
                  <a:pt x="30856" y="4843"/>
                </a:lnTo>
                <a:lnTo>
                  <a:pt x="29255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77495" y="10737850"/>
            <a:ext cx="3277870" cy="185420"/>
          </a:xfrm>
          <a:custGeom>
            <a:avLst/>
            <a:gdLst/>
            <a:ahLst/>
            <a:cxnLst/>
            <a:rect l="l" t="t" r="r" b="b"/>
            <a:pathLst>
              <a:path w="3277870" h="185420">
                <a:moveTo>
                  <a:pt x="3270790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8570"/>
                </a:lnTo>
                <a:lnTo>
                  <a:pt x="6701" y="185271"/>
                </a:lnTo>
                <a:lnTo>
                  <a:pt x="3270790" y="185271"/>
                </a:lnTo>
                <a:lnTo>
                  <a:pt x="3277491" y="178570"/>
                </a:lnTo>
                <a:lnTo>
                  <a:pt x="3277491" y="155335"/>
                </a:lnTo>
                <a:lnTo>
                  <a:pt x="29946" y="155335"/>
                </a:lnTo>
                <a:lnTo>
                  <a:pt x="29946" y="29946"/>
                </a:lnTo>
                <a:lnTo>
                  <a:pt x="3277491" y="29946"/>
                </a:lnTo>
                <a:lnTo>
                  <a:pt x="3277491" y="6711"/>
                </a:lnTo>
                <a:lnTo>
                  <a:pt x="3270790" y="0"/>
                </a:lnTo>
                <a:close/>
              </a:path>
              <a:path w="3277870" h="185420">
                <a:moveTo>
                  <a:pt x="3277491" y="29946"/>
                </a:moveTo>
                <a:lnTo>
                  <a:pt x="3247555" y="29946"/>
                </a:lnTo>
                <a:lnTo>
                  <a:pt x="3247555" y="155335"/>
                </a:lnTo>
                <a:lnTo>
                  <a:pt x="3277491" y="155335"/>
                </a:lnTo>
                <a:lnTo>
                  <a:pt x="3277491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623854" y="11034976"/>
            <a:ext cx="367030" cy="243840"/>
          </a:xfrm>
          <a:custGeom>
            <a:avLst/>
            <a:gdLst/>
            <a:ahLst/>
            <a:cxnLst/>
            <a:rect l="l" t="t" r="r" b="b"/>
            <a:pathLst>
              <a:path w="367029" h="243840">
                <a:moveTo>
                  <a:pt x="300964" y="0"/>
                </a:moveTo>
                <a:lnTo>
                  <a:pt x="281980" y="2094"/>
                </a:lnTo>
                <a:lnTo>
                  <a:pt x="20261" y="69897"/>
                </a:lnTo>
                <a:lnTo>
                  <a:pt x="0" y="75579"/>
                </a:lnTo>
                <a:lnTo>
                  <a:pt x="197124" y="243616"/>
                </a:lnTo>
                <a:lnTo>
                  <a:pt x="342816" y="119421"/>
                </a:lnTo>
                <a:lnTo>
                  <a:pt x="359418" y="98293"/>
                </a:lnTo>
                <a:lnTo>
                  <a:pt x="366412" y="73306"/>
                </a:lnTo>
                <a:lnTo>
                  <a:pt x="363552" y="47516"/>
                </a:lnTo>
                <a:lnTo>
                  <a:pt x="350586" y="23979"/>
                </a:lnTo>
                <a:lnTo>
                  <a:pt x="336326" y="11284"/>
                </a:lnTo>
                <a:lnTo>
                  <a:pt x="319432" y="3177"/>
                </a:lnTo>
                <a:lnTo>
                  <a:pt x="300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08132" y="11020056"/>
            <a:ext cx="397510" cy="273685"/>
          </a:xfrm>
          <a:custGeom>
            <a:avLst/>
            <a:gdLst/>
            <a:ahLst/>
            <a:cxnLst/>
            <a:rect l="l" t="t" r="r" b="b"/>
            <a:pathLst>
              <a:path w="397509" h="273684">
                <a:moveTo>
                  <a:pt x="317100" y="0"/>
                </a:moveTo>
                <a:lnTo>
                  <a:pt x="28428" y="71360"/>
                </a:lnTo>
                <a:lnTo>
                  <a:pt x="0" y="92951"/>
                </a:lnTo>
                <a:lnTo>
                  <a:pt x="1905" y="98385"/>
                </a:lnTo>
                <a:lnTo>
                  <a:pt x="205941" y="272306"/>
                </a:lnTo>
                <a:lnTo>
                  <a:pt x="209386" y="273500"/>
                </a:lnTo>
                <a:lnTo>
                  <a:pt x="216307" y="273500"/>
                </a:lnTo>
                <a:lnTo>
                  <a:pt x="219752" y="272306"/>
                </a:lnTo>
                <a:lnTo>
                  <a:pt x="259009" y="238862"/>
                </a:lnTo>
                <a:lnTo>
                  <a:pt x="212841" y="238862"/>
                </a:lnTo>
                <a:lnTo>
                  <a:pt x="46888" y="97390"/>
                </a:lnTo>
                <a:lnTo>
                  <a:pt x="301425" y="31497"/>
                </a:lnTo>
                <a:lnTo>
                  <a:pt x="316169" y="29911"/>
                </a:lnTo>
                <a:lnTo>
                  <a:pt x="378103" y="29911"/>
                </a:lnTo>
                <a:lnTo>
                  <a:pt x="377737" y="29246"/>
                </a:lnTo>
                <a:lnTo>
                  <a:pt x="360362" y="13820"/>
                </a:lnTo>
                <a:lnTo>
                  <a:pt x="339685" y="3922"/>
                </a:lnTo>
                <a:lnTo>
                  <a:pt x="317100" y="0"/>
                </a:lnTo>
                <a:close/>
              </a:path>
              <a:path w="397509" h="273684">
                <a:moveTo>
                  <a:pt x="378103" y="29911"/>
                </a:moveTo>
                <a:lnTo>
                  <a:pt x="316169" y="29911"/>
                </a:lnTo>
                <a:lnTo>
                  <a:pt x="330589" y="32414"/>
                </a:lnTo>
                <a:lnTo>
                  <a:pt x="343788" y="38728"/>
                </a:lnTo>
                <a:lnTo>
                  <a:pt x="354868" y="48575"/>
                </a:lnTo>
                <a:lnTo>
                  <a:pt x="364949" y="66899"/>
                </a:lnTo>
                <a:lnTo>
                  <a:pt x="367173" y="87011"/>
                </a:lnTo>
                <a:lnTo>
                  <a:pt x="361734" y="106499"/>
                </a:lnTo>
                <a:lnTo>
                  <a:pt x="348827" y="122950"/>
                </a:lnTo>
                <a:lnTo>
                  <a:pt x="212841" y="238862"/>
                </a:lnTo>
                <a:lnTo>
                  <a:pt x="259009" y="238862"/>
                </a:lnTo>
                <a:lnTo>
                  <a:pt x="368240" y="145734"/>
                </a:lnTo>
                <a:lnTo>
                  <a:pt x="388465" y="119966"/>
                </a:lnTo>
                <a:lnTo>
                  <a:pt x="396995" y="89441"/>
                </a:lnTo>
                <a:lnTo>
                  <a:pt x="393522" y="57941"/>
                </a:lnTo>
                <a:lnTo>
                  <a:pt x="378103" y="29911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8187" y="10119262"/>
            <a:ext cx="3252470" cy="1174750"/>
          </a:xfrm>
          <a:custGeom>
            <a:avLst/>
            <a:gdLst/>
            <a:ahLst/>
            <a:cxnLst/>
            <a:rect l="l" t="t" r="r" b="b"/>
            <a:pathLst>
              <a:path w="3252470" h="1174750">
                <a:moveTo>
                  <a:pt x="1425190" y="0"/>
                </a:moveTo>
                <a:lnTo>
                  <a:pt x="1354036" y="2197"/>
                </a:lnTo>
                <a:lnTo>
                  <a:pt x="1284606" y="8281"/>
                </a:lnTo>
                <a:lnTo>
                  <a:pt x="1216909" y="18066"/>
                </a:lnTo>
                <a:lnTo>
                  <a:pt x="1150951" y="31363"/>
                </a:lnTo>
                <a:lnTo>
                  <a:pt x="1086742" y="47984"/>
                </a:lnTo>
                <a:lnTo>
                  <a:pt x="1024288" y="67743"/>
                </a:lnTo>
                <a:lnTo>
                  <a:pt x="963598" y="90452"/>
                </a:lnTo>
                <a:lnTo>
                  <a:pt x="904679" y="115922"/>
                </a:lnTo>
                <a:lnTo>
                  <a:pt x="847538" y="143968"/>
                </a:lnTo>
                <a:lnTo>
                  <a:pt x="792185" y="174400"/>
                </a:lnTo>
                <a:lnTo>
                  <a:pt x="719345" y="219568"/>
                </a:lnTo>
                <a:lnTo>
                  <a:pt x="674871" y="250145"/>
                </a:lnTo>
                <a:lnTo>
                  <a:pt x="631763" y="282060"/>
                </a:lnTo>
                <a:lnTo>
                  <a:pt x="590026" y="315192"/>
                </a:lnTo>
                <a:lnTo>
                  <a:pt x="549665" y="349418"/>
                </a:lnTo>
                <a:lnTo>
                  <a:pt x="510684" y="384616"/>
                </a:lnTo>
                <a:lnTo>
                  <a:pt x="473088" y="420663"/>
                </a:lnTo>
                <a:lnTo>
                  <a:pt x="436882" y="457436"/>
                </a:lnTo>
                <a:lnTo>
                  <a:pt x="402070" y="494815"/>
                </a:lnTo>
                <a:lnTo>
                  <a:pt x="368657" y="532675"/>
                </a:lnTo>
                <a:lnTo>
                  <a:pt x="336648" y="570896"/>
                </a:lnTo>
                <a:lnTo>
                  <a:pt x="306048" y="609353"/>
                </a:lnTo>
                <a:lnTo>
                  <a:pt x="276860" y="647926"/>
                </a:lnTo>
                <a:lnTo>
                  <a:pt x="236366" y="704052"/>
                </a:lnTo>
                <a:lnTo>
                  <a:pt x="198985" y="758264"/>
                </a:lnTo>
                <a:lnTo>
                  <a:pt x="164733" y="810470"/>
                </a:lnTo>
                <a:lnTo>
                  <a:pt x="133628" y="860572"/>
                </a:lnTo>
                <a:lnTo>
                  <a:pt x="105685" y="908478"/>
                </a:lnTo>
                <a:lnTo>
                  <a:pt x="80921" y="954091"/>
                </a:lnTo>
                <a:lnTo>
                  <a:pt x="59352" y="997316"/>
                </a:lnTo>
                <a:lnTo>
                  <a:pt x="40994" y="1038060"/>
                </a:lnTo>
                <a:lnTo>
                  <a:pt x="25863" y="1076227"/>
                </a:lnTo>
                <a:lnTo>
                  <a:pt x="5350" y="1144451"/>
                </a:lnTo>
                <a:lnTo>
                  <a:pt x="0" y="1174318"/>
                </a:lnTo>
                <a:lnTo>
                  <a:pt x="1805473" y="1174318"/>
                </a:lnTo>
                <a:lnTo>
                  <a:pt x="1805473" y="1104435"/>
                </a:lnTo>
                <a:lnTo>
                  <a:pt x="2236884" y="639109"/>
                </a:lnTo>
                <a:lnTo>
                  <a:pt x="2783511" y="639109"/>
                </a:lnTo>
                <a:lnTo>
                  <a:pt x="2742836" y="602930"/>
                </a:lnTo>
                <a:lnTo>
                  <a:pt x="2694188" y="561050"/>
                </a:lnTo>
                <a:lnTo>
                  <a:pt x="2645941" y="520892"/>
                </a:lnTo>
                <a:lnTo>
                  <a:pt x="2598095" y="482432"/>
                </a:lnTo>
                <a:lnTo>
                  <a:pt x="2550651" y="445648"/>
                </a:lnTo>
                <a:lnTo>
                  <a:pt x="2503610" y="410515"/>
                </a:lnTo>
                <a:lnTo>
                  <a:pt x="2456973" y="377010"/>
                </a:lnTo>
                <a:lnTo>
                  <a:pt x="2410741" y="345111"/>
                </a:lnTo>
                <a:lnTo>
                  <a:pt x="2364915" y="314792"/>
                </a:lnTo>
                <a:lnTo>
                  <a:pt x="2319496" y="286032"/>
                </a:lnTo>
                <a:lnTo>
                  <a:pt x="2274484" y="258805"/>
                </a:lnTo>
                <a:lnTo>
                  <a:pt x="2229882" y="233090"/>
                </a:lnTo>
                <a:lnTo>
                  <a:pt x="2185690" y="208863"/>
                </a:lnTo>
                <a:lnTo>
                  <a:pt x="2141908" y="186099"/>
                </a:lnTo>
                <a:lnTo>
                  <a:pt x="2098538" y="164777"/>
                </a:lnTo>
                <a:lnTo>
                  <a:pt x="2055581" y="144871"/>
                </a:lnTo>
                <a:lnTo>
                  <a:pt x="2013037" y="126359"/>
                </a:lnTo>
                <a:lnTo>
                  <a:pt x="1970909" y="109218"/>
                </a:lnTo>
                <a:lnTo>
                  <a:pt x="1929195" y="93424"/>
                </a:lnTo>
                <a:lnTo>
                  <a:pt x="1887899" y="78953"/>
                </a:lnTo>
                <a:lnTo>
                  <a:pt x="1847020" y="65782"/>
                </a:lnTo>
                <a:lnTo>
                  <a:pt x="1806560" y="53888"/>
                </a:lnTo>
                <a:lnTo>
                  <a:pt x="1766519" y="43246"/>
                </a:lnTo>
                <a:lnTo>
                  <a:pt x="1726899" y="33835"/>
                </a:lnTo>
                <a:lnTo>
                  <a:pt x="1687700" y="25630"/>
                </a:lnTo>
                <a:lnTo>
                  <a:pt x="1648923" y="18607"/>
                </a:lnTo>
                <a:lnTo>
                  <a:pt x="1610570" y="12744"/>
                </a:lnTo>
                <a:lnTo>
                  <a:pt x="1572641" y="8017"/>
                </a:lnTo>
                <a:lnTo>
                  <a:pt x="1498061" y="1877"/>
                </a:lnTo>
                <a:lnTo>
                  <a:pt x="1461411" y="417"/>
                </a:lnTo>
                <a:lnTo>
                  <a:pt x="1425190" y="0"/>
                </a:lnTo>
                <a:close/>
              </a:path>
              <a:path w="3252470" h="1174750">
                <a:moveTo>
                  <a:pt x="2783511" y="639109"/>
                </a:moveTo>
                <a:lnTo>
                  <a:pt x="2236884" y="639109"/>
                </a:lnTo>
                <a:lnTo>
                  <a:pt x="3247220" y="1126728"/>
                </a:lnTo>
                <a:lnTo>
                  <a:pt x="3249545" y="1127901"/>
                </a:lnTo>
                <a:lnTo>
                  <a:pt x="3251681" y="1126047"/>
                </a:lnTo>
                <a:lnTo>
                  <a:pt x="3251785" y="1124016"/>
                </a:lnTo>
                <a:lnTo>
                  <a:pt x="3251984" y="1123252"/>
                </a:lnTo>
                <a:lnTo>
                  <a:pt x="3198509" y="1061208"/>
                </a:lnTo>
                <a:lnTo>
                  <a:pt x="3146304" y="1002775"/>
                </a:lnTo>
                <a:lnTo>
                  <a:pt x="3094490" y="946275"/>
                </a:lnTo>
                <a:lnTo>
                  <a:pt x="3043069" y="891685"/>
                </a:lnTo>
                <a:lnTo>
                  <a:pt x="2992041" y="838981"/>
                </a:lnTo>
                <a:lnTo>
                  <a:pt x="2941407" y="788139"/>
                </a:lnTo>
                <a:lnTo>
                  <a:pt x="2891169" y="739136"/>
                </a:lnTo>
                <a:lnTo>
                  <a:pt x="2841327" y="691950"/>
                </a:lnTo>
                <a:lnTo>
                  <a:pt x="2791882" y="646555"/>
                </a:lnTo>
                <a:lnTo>
                  <a:pt x="2783511" y="639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2796" y="10103719"/>
            <a:ext cx="3282950" cy="1205230"/>
          </a:xfrm>
          <a:custGeom>
            <a:avLst/>
            <a:gdLst/>
            <a:ahLst/>
            <a:cxnLst/>
            <a:rect l="l" t="t" r="r" b="b"/>
            <a:pathLst>
              <a:path w="3282950" h="1205229">
                <a:moveTo>
                  <a:pt x="1428575" y="0"/>
                </a:moveTo>
                <a:lnTo>
                  <a:pt x="1358978" y="2810"/>
                </a:lnTo>
                <a:lnTo>
                  <a:pt x="1291354" y="9264"/>
                </a:lnTo>
                <a:lnTo>
                  <a:pt x="1225711" y="19132"/>
                </a:lnTo>
                <a:lnTo>
                  <a:pt x="1162056" y="32181"/>
                </a:lnTo>
                <a:lnTo>
                  <a:pt x="1100398" y="48181"/>
                </a:lnTo>
                <a:lnTo>
                  <a:pt x="1040743" y="66900"/>
                </a:lnTo>
                <a:lnTo>
                  <a:pt x="983099" y="88108"/>
                </a:lnTo>
                <a:lnTo>
                  <a:pt x="927473" y="111574"/>
                </a:lnTo>
                <a:lnTo>
                  <a:pt x="873873" y="137066"/>
                </a:lnTo>
                <a:lnTo>
                  <a:pt x="822307" y="164354"/>
                </a:lnTo>
                <a:lnTo>
                  <a:pt x="772782" y="193205"/>
                </a:lnTo>
                <a:lnTo>
                  <a:pt x="731245" y="219506"/>
                </a:lnTo>
                <a:lnTo>
                  <a:pt x="690131" y="247510"/>
                </a:lnTo>
                <a:lnTo>
                  <a:pt x="649491" y="277173"/>
                </a:lnTo>
                <a:lnTo>
                  <a:pt x="609375" y="308445"/>
                </a:lnTo>
                <a:lnTo>
                  <a:pt x="569834" y="341282"/>
                </a:lnTo>
                <a:lnTo>
                  <a:pt x="530917" y="375634"/>
                </a:lnTo>
                <a:lnTo>
                  <a:pt x="492676" y="411456"/>
                </a:lnTo>
                <a:lnTo>
                  <a:pt x="455159" y="448700"/>
                </a:lnTo>
                <a:lnTo>
                  <a:pt x="418418" y="487319"/>
                </a:lnTo>
                <a:lnTo>
                  <a:pt x="382502" y="527266"/>
                </a:lnTo>
                <a:lnTo>
                  <a:pt x="347463" y="568494"/>
                </a:lnTo>
                <a:lnTo>
                  <a:pt x="313349" y="610956"/>
                </a:lnTo>
                <a:lnTo>
                  <a:pt x="280211" y="654605"/>
                </a:lnTo>
                <a:lnTo>
                  <a:pt x="240431" y="709709"/>
                </a:lnTo>
                <a:lnTo>
                  <a:pt x="203434" y="763278"/>
                </a:lnTo>
                <a:lnTo>
                  <a:pt x="169285" y="815191"/>
                </a:lnTo>
                <a:lnTo>
                  <a:pt x="138046" y="865328"/>
                </a:lnTo>
                <a:lnTo>
                  <a:pt x="109781" y="913567"/>
                </a:lnTo>
                <a:lnTo>
                  <a:pt x="84555" y="959787"/>
                </a:lnTo>
                <a:lnTo>
                  <a:pt x="62429" y="1003867"/>
                </a:lnTo>
                <a:lnTo>
                  <a:pt x="43470" y="1045686"/>
                </a:lnTo>
                <a:lnTo>
                  <a:pt x="27739" y="1085122"/>
                </a:lnTo>
                <a:lnTo>
                  <a:pt x="15300" y="1122056"/>
                </a:lnTo>
                <a:lnTo>
                  <a:pt x="554" y="1187929"/>
                </a:lnTo>
                <a:lnTo>
                  <a:pt x="0" y="1192201"/>
                </a:lnTo>
                <a:lnTo>
                  <a:pt x="1298" y="1196505"/>
                </a:lnTo>
                <a:lnTo>
                  <a:pt x="6984" y="1202976"/>
                </a:lnTo>
                <a:lnTo>
                  <a:pt x="11088" y="1204829"/>
                </a:lnTo>
                <a:lnTo>
                  <a:pt x="2092637" y="1204829"/>
                </a:lnTo>
                <a:lnTo>
                  <a:pt x="2099328" y="1198128"/>
                </a:lnTo>
                <a:lnTo>
                  <a:pt x="2099328" y="1181594"/>
                </a:lnTo>
                <a:lnTo>
                  <a:pt x="2092637" y="1174893"/>
                </a:lnTo>
                <a:lnTo>
                  <a:pt x="32941" y="1174893"/>
                </a:lnTo>
                <a:lnTo>
                  <a:pt x="40742" y="1141533"/>
                </a:lnTo>
                <a:lnTo>
                  <a:pt x="66912" y="1066715"/>
                </a:lnTo>
                <a:lnTo>
                  <a:pt x="85235" y="1025225"/>
                </a:lnTo>
                <a:lnTo>
                  <a:pt x="106942" y="981240"/>
                </a:lnTo>
                <a:lnTo>
                  <a:pt x="131961" y="934893"/>
                </a:lnTo>
                <a:lnTo>
                  <a:pt x="160224" y="886315"/>
                </a:lnTo>
                <a:lnTo>
                  <a:pt x="191659" y="835640"/>
                </a:lnTo>
                <a:lnTo>
                  <a:pt x="226198" y="783000"/>
                </a:lnTo>
                <a:lnTo>
                  <a:pt x="263770" y="728527"/>
                </a:lnTo>
                <a:lnTo>
                  <a:pt x="304304" y="672353"/>
                </a:lnTo>
                <a:lnTo>
                  <a:pt x="336906" y="629419"/>
                </a:lnTo>
                <a:lnTo>
                  <a:pt x="370461" y="587654"/>
                </a:lnTo>
                <a:lnTo>
                  <a:pt x="404920" y="547107"/>
                </a:lnTo>
                <a:lnTo>
                  <a:pt x="440233" y="507823"/>
                </a:lnTo>
                <a:lnTo>
                  <a:pt x="476351" y="469848"/>
                </a:lnTo>
                <a:lnTo>
                  <a:pt x="513225" y="433230"/>
                </a:lnTo>
                <a:lnTo>
                  <a:pt x="550805" y="398014"/>
                </a:lnTo>
                <a:lnTo>
                  <a:pt x="589042" y="364247"/>
                </a:lnTo>
                <a:lnTo>
                  <a:pt x="627887" y="331976"/>
                </a:lnTo>
                <a:lnTo>
                  <a:pt x="667289" y="301246"/>
                </a:lnTo>
                <a:lnTo>
                  <a:pt x="707201" y="272106"/>
                </a:lnTo>
                <a:lnTo>
                  <a:pt x="747572" y="244600"/>
                </a:lnTo>
                <a:lnTo>
                  <a:pt x="788352" y="218775"/>
                </a:lnTo>
                <a:lnTo>
                  <a:pt x="837987" y="189896"/>
                </a:lnTo>
                <a:lnTo>
                  <a:pt x="889723" y="162637"/>
                </a:lnTo>
                <a:lnTo>
                  <a:pt x="943551" y="137241"/>
                </a:lnTo>
                <a:lnTo>
                  <a:pt x="999466" y="113950"/>
                </a:lnTo>
                <a:lnTo>
                  <a:pt x="1057462" y="93007"/>
                </a:lnTo>
                <a:lnTo>
                  <a:pt x="1117530" y="74656"/>
                </a:lnTo>
                <a:lnTo>
                  <a:pt x="1179665" y="59138"/>
                </a:lnTo>
                <a:lnTo>
                  <a:pt x="1243859" y="46696"/>
                </a:lnTo>
                <a:lnTo>
                  <a:pt x="1310106" y="37574"/>
                </a:lnTo>
                <a:lnTo>
                  <a:pt x="1378398" y="32013"/>
                </a:lnTo>
                <a:lnTo>
                  <a:pt x="1448730" y="30257"/>
                </a:lnTo>
                <a:lnTo>
                  <a:pt x="1728506" y="30257"/>
                </a:lnTo>
                <a:lnTo>
                  <a:pt x="1726550" y="29819"/>
                </a:lnTo>
                <a:lnTo>
                  <a:pt x="1687599" y="22196"/>
                </a:lnTo>
                <a:lnTo>
                  <a:pt x="1649134" y="15743"/>
                </a:lnTo>
                <a:lnTo>
                  <a:pt x="1611154" y="10432"/>
                </a:lnTo>
                <a:lnTo>
                  <a:pt x="1536655" y="3122"/>
                </a:lnTo>
                <a:lnTo>
                  <a:pt x="1464112" y="33"/>
                </a:lnTo>
                <a:lnTo>
                  <a:pt x="1428575" y="0"/>
                </a:lnTo>
                <a:close/>
              </a:path>
              <a:path w="3282950" h="1205229">
                <a:moveTo>
                  <a:pt x="2252810" y="638302"/>
                </a:moveTo>
                <a:lnTo>
                  <a:pt x="2245743" y="639674"/>
                </a:lnTo>
                <a:lnTo>
                  <a:pt x="1807327" y="1112581"/>
                </a:lnTo>
                <a:lnTo>
                  <a:pt x="1805892" y="1116214"/>
                </a:lnTo>
                <a:lnTo>
                  <a:pt x="1805892" y="1174893"/>
                </a:lnTo>
                <a:lnTo>
                  <a:pt x="1835839" y="1174893"/>
                </a:lnTo>
                <a:lnTo>
                  <a:pt x="1835839" y="1125847"/>
                </a:lnTo>
                <a:lnTo>
                  <a:pt x="2255732" y="672940"/>
                </a:lnTo>
                <a:lnTo>
                  <a:pt x="2324583" y="672940"/>
                </a:lnTo>
                <a:lnTo>
                  <a:pt x="2252810" y="638302"/>
                </a:lnTo>
                <a:close/>
              </a:path>
              <a:path w="3282950" h="1205229">
                <a:moveTo>
                  <a:pt x="2324583" y="672940"/>
                </a:moveTo>
                <a:lnTo>
                  <a:pt x="2255732" y="672940"/>
                </a:lnTo>
                <a:lnTo>
                  <a:pt x="3255911" y="1155647"/>
                </a:lnTo>
                <a:lnTo>
                  <a:pt x="3261419" y="1158412"/>
                </a:lnTo>
                <a:lnTo>
                  <a:pt x="3267858" y="1158223"/>
                </a:lnTo>
                <a:lnTo>
                  <a:pt x="3278088" y="1152234"/>
                </a:lnTo>
                <a:lnTo>
                  <a:pt x="3281366" y="1147229"/>
                </a:lnTo>
                <a:lnTo>
                  <a:pt x="3282025" y="1141533"/>
                </a:lnTo>
                <a:lnTo>
                  <a:pt x="3282695" y="1136957"/>
                </a:lnTo>
                <a:lnTo>
                  <a:pt x="3281470" y="1132193"/>
                </a:lnTo>
                <a:lnTo>
                  <a:pt x="3278940" y="1128790"/>
                </a:lnTo>
                <a:lnTo>
                  <a:pt x="3269136" y="1128790"/>
                </a:lnTo>
                <a:lnTo>
                  <a:pt x="3268842" y="1128653"/>
                </a:lnTo>
                <a:lnTo>
                  <a:pt x="3278838" y="1128653"/>
                </a:lnTo>
                <a:lnTo>
                  <a:pt x="3278099" y="1127659"/>
                </a:lnTo>
                <a:lnTo>
                  <a:pt x="3257601" y="1104131"/>
                </a:lnTo>
                <a:lnTo>
                  <a:pt x="3218048" y="1104131"/>
                </a:lnTo>
                <a:lnTo>
                  <a:pt x="2324583" y="672940"/>
                </a:lnTo>
                <a:close/>
              </a:path>
              <a:path w="3282950" h="1205229">
                <a:moveTo>
                  <a:pt x="3278838" y="1128653"/>
                </a:moveTo>
                <a:lnTo>
                  <a:pt x="3268842" y="1128653"/>
                </a:lnTo>
                <a:lnTo>
                  <a:pt x="3269136" y="1128790"/>
                </a:lnTo>
                <a:lnTo>
                  <a:pt x="3278940" y="1128790"/>
                </a:lnTo>
                <a:lnTo>
                  <a:pt x="3278838" y="1128653"/>
                </a:lnTo>
                <a:close/>
              </a:path>
              <a:path w="3282950" h="1205229">
                <a:moveTo>
                  <a:pt x="1728506" y="30257"/>
                </a:moveTo>
                <a:lnTo>
                  <a:pt x="1448730" y="30257"/>
                </a:lnTo>
                <a:lnTo>
                  <a:pt x="1484659" y="30881"/>
                </a:lnTo>
                <a:lnTo>
                  <a:pt x="1521095" y="32548"/>
                </a:lnTo>
                <a:lnTo>
                  <a:pt x="1595484" y="39129"/>
                </a:lnTo>
                <a:lnTo>
                  <a:pt x="1633437" y="44104"/>
                </a:lnTo>
                <a:lnTo>
                  <a:pt x="1671893" y="50243"/>
                </a:lnTo>
                <a:lnTo>
                  <a:pt x="1710852" y="57576"/>
                </a:lnTo>
                <a:lnTo>
                  <a:pt x="1750314" y="66132"/>
                </a:lnTo>
                <a:lnTo>
                  <a:pt x="1790276" y="75944"/>
                </a:lnTo>
                <a:lnTo>
                  <a:pt x="1830739" y="87040"/>
                </a:lnTo>
                <a:lnTo>
                  <a:pt x="1871702" y="99451"/>
                </a:lnTo>
                <a:lnTo>
                  <a:pt x="1913163" y="113208"/>
                </a:lnTo>
                <a:lnTo>
                  <a:pt x="1955123" y="128341"/>
                </a:lnTo>
                <a:lnTo>
                  <a:pt x="1997579" y="144880"/>
                </a:lnTo>
                <a:lnTo>
                  <a:pt x="2040532" y="162856"/>
                </a:lnTo>
                <a:lnTo>
                  <a:pt x="2083980" y="182298"/>
                </a:lnTo>
                <a:lnTo>
                  <a:pt x="2127922" y="203238"/>
                </a:lnTo>
                <a:lnTo>
                  <a:pt x="2172358" y="225706"/>
                </a:lnTo>
                <a:lnTo>
                  <a:pt x="2217287" y="249731"/>
                </a:lnTo>
                <a:lnTo>
                  <a:pt x="2262708" y="275345"/>
                </a:lnTo>
                <a:lnTo>
                  <a:pt x="2308620" y="302577"/>
                </a:lnTo>
                <a:lnTo>
                  <a:pt x="2355022" y="331458"/>
                </a:lnTo>
                <a:lnTo>
                  <a:pt x="2401914" y="362019"/>
                </a:lnTo>
                <a:lnTo>
                  <a:pt x="2449294" y="394289"/>
                </a:lnTo>
                <a:lnTo>
                  <a:pt x="2497162" y="428299"/>
                </a:lnTo>
                <a:lnTo>
                  <a:pt x="2545517" y="464080"/>
                </a:lnTo>
                <a:lnTo>
                  <a:pt x="2594358" y="501661"/>
                </a:lnTo>
                <a:lnTo>
                  <a:pt x="2643684" y="541073"/>
                </a:lnTo>
                <a:lnTo>
                  <a:pt x="2693494" y="582347"/>
                </a:lnTo>
                <a:lnTo>
                  <a:pt x="2743788" y="625512"/>
                </a:lnTo>
                <a:lnTo>
                  <a:pt x="2794564" y="670599"/>
                </a:lnTo>
                <a:lnTo>
                  <a:pt x="2845823" y="717639"/>
                </a:lnTo>
                <a:lnTo>
                  <a:pt x="2897562" y="766661"/>
                </a:lnTo>
                <a:lnTo>
                  <a:pt x="2949781" y="817696"/>
                </a:lnTo>
                <a:lnTo>
                  <a:pt x="3002479" y="870775"/>
                </a:lnTo>
                <a:lnTo>
                  <a:pt x="3055656" y="925927"/>
                </a:lnTo>
                <a:lnTo>
                  <a:pt x="3109310" y="983184"/>
                </a:lnTo>
                <a:lnTo>
                  <a:pt x="3163441" y="1042575"/>
                </a:lnTo>
                <a:lnTo>
                  <a:pt x="3218048" y="1104131"/>
                </a:lnTo>
                <a:lnTo>
                  <a:pt x="3257601" y="1104131"/>
                </a:lnTo>
                <a:lnTo>
                  <a:pt x="3223419" y="1064895"/>
                </a:lnTo>
                <a:lnTo>
                  <a:pt x="3169445" y="1004549"/>
                </a:lnTo>
                <a:lnTo>
                  <a:pt x="3115925" y="946299"/>
                </a:lnTo>
                <a:lnTo>
                  <a:pt x="3062862" y="890115"/>
                </a:lnTo>
                <a:lnTo>
                  <a:pt x="3010255" y="835968"/>
                </a:lnTo>
                <a:lnTo>
                  <a:pt x="2958106" y="783830"/>
                </a:lnTo>
                <a:lnTo>
                  <a:pt x="2906416" y="733671"/>
                </a:lnTo>
                <a:lnTo>
                  <a:pt x="2855186" y="685464"/>
                </a:lnTo>
                <a:lnTo>
                  <a:pt x="2804416" y="639179"/>
                </a:lnTo>
                <a:lnTo>
                  <a:pt x="2754108" y="594786"/>
                </a:lnTo>
                <a:lnTo>
                  <a:pt x="2704262" y="552258"/>
                </a:lnTo>
                <a:lnTo>
                  <a:pt x="2654879" y="511565"/>
                </a:lnTo>
                <a:lnTo>
                  <a:pt x="2605961" y="472679"/>
                </a:lnTo>
                <a:lnTo>
                  <a:pt x="2557508" y="435570"/>
                </a:lnTo>
                <a:lnTo>
                  <a:pt x="2509521" y="400210"/>
                </a:lnTo>
                <a:lnTo>
                  <a:pt x="2462002" y="366569"/>
                </a:lnTo>
                <a:lnTo>
                  <a:pt x="2414950" y="334620"/>
                </a:lnTo>
                <a:lnTo>
                  <a:pt x="2368368" y="304332"/>
                </a:lnTo>
                <a:lnTo>
                  <a:pt x="2322255" y="275678"/>
                </a:lnTo>
                <a:lnTo>
                  <a:pt x="2276614" y="248628"/>
                </a:lnTo>
                <a:lnTo>
                  <a:pt x="2231444" y="223153"/>
                </a:lnTo>
                <a:lnTo>
                  <a:pt x="2186747" y="199225"/>
                </a:lnTo>
                <a:lnTo>
                  <a:pt x="2142524" y="176814"/>
                </a:lnTo>
                <a:lnTo>
                  <a:pt x="2098775" y="155892"/>
                </a:lnTo>
                <a:lnTo>
                  <a:pt x="2055502" y="136430"/>
                </a:lnTo>
                <a:lnTo>
                  <a:pt x="2012705" y="118398"/>
                </a:lnTo>
                <a:lnTo>
                  <a:pt x="1970386" y="101769"/>
                </a:lnTo>
                <a:lnTo>
                  <a:pt x="1928545" y="86513"/>
                </a:lnTo>
                <a:lnTo>
                  <a:pt x="1887184" y="72601"/>
                </a:lnTo>
                <a:lnTo>
                  <a:pt x="1846303" y="60005"/>
                </a:lnTo>
                <a:lnTo>
                  <a:pt x="1805903" y="48695"/>
                </a:lnTo>
                <a:lnTo>
                  <a:pt x="1765985" y="38643"/>
                </a:lnTo>
                <a:lnTo>
                  <a:pt x="1728506" y="3025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13667" y="10758368"/>
            <a:ext cx="1456055" cy="535305"/>
          </a:xfrm>
          <a:custGeom>
            <a:avLst/>
            <a:gdLst/>
            <a:ahLst/>
            <a:cxnLst/>
            <a:rect l="l" t="t" r="r" b="b"/>
            <a:pathLst>
              <a:path w="1456054" h="535304">
                <a:moveTo>
                  <a:pt x="431400" y="0"/>
                </a:moveTo>
                <a:lnTo>
                  <a:pt x="0" y="465336"/>
                </a:lnTo>
                <a:lnTo>
                  <a:pt x="0" y="535208"/>
                </a:lnTo>
                <a:lnTo>
                  <a:pt x="290839" y="535208"/>
                </a:lnTo>
                <a:lnTo>
                  <a:pt x="126027" y="455630"/>
                </a:lnTo>
                <a:lnTo>
                  <a:pt x="142534" y="412692"/>
                </a:lnTo>
                <a:lnTo>
                  <a:pt x="185400" y="366571"/>
                </a:lnTo>
                <a:lnTo>
                  <a:pt x="288252" y="288638"/>
                </a:lnTo>
                <a:lnTo>
                  <a:pt x="484718" y="150267"/>
                </a:lnTo>
                <a:lnTo>
                  <a:pt x="742749" y="150267"/>
                </a:lnTo>
                <a:lnTo>
                  <a:pt x="431400" y="0"/>
                </a:lnTo>
                <a:close/>
              </a:path>
              <a:path w="1456054" h="535304">
                <a:moveTo>
                  <a:pt x="742749" y="150267"/>
                </a:moveTo>
                <a:lnTo>
                  <a:pt x="484718" y="150267"/>
                </a:lnTo>
                <a:lnTo>
                  <a:pt x="621708" y="183546"/>
                </a:lnTo>
                <a:lnTo>
                  <a:pt x="744512" y="234737"/>
                </a:lnTo>
                <a:lnTo>
                  <a:pt x="922558" y="339928"/>
                </a:lnTo>
                <a:lnTo>
                  <a:pt x="1225271" y="535208"/>
                </a:lnTo>
                <a:lnTo>
                  <a:pt x="1431076" y="535208"/>
                </a:lnTo>
                <a:lnTo>
                  <a:pt x="1455809" y="494414"/>
                </a:lnTo>
                <a:lnTo>
                  <a:pt x="742749" y="15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98691" y="10742017"/>
            <a:ext cx="1486535" cy="567055"/>
          </a:xfrm>
          <a:custGeom>
            <a:avLst/>
            <a:gdLst/>
            <a:ahLst/>
            <a:cxnLst/>
            <a:rect l="l" t="t" r="r" b="b"/>
            <a:pathLst>
              <a:path w="1486534" h="567054">
                <a:moveTo>
                  <a:pt x="446918" y="0"/>
                </a:moveTo>
                <a:lnTo>
                  <a:pt x="439850" y="1371"/>
                </a:lnTo>
                <a:lnTo>
                  <a:pt x="1424" y="474278"/>
                </a:lnTo>
                <a:lnTo>
                  <a:pt x="0" y="477922"/>
                </a:lnTo>
                <a:lnTo>
                  <a:pt x="36" y="559861"/>
                </a:lnTo>
                <a:lnTo>
                  <a:pt x="6711" y="566527"/>
                </a:lnTo>
                <a:lnTo>
                  <a:pt x="312786" y="566527"/>
                </a:lnTo>
                <a:lnTo>
                  <a:pt x="29946" y="536590"/>
                </a:lnTo>
                <a:lnTo>
                  <a:pt x="29946" y="487545"/>
                </a:lnTo>
                <a:lnTo>
                  <a:pt x="449829" y="34648"/>
                </a:lnTo>
                <a:lnTo>
                  <a:pt x="518707" y="34648"/>
                </a:lnTo>
                <a:lnTo>
                  <a:pt x="446918" y="0"/>
                </a:lnTo>
                <a:close/>
              </a:path>
              <a:path w="1486534" h="567054">
                <a:moveTo>
                  <a:pt x="599375" y="182685"/>
                </a:moveTo>
                <a:lnTo>
                  <a:pt x="502853" y="182685"/>
                </a:lnTo>
                <a:lnTo>
                  <a:pt x="547437" y="195538"/>
                </a:lnTo>
                <a:lnTo>
                  <a:pt x="597483" y="213931"/>
                </a:lnTo>
                <a:lnTo>
                  <a:pt x="651849" y="236992"/>
                </a:lnTo>
                <a:lnTo>
                  <a:pt x="709392" y="263847"/>
                </a:lnTo>
                <a:lnTo>
                  <a:pt x="768971" y="293622"/>
                </a:lnTo>
                <a:lnTo>
                  <a:pt x="829444" y="325445"/>
                </a:lnTo>
                <a:lnTo>
                  <a:pt x="889669" y="358442"/>
                </a:lnTo>
                <a:lnTo>
                  <a:pt x="948503" y="391739"/>
                </a:lnTo>
                <a:lnTo>
                  <a:pt x="1004805" y="424463"/>
                </a:lnTo>
                <a:lnTo>
                  <a:pt x="1057433" y="455740"/>
                </a:lnTo>
                <a:lnTo>
                  <a:pt x="1105245" y="484698"/>
                </a:lnTo>
                <a:lnTo>
                  <a:pt x="1181851" y="532160"/>
                </a:lnTo>
                <a:lnTo>
                  <a:pt x="1225488" y="559861"/>
                </a:lnTo>
                <a:lnTo>
                  <a:pt x="1234517" y="565689"/>
                </a:lnTo>
                <a:lnTo>
                  <a:pt x="1237354" y="566527"/>
                </a:lnTo>
                <a:lnTo>
                  <a:pt x="1451296" y="566527"/>
                </a:lnTo>
                <a:lnTo>
                  <a:pt x="1456154" y="563804"/>
                </a:lnTo>
                <a:lnTo>
                  <a:pt x="1472643" y="536590"/>
                </a:lnTo>
                <a:lnTo>
                  <a:pt x="1244674" y="536590"/>
                </a:lnTo>
                <a:lnTo>
                  <a:pt x="1181864" y="496691"/>
                </a:lnTo>
                <a:lnTo>
                  <a:pt x="1107063" y="450487"/>
                </a:lnTo>
                <a:lnTo>
                  <a:pt x="1062291" y="423445"/>
                </a:lnTo>
                <a:lnTo>
                  <a:pt x="1013720" y="394640"/>
                </a:lnTo>
                <a:lnTo>
                  <a:pt x="962185" y="364718"/>
                </a:lnTo>
                <a:lnTo>
                  <a:pt x="908521" y="334328"/>
                </a:lnTo>
                <a:lnTo>
                  <a:pt x="853564" y="304115"/>
                </a:lnTo>
                <a:lnTo>
                  <a:pt x="798151" y="274728"/>
                </a:lnTo>
                <a:lnTo>
                  <a:pt x="743117" y="246814"/>
                </a:lnTo>
                <a:lnTo>
                  <a:pt x="689296" y="221019"/>
                </a:lnTo>
                <a:lnTo>
                  <a:pt x="637526" y="197992"/>
                </a:lnTo>
                <a:lnTo>
                  <a:pt x="599375" y="182685"/>
                </a:lnTo>
                <a:close/>
              </a:path>
              <a:path w="1486534" h="567054">
                <a:moveTo>
                  <a:pt x="498791" y="151094"/>
                </a:moveTo>
                <a:lnTo>
                  <a:pt x="441641" y="189596"/>
                </a:lnTo>
                <a:lnTo>
                  <a:pt x="400698" y="219520"/>
                </a:lnTo>
                <a:lnTo>
                  <a:pt x="353449" y="254918"/>
                </a:lnTo>
                <a:lnTo>
                  <a:pt x="303270" y="293747"/>
                </a:lnTo>
                <a:lnTo>
                  <a:pt x="253539" y="333965"/>
                </a:lnTo>
                <a:lnTo>
                  <a:pt x="207630" y="373530"/>
                </a:lnTo>
                <a:lnTo>
                  <a:pt x="168920" y="410400"/>
                </a:lnTo>
                <a:lnTo>
                  <a:pt x="140786" y="442530"/>
                </a:lnTo>
                <a:lnTo>
                  <a:pt x="124722" y="475118"/>
                </a:lnTo>
                <a:lnTo>
                  <a:pt x="127933" y="482309"/>
                </a:lnTo>
                <a:lnTo>
                  <a:pt x="240369" y="536590"/>
                </a:lnTo>
                <a:lnTo>
                  <a:pt x="309240" y="536590"/>
                </a:lnTo>
                <a:lnTo>
                  <a:pt x="160885" y="464949"/>
                </a:lnTo>
                <a:lnTo>
                  <a:pt x="178089" y="443379"/>
                </a:lnTo>
                <a:lnTo>
                  <a:pt x="238667" y="385845"/>
                </a:lnTo>
                <a:lnTo>
                  <a:pt x="278516" y="352230"/>
                </a:lnTo>
                <a:lnTo>
                  <a:pt x="322388" y="316950"/>
                </a:lnTo>
                <a:lnTo>
                  <a:pt x="368521" y="281181"/>
                </a:lnTo>
                <a:lnTo>
                  <a:pt x="415151" y="246097"/>
                </a:lnTo>
                <a:lnTo>
                  <a:pt x="460516" y="212873"/>
                </a:lnTo>
                <a:lnTo>
                  <a:pt x="502853" y="182685"/>
                </a:lnTo>
                <a:lnTo>
                  <a:pt x="599375" y="182685"/>
                </a:lnTo>
                <a:lnTo>
                  <a:pt x="588642" y="178379"/>
                </a:lnTo>
                <a:lnTo>
                  <a:pt x="543480" y="162827"/>
                </a:lnTo>
                <a:lnTo>
                  <a:pt x="502874" y="151984"/>
                </a:lnTo>
                <a:lnTo>
                  <a:pt x="498791" y="151094"/>
                </a:lnTo>
                <a:close/>
              </a:path>
              <a:path w="1486534" h="567054">
                <a:moveTo>
                  <a:pt x="518707" y="34648"/>
                </a:moveTo>
                <a:lnTo>
                  <a:pt x="449829" y="34648"/>
                </a:lnTo>
                <a:lnTo>
                  <a:pt x="1449453" y="517104"/>
                </a:lnTo>
                <a:lnTo>
                  <a:pt x="1437642" y="536590"/>
                </a:lnTo>
                <a:lnTo>
                  <a:pt x="1472643" y="536590"/>
                </a:lnTo>
                <a:lnTo>
                  <a:pt x="1485776" y="514916"/>
                </a:lnTo>
                <a:lnTo>
                  <a:pt x="1486342" y="510549"/>
                </a:lnTo>
                <a:lnTo>
                  <a:pt x="1483944" y="502476"/>
                </a:lnTo>
                <a:lnTo>
                  <a:pt x="1481085" y="499126"/>
                </a:lnTo>
                <a:lnTo>
                  <a:pt x="518707" y="3464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07550" y="11033066"/>
            <a:ext cx="845819" cy="250190"/>
          </a:xfrm>
          <a:custGeom>
            <a:avLst/>
            <a:gdLst/>
            <a:ahLst/>
            <a:cxnLst/>
            <a:rect l="l" t="t" r="r" b="b"/>
            <a:pathLst>
              <a:path w="845820" h="250190">
                <a:moveTo>
                  <a:pt x="7612" y="0"/>
                </a:moveTo>
                <a:lnTo>
                  <a:pt x="0" y="28951"/>
                </a:lnTo>
                <a:lnTo>
                  <a:pt x="837817" y="249636"/>
                </a:lnTo>
                <a:lnTo>
                  <a:pt x="845440" y="220694"/>
                </a:lnTo>
                <a:lnTo>
                  <a:pt x="76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12115" y="11023462"/>
            <a:ext cx="1701800" cy="270510"/>
          </a:xfrm>
          <a:custGeom>
            <a:avLst/>
            <a:gdLst/>
            <a:ahLst/>
            <a:cxnLst/>
            <a:rect l="l" t="t" r="r" b="b"/>
            <a:pathLst>
              <a:path w="1701800" h="270509">
                <a:moveTo>
                  <a:pt x="591089" y="0"/>
                </a:moveTo>
                <a:lnTo>
                  <a:pt x="0" y="24085"/>
                </a:lnTo>
                <a:lnTo>
                  <a:pt x="1701560" y="270109"/>
                </a:lnTo>
                <a:lnTo>
                  <a:pt x="1282349" y="99947"/>
                </a:lnTo>
                <a:lnTo>
                  <a:pt x="965365" y="17598"/>
                </a:lnTo>
                <a:lnTo>
                  <a:pt x="591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11384" y="11029743"/>
            <a:ext cx="1708150" cy="278130"/>
          </a:xfrm>
          <a:custGeom>
            <a:avLst/>
            <a:gdLst/>
            <a:ahLst/>
            <a:cxnLst/>
            <a:rect l="l" t="t" r="r" b="b"/>
            <a:pathLst>
              <a:path w="1708150" h="278129">
                <a:moveTo>
                  <a:pt x="753303" y="29912"/>
                </a:moveTo>
                <a:lnTo>
                  <a:pt x="147705" y="29912"/>
                </a:lnTo>
                <a:lnTo>
                  <a:pt x="221752" y="30197"/>
                </a:lnTo>
                <a:lnTo>
                  <a:pt x="307884" y="31736"/>
                </a:lnTo>
                <a:lnTo>
                  <a:pt x="404646" y="34954"/>
                </a:lnTo>
                <a:lnTo>
                  <a:pt x="510584" y="40279"/>
                </a:lnTo>
                <a:lnTo>
                  <a:pt x="624243" y="48139"/>
                </a:lnTo>
                <a:lnTo>
                  <a:pt x="683513" y="53153"/>
                </a:lnTo>
                <a:lnTo>
                  <a:pt x="744168" y="58960"/>
                </a:lnTo>
                <a:lnTo>
                  <a:pt x="806025" y="65614"/>
                </a:lnTo>
                <a:lnTo>
                  <a:pt x="868902" y="73169"/>
                </a:lnTo>
                <a:lnTo>
                  <a:pt x="932619" y="81678"/>
                </a:lnTo>
                <a:lnTo>
                  <a:pt x="996993" y="91194"/>
                </a:lnTo>
                <a:lnTo>
                  <a:pt x="1061842" y="101770"/>
                </a:lnTo>
                <a:lnTo>
                  <a:pt x="1126984" y="113461"/>
                </a:lnTo>
                <a:lnTo>
                  <a:pt x="1192238" y="126319"/>
                </a:lnTo>
                <a:lnTo>
                  <a:pt x="1257421" y="140398"/>
                </a:lnTo>
                <a:lnTo>
                  <a:pt x="1322351" y="155751"/>
                </a:lnTo>
                <a:lnTo>
                  <a:pt x="1386848" y="172431"/>
                </a:lnTo>
                <a:lnTo>
                  <a:pt x="1450728" y="190493"/>
                </a:lnTo>
                <a:lnTo>
                  <a:pt x="1513810" y="209989"/>
                </a:lnTo>
                <a:lnTo>
                  <a:pt x="1575913" y="230973"/>
                </a:lnTo>
                <a:lnTo>
                  <a:pt x="1636853" y="253497"/>
                </a:lnTo>
                <a:lnTo>
                  <a:pt x="1696450" y="277617"/>
                </a:lnTo>
                <a:lnTo>
                  <a:pt x="1708126" y="250047"/>
                </a:lnTo>
                <a:lnTo>
                  <a:pt x="1647982" y="225704"/>
                </a:lnTo>
                <a:lnTo>
                  <a:pt x="1586494" y="202969"/>
                </a:lnTo>
                <a:lnTo>
                  <a:pt x="1523844" y="181790"/>
                </a:lnTo>
                <a:lnTo>
                  <a:pt x="1460216" y="162112"/>
                </a:lnTo>
                <a:lnTo>
                  <a:pt x="1395792" y="143882"/>
                </a:lnTo>
                <a:lnTo>
                  <a:pt x="1330755" y="127045"/>
                </a:lnTo>
                <a:lnTo>
                  <a:pt x="1265287" y="111549"/>
                </a:lnTo>
                <a:lnTo>
                  <a:pt x="1199573" y="97338"/>
                </a:lnTo>
                <a:lnTo>
                  <a:pt x="1133793" y="84359"/>
                </a:lnTo>
                <a:lnTo>
                  <a:pt x="1068133" y="72558"/>
                </a:lnTo>
                <a:lnTo>
                  <a:pt x="1002774" y="61882"/>
                </a:lnTo>
                <a:lnTo>
                  <a:pt x="937898" y="52275"/>
                </a:lnTo>
                <a:lnTo>
                  <a:pt x="873690" y="43686"/>
                </a:lnTo>
                <a:lnTo>
                  <a:pt x="810332" y="36059"/>
                </a:lnTo>
                <a:lnTo>
                  <a:pt x="753303" y="29912"/>
                </a:lnTo>
                <a:close/>
              </a:path>
              <a:path w="1708150" h="278129">
                <a:moveTo>
                  <a:pt x="147223" y="0"/>
                </a:moveTo>
                <a:lnTo>
                  <a:pt x="114965" y="193"/>
                </a:lnTo>
                <a:lnTo>
                  <a:pt x="40479" y="1486"/>
                </a:lnTo>
                <a:lnTo>
                  <a:pt x="0" y="2861"/>
                </a:lnTo>
                <a:lnTo>
                  <a:pt x="1476" y="32755"/>
                </a:lnTo>
                <a:lnTo>
                  <a:pt x="41689" y="31390"/>
                </a:lnTo>
                <a:lnTo>
                  <a:pt x="115669" y="30105"/>
                </a:lnTo>
                <a:lnTo>
                  <a:pt x="753303" y="29912"/>
                </a:lnTo>
                <a:lnTo>
                  <a:pt x="748007" y="29341"/>
                </a:lnTo>
                <a:lnTo>
                  <a:pt x="686897" y="23478"/>
                </a:lnTo>
                <a:lnTo>
                  <a:pt x="627186" y="18416"/>
                </a:lnTo>
                <a:lnTo>
                  <a:pt x="512691" y="10479"/>
                </a:lnTo>
                <a:lnTo>
                  <a:pt x="405984" y="5100"/>
                </a:lnTo>
                <a:lnTo>
                  <a:pt x="308528" y="1848"/>
                </a:lnTo>
                <a:lnTo>
                  <a:pt x="221787" y="291"/>
                </a:lnTo>
                <a:lnTo>
                  <a:pt x="147223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85063" y="10309665"/>
            <a:ext cx="1908810" cy="914400"/>
          </a:xfrm>
          <a:custGeom>
            <a:avLst/>
            <a:gdLst/>
            <a:ahLst/>
            <a:cxnLst/>
            <a:rect l="l" t="t" r="r" b="b"/>
            <a:pathLst>
              <a:path w="1908809" h="914400">
                <a:moveTo>
                  <a:pt x="1829753" y="449599"/>
                </a:moveTo>
                <a:lnTo>
                  <a:pt x="179640" y="449599"/>
                </a:lnTo>
                <a:lnTo>
                  <a:pt x="215530" y="450017"/>
                </a:lnTo>
                <a:lnTo>
                  <a:pt x="252970" y="451122"/>
                </a:lnTo>
                <a:lnTo>
                  <a:pt x="291904" y="452987"/>
                </a:lnTo>
                <a:lnTo>
                  <a:pt x="332276" y="455685"/>
                </a:lnTo>
                <a:lnTo>
                  <a:pt x="374029" y="459287"/>
                </a:lnTo>
                <a:lnTo>
                  <a:pt x="417109" y="463867"/>
                </a:lnTo>
                <a:lnTo>
                  <a:pt x="461458" y="469496"/>
                </a:lnTo>
                <a:lnTo>
                  <a:pt x="507020" y="476248"/>
                </a:lnTo>
                <a:lnTo>
                  <a:pt x="553740" y="484194"/>
                </a:lnTo>
                <a:lnTo>
                  <a:pt x="601561" y="493406"/>
                </a:lnTo>
                <a:lnTo>
                  <a:pt x="650427" y="503958"/>
                </a:lnTo>
                <a:lnTo>
                  <a:pt x="700282" y="515922"/>
                </a:lnTo>
                <a:lnTo>
                  <a:pt x="751069" y="529370"/>
                </a:lnTo>
                <a:lnTo>
                  <a:pt x="802734" y="544373"/>
                </a:lnTo>
                <a:lnTo>
                  <a:pt x="855219" y="561006"/>
                </a:lnTo>
                <a:lnTo>
                  <a:pt x="908468" y="579340"/>
                </a:lnTo>
                <a:lnTo>
                  <a:pt x="962426" y="599447"/>
                </a:lnTo>
                <a:lnTo>
                  <a:pt x="1017036" y="621401"/>
                </a:lnTo>
                <a:lnTo>
                  <a:pt x="1072242" y="645272"/>
                </a:lnTo>
                <a:lnTo>
                  <a:pt x="1127988" y="671135"/>
                </a:lnTo>
                <a:lnTo>
                  <a:pt x="1184218" y="699060"/>
                </a:lnTo>
                <a:lnTo>
                  <a:pt x="1240875" y="729121"/>
                </a:lnTo>
                <a:lnTo>
                  <a:pt x="1297904" y="761390"/>
                </a:lnTo>
                <a:lnTo>
                  <a:pt x="1355248" y="795939"/>
                </a:lnTo>
                <a:lnTo>
                  <a:pt x="1412852" y="832841"/>
                </a:lnTo>
                <a:lnTo>
                  <a:pt x="1470659" y="872168"/>
                </a:lnTo>
                <a:lnTo>
                  <a:pt x="1528613" y="913993"/>
                </a:lnTo>
                <a:lnTo>
                  <a:pt x="1908632" y="504110"/>
                </a:lnTo>
                <a:lnTo>
                  <a:pt x="1829753" y="449599"/>
                </a:lnTo>
                <a:close/>
              </a:path>
              <a:path w="1908809" h="914400">
                <a:moveTo>
                  <a:pt x="488309" y="0"/>
                </a:moveTo>
                <a:lnTo>
                  <a:pt x="442476" y="29117"/>
                </a:lnTo>
                <a:lnTo>
                  <a:pt x="398004" y="59695"/>
                </a:lnTo>
                <a:lnTo>
                  <a:pt x="354897" y="91611"/>
                </a:lnTo>
                <a:lnTo>
                  <a:pt x="313162" y="124744"/>
                </a:lnTo>
                <a:lnTo>
                  <a:pt x="272801" y="158970"/>
                </a:lnTo>
                <a:lnTo>
                  <a:pt x="233821" y="194168"/>
                </a:lnTo>
                <a:lnTo>
                  <a:pt x="196226" y="230215"/>
                </a:lnTo>
                <a:lnTo>
                  <a:pt x="160020" y="266988"/>
                </a:lnTo>
                <a:lnTo>
                  <a:pt x="125209" y="304367"/>
                </a:lnTo>
                <a:lnTo>
                  <a:pt x="91796" y="342228"/>
                </a:lnTo>
                <a:lnTo>
                  <a:pt x="59787" y="380449"/>
                </a:lnTo>
                <a:lnTo>
                  <a:pt x="29187" y="418908"/>
                </a:lnTo>
                <a:lnTo>
                  <a:pt x="0" y="457483"/>
                </a:lnTo>
                <a:lnTo>
                  <a:pt x="25409" y="455294"/>
                </a:lnTo>
                <a:lnTo>
                  <a:pt x="52706" y="453359"/>
                </a:lnTo>
                <a:lnTo>
                  <a:pt x="81834" y="451749"/>
                </a:lnTo>
                <a:lnTo>
                  <a:pt x="112736" y="450538"/>
                </a:lnTo>
                <a:lnTo>
                  <a:pt x="145357" y="449797"/>
                </a:lnTo>
                <a:lnTo>
                  <a:pt x="1829753" y="449599"/>
                </a:lnTo>
                <a:lnTo>
                  <a:pt x="1796982" y="426952"/>
                </a:lnTo>
                <a:lnTo>
                  <a:pt x="1492537" y="256346"/>
                </a:lnTo>
                <a:lnTo>
                  <a:pt x="1041059" y="83595"/>
                </a:lnTo>
                <a:lnTo>
                  <a:pt x="488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69141" y="10294700"/>
            <a:ext cx="1939925" cy="944244"/>
          </a:xfrm>
          <a:custGeom>
            <a:avLst/>
            <a:gdLst/>
            <a:ahLst/>
            <a:cxnLst/>
            <a:rect l="l" t="t" r="r" b="b"/>
            <a:pathLst>
              <a:path w="1939925" h="944245">
                <a:moveTo>
                  <a:pt x="545398" y="479844"/>
                </a:moveTo>
                <a:lnTo>
                  <a:pt x="185978" y="479844"/>
                </a:lnTo>
                <a:lnTo>
                  <a:pt x="220657" y="480165"/>
                </a:lnTo>
                <a:lnTo>
                  <a:pt x="257044" y="481139"/>
                </a:lnTo>
                <a:lnTo>
                  <a:pt x="334686" y="485350"/>
                </a:lnTo>
                <a:lnTo>
                  <a:pt x="375813" y="488740"/>
                </a:lnTo>
                <a:lnTo>
                  <a:pt x="418394" y="493087"/>
                </a:lnTo>
                <a:lnTo>
                  <a:pt x="462364" y="498469"/>
                </a:lnTo>
                <a:lnTo>
                  <a:pt x="507660" y="504962"/>
                </a:lnTo>
                <a:lnTo>
                  <a:pt x="554218" y="512642"/>
                </a:lnTo>
                <a:lnTo>
                  <a:pt x="601975" y="521585"/>
                </a:lnTo>
                <a:lnTo>
                  <a:pt x="650867" y="531868"/>
                </a:lnTo>
                <a:lnTo>
                  <a:pt x="700830" y="543568"/>
                </a:lnTo>
                <a:lnTo>
                  <a:pt x="751801" y="556760"/>
                </a:lnTo>
                <a:lnTo>
                  <a:pt x="803717" y="571521"/>
                </a:lnTo>
                <a:lnTo>
                  <a:pt x="856513" y="587928"/>
                </a:lnTo>
                <a:lnTo>
                  <a:pt x="910126" y="606057"/>
                </a:lnTo>
                <a:lnTo>
                  <a:pt x="964492" y="625984"/>
                </a:lnTo>
                <a:lnTo>
                  <a:pt x="1019549" y="647785"/>
                </a:lnTo>
                <a:lnTo>
                  <a:pt x="1075232" y="671538"/>
                </a:lnTo>
                <a:lnTo>
                  <a:pt x="1131477" y="697318"/>
                </a:lnTo>
                <a:lnTo>
                  <a:pt x="1188221" y="725202"/>
                </a:lnTo>
                <a:lnTo>
                  <a:pt x="1245401" y="755267"/>
                </a:lnTo>
                <a:lnTo>
                  <a:pt x="1302953" y="787588"/>
                </a:lnTo>
                <a:lnTo>
                  <a:pt x="1360813" y="822242"/>
                </a:lnTo>
                <a:lnTo>
                  <a:pt x="1418918" y="859305"/>
                </a:lnTo>
                <a:lnTo>
                  <a:pt x="1477204" y="898854"/>
                </a:lnTo>
                <a:lnTo>
                  <a:pt x="1535607" y="940966"/>
                </a:lnTo>
                <a:lnTo>
                  <a:pt x="1538267" y="942945"/>
                </a:lnTo>
                <a:lnTo>
                  <a:pt x="1541419" y="943929"/>
                </a:lnTo>
                <a:lnTo>
                  <a:pt x="1548570" y="943929"/>
                </a:lnTo>
                <a:lnTo>
                  <a:pt x="1552580" y="942295"/>
                </a:lnTo>
                <a:lnTo>
                  <a:pt x="1583490" y="908956"/>
                </a:lnTo>
                <a:lnTo>
                  <a:pt x="1542665" y="908956"/>
                </a:lnTo>
                <a:lnTo>
                  <a:pt x="1500997" y="878960"/>
                </a:lnTo>
                <a:lnTo>
                  <a:pt x="1458955" y="849946"/>
                </a:lnTo>
                <a:lnTo>
                  <a:pt x="1416542" y="821917"/>
                </a:lnTo>
                <a:lnTo>
                  <a:pt x="1373767" y="794875"/>
                </a:lnTo>
                <a:lnTo>
                  <a:pt x="1330634" y="768824"/>
                </a:lnTo>
                <a:lnTo>
                  <a:pt x="1287150" y="743766"/>
                </a:lnTo>
                <a:lnTo>
                  <a:pt x="1243321" y="719705"/>
                </a:lnTo>
                <a:lnTo>
                  <a:pt x="1199153" y="696642"/>
                </a:lnTo>
                <a:lnTo>
                  <a:pt x="1154652" y="674581"/>
                </a:lnTo>
                <a:lnTo>
                  <a:pt x="1109826" y="653524"/>
                </a:lnTo>
                <a:lnTo>
                  <a:pt x="1064678" y="633475"/>
                </a:lnTo>
                <a:lnTo>
                  <a:pt x="1019217" y="614436"/>
                </a:lnTo>
                <a:lnTo>
                  <a:pt x="973448" y="596410"/>
                </a:lnTo>
                <a:lnTo>
                  <a:pt x="927376" y="579400"/>
                </a:lnTo>
                <a:lnTo>
                  <a:pt x="881009" y="563409"/>
                </a:lnTo>
                <a:lnTo>
                  <a:pt x="834353" y="548439"/>
                </a:lnTo>
                <a:lnTo>
                  <a:pt x="787413" y="534494"/>
                </a:lnTo>
                <a:lnTo>
                  <a:pt x="740196" y="521576"/>
                </a:lnTo>
                <a:lnTo>
                  <a:pt x="692707" y="509688"/>
                </a:lnTo>
                <a:lnTo>
                  <a:pt x="644954" y="498832"/>
                </a:lnTo>
                <a:lnTo>
                  <a:pt x="587630" y="487247"/>
                </a:lnTo>
                <a:lnTo>
                  <a:pt x="545398" y="479844"/>
                </a:lnTo>
                <a:close/>
              </a:path>
              <a:path w="1939925" h="944245">
                <a:moveTo>
                  <a:pt x="819446" y="30020"/>
                </a:moveTo>
                <a:lnTo>
                  <a:pt x="508330" y="30020"/>
                </a:lnTo>
                <a:lnTo>
                  <a:pt x="578620" y="32513"/>
                </a:lnTo>
                <a:lnTo>
                  <a:pt x="648063" y="37498"/>
                </a:lnTo>
                <a:lnTo>
                  <a:pt x="716571" y="44809"/>
                </a:lnTo>
                <a:lnTo>
                  <a:pt x="784061" y="54282"/>
                </a:lnTo>
                <a:lnTo>
                  <a:pt x="850446" y="65752"/>
                </a:lnTo>
                <a:lnTo>
                  <a:pt x="915642" y="79056"/>
                </a:lnTo>
                <a:lnTo>
                  <a:pt x="979564" y="94029"/>
                </a:lnTo>
                <a:lnTo>
                  <a:pt x="1042126" y="110507"/>
                </a:lnTo>
                <a:lnTo>
                  <a:pt x="1103244" y="128325"/>
                </a:lnTo>
                <a:lnTo>
                  <a:pt x="1162832" y="147320"/>
                </a:lnTo>
                <a:lnTo>
                  <a:pt x="1220805" y="167326"/>
                </a:lnTo>
                <a:lnTo>
                  <a:pt x="1277078" y="188180"/>
                </a:lnTo>
                <a:lnTo>
                  <a:pt x="1331565" y="209717"/>
                </a:lnTo>
                <a:lnTo>
                  <a:pt x="1384183" y="231773"/>
                </a:lnTo>
                <a:lnTo>
                  <a:pt x="1434845" y="254183"/>
                </a:lnTo>
                <a:lnTo>
                  <a:pt x="1483466" y="276783"/>
                </a:lnTo>
                <a:lnTo>
                  <a:pt x="1529961" y="299410"/>
                </a:lnTo>
                <a:lnTo>
                  <a:pt x="1574246" y="321898"/>
                </a:lnTo>
                <a:lnTo>
                  <a:pt x="1616235" y="344083"/>
                </a:lnTo>
                <a:lnTo>
                  <a:pt x="1655842" y="365801"/>
                </a:lnTo>
                <a:lnTo>
                  <a:pt x="1692984" y="386888"/>
                </a:lnTo>
                <a:lnTo>
                  <a:pt x="1727574" y="407179"/>
                </a:lnTo>
                <a:lnTo>
                  <a:pt x="1788758" y="444718"/>
                </a:lnTo>
                <a:lnTo>
                  <a:pt x="1838716" y="477101"/>
                </a:lnTo>
                <a:lnTo>
                  <a:pt x="1876765" y="503015"/>
                </a:lnTo>
                <a:lnTo>
                  <a:pt x="1902224" y="521146"/>
                </a:lnTo>
                <a:lnTo>
                  <a:pt x="1542665" y="908956"/>
                </a:lnTo>
                <a:lnTo>
                  <a:pt x="1583490" y="908956"/>
                </a:lnTo>
                <a:lnTo>
                  <a:pt x="1938380" y="526172"/>
                </a:lnTo>
                <a:lnTo>
                  <a:pt x="1939815" y="522036"/>
                </a:lnTo>
                <a:lnTo>
                  <a:pt x="1939124" y="513659"/>
                </a:lnTo>
                <a:lnTo>
                  <a:pt x="1900533" y="483125"/>
                </a:lnTo>
                <a:lnTo>
                  <a:pt x="1862111" y="456752"/>
                </a:lnTo>
                <a:lnTo>
                  <a:pt x="1810209" y="422910"/>
                </a:lnTo>
                <a:lnTo>
                  <a:pt x="1745631" y="383153"/>
                </a:lnTo>
                <a:lnTo>
                  <a:pt x="1708839" y="361544"/>
                </a:lnTo>
                <a:lnTo>
                  <a:pt x="1669180" y="339039"/>
                </a:lnTo>
                <a:lnTo>
                  <a:pt x="1626753" y="315834"/>
                </a:lnTo>
                <a:lnTo>
                  <a:pt x="1581660" y="292122"/>
                </a:lnTo>
                <a:lnTo>
                  <a:pt x="1534001" y="268099"/>
                </a:lnTo>
                <a:lnTo>
                  <a:pt x="1483876" y="243958"/>
                </a:lnTo>
                <a:lnTo>
                  <a:pt x="1431385" y="219895"/>
                </a:lnTo>
                <a:lnTo>
                  <a:pt x="1376630" y="196103"/>
                </a:lnTo>
                <a:lnTo>
                  <a:pt x="1319711" y="172777"/>
                </a:lnTo>
                <a:lnTo>
                  <a:pt x="1260727" y="150112"/>
                </a:lnTo>
                <a:lnTo>
                  <a:pt x="1199781" y="128301"/>
                </a:lnTo>
                <a:lnTo>
                  <a:pt x="1136971" y="107540"/>
                </a:lnTo>
                <a:lnTo>
                  <a:pt x="1072399" y="88023"/>
                </a:lnTo>
                <a:lnTo>
                  <a:pt x="1006165" y="69945"/>
                </a:lnTo>
                <a:lnTo>
                  <a:pt x="938370" y="53498"/>
                </a:lnTo>
                <a:lnTo>
                  <a:pt x="869114" y="38880"/>
                </a:lnTo>
                <a:lnTo>
                  <a:pt x="819446" y="30020"/>
                </a:lnTo>
                <a:close/>
              </a:path>
              <a:path w="1939925" h="944245">
                <a:moveTo>
                  <a:pt x="504434" y="0"/>
                </a:moveTo>
                <a:lnTo>
                  <a:pt x="454914" y="28479"/>
                </a:lnTo>
                <a:lnTo>
                  <a:pt x="413805" y="56484"/>
                </a:lnTo>
                <a:lnTo>
                  <a:pt x="373169" y="86146"/>
                </a:lnTo>
                <a:lnTo>
                  <a:pt x="333056" y="117417"/>
                </a:lnTo>
                <a:lnTo>
                  <a:pt x="293516" y="150251"/>
                </a:lnTo>
                <a:lnTo>
                  <a:pt x="254600" y="184601"/>
                </a:lnTo>
                <a:lnTo>
                  <a:pt x="216358" y="220420"/>
                </a:lnTo>
                <a:lnTo>
                  <a:pt x="178840" y="257661"/>
                </a:lnTo>
                <a:lnTo>
                  <a:pt x="142096" y="296277"/>
                </a:lnTo>
                <a:lnTo>
                  <a:pt x="106178" y="336221"/>
                </a:lnTo>
                <a:lnTo>
                  <a:pt x="71134" y="377447"/>
                </a:lnTo>
                <a:lnTo>
                  <a:pt x="37016" y="419908"/>
                </a:lnTo>
                <a:lnTo>
                  <a:pt x="3874" y="463556"/>
                </a:lnTo>
                <a:lnTo>
                  <a:pt x="0" y="474676"/>
                </a:lnTo>
                <a:lnTo>
                  <a:pt x="5790" y="484948"/>
                </a:lnTo>
                <a:lnTo>
                  <a:pt x="11329" y="487932"/>
                </a:lnTo>
                <a:lnTo>
                  <a:pt x="17318" y="487335"/>
                </a:lnTo>
                <a:lnTo>
                  <a:pt x="40418" y="485347"/>
                </a:lnTo>
                <a:lnTo>
                  <a:pt x="92820" y="482029"/>
                </a:lnTo>
                <a:lnTo>
                  <a:pt x="153069" y="480098"/>
                </a:lnTo>
                <a:lnTo>
                  <a:pt x="545398" y="479844"/>
                </a:lnTo>
                <a:lnTo>
                  <a:pt x="531808" y="477461"/>
                </a:lnTo>
                <a:lnTo>
                  <a:pt x="477575" y="469357"/>
                </a:lnTo>
                <a:lnTo>
                  <a:pt x="425014" y="462819"/>
                </a:lnTo>
                <a:lnTo>
                  <a:pt x="374211" y="457730"/>
                </a:lnTo>
                <a:lnTo>
                  <a:pt x="335217" y="454740"/>
                </a:lnTo>
                <a:lnTo>
                  <a:pt x="47946" y="454740"/>
                </a:lnTo>
                <a:lnTo>
                  <a:pt x="81967" y="411498"/>
                </a:lnTo>
                <a:lnTo>
                  <a:pt x="116955" y="369517"/>
                </a:lnTo>
                <a:lnTo>
                  <a:pt x="152857" y="328847"/>
                </a:lnTo>
                <a:lnTo>
                  <a:pt x="189619" y="289536"/>
                </a:lnTo>
                <a:lnTo>
                  <a:pt x="227189" y="251636"/>
                </a:lnTo>
                <a:lnTo>
                  <a:pt x="265514" y="215196"/>
                </a:lnTo>
                <a:lnTo>
                  <a:pt x="304540" y="180266"/>
                </a:lnTo>
                <a:lnTo>
                  <a:pt x="344214" y="146896"/>
                </a:lnTo>
                <a:lnTo>
                  <a:pt x="384483" y="115137"/>
                </a:lnTo>
                <a:lnTo>
                  <a:pt x="425294" y="85038"/>
                </a:lnTo>
                <a:lnTo>
                  <a:pt x="466594" y="56648"/>
                </a:lnTo>
                <a:lnTo>
                  <a:pt x="508330" y="30020"/>
                </a:lnTo>
                <a:lnTo>
                  <a:pt x="819446" y="30020"/>
                </a:lnTo>
                <a:lnTo>
                  <a:pt x="798497" y="26283"/>
                </a:lnTo>
                <a:lnTo>
                  <a:pt x="726620" y="15901"/>
                </a:lnTo>
                <a:lnTo>
                  <a:pt x="653584" y="7931"/>
                </a:lnTo>
                <a:lnTo>
                  <a:pt x="579488" y="2566"/>
                </a:lnTo>
                <a:lnTo>
                  <a:pt x="504434" y="0"/>
                </a:lnTo>
                <a:close/>
              </a:path>
              <a:path w="1939925" h="944245">
                <a:moveTo>
                  <a:pt x="190276" y="449546"/>
                </a:moveTo>
                <a:lnTo>
                  <a:pt x="151569" y="449920"/>
                </a:lnTo>
                <a:lnTo>
                  <a:pt x="114894" y="450977"/>
                </a:lnTo>
                <a:lnTo>
                  <a:pt x="80327" y="452616"/>
                </a:lnTo>
                <a:lnTo>
                  <a:pt x="47946" y="454740"/>
                </a:lnTo>
                <a:lnTo>
                  <a:pt x="335217" y="454740"/>
                </a:lnTo>
                <a:lnTo>
                  <a:pt x="325251" y="453975"/>
                </a:lnTo>
                <a:lnTo>
                  <a:pt x="278219" y="451437"/>
                </a:lnTo>
                <a:lnTo>
                  <a:pt x="233199" y="449999"/>
                </a:lnTo>
                <a:lnTo>
                  <a:pt x="190276" y="4495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9425" y="10748762"/>
            <a:ext cx="1504315" cy="544830"/>
          </a:xfrm>
          <a:custGeom>
            <a:avLst/>
            <a:gdLst/>
            <a:ahLst/>
            <a:cxnLst/>
            <a:rect l="l" t="t" r="r" b="b"/>
            <a:pathLst>
              <a:path w="1504315" h="544829">
                <a:moveTo>
                  <a:pt x="445756" y="0"/>
                </a:moveTo>
                <a:lnTo>
                  <a:pt x="0" y="457096"/>
                </a:lnTo>
                <a:lnTo>
                  <a:pt x="0" y="544810"/>
                </a:lnTo>
                <a:lnTo>
                  <a:pt x="315079" y="544810"/>
                </a:lnTo>
                <a:lnTo>
                  <a:pt x="150267" y="465242"/>
                </a:lnTo>
                <a:lnTo>
                  <a:pt x="167157" y="421044"/>
                </a:lnTo>
                <a:lnTo>
                  <a:pt x="210151" y="374501"/>
                </a:lnTo>
                <a:lnTo>
                  <a:pt x="312879" y="296986"/>
                </a:lnTo>
                <a:lnTo>
                  <a:pt x="508968" y="159869"/>
                </a:lnTo>
                <a:lnTo>
                  <a:pt x="777043" y="159869"/>
                </a:lnTo>
                <a:lnTo>
                  <a:pt x="445756" y="0"/>
                </a:lnTo>
                <a:close/>
              </a:path>
              <a:path w="1504315" h="544829">
                <a:moveTo>
                  <a:pt x="777043" y="159869"/>
                </a:moveTo>
                <a:lnTo>
                  <a:pt x="508968" y="159869"/>
                </a:lnTo>
                <a:lnTo>
                  <a:pt x="650152" y="194073"/>
                </a:lnTo>
                <a:lnTo>
                  <a:pt x="774354" y="245572"/>
                </a:lnTo>
                <a:lnTo>
                  <a:pt x="951002" y="350455"/>
                </a:lnTo>
                <a:lnTo>
                  <a:pt x="1249522" y="544810"/>
                </a:lnTo>
                <a:lnTo>
                  <a:pt x="1481598" y="544810"/>
                </a:lnTo>
                <a:lnTo>
                  <a:pt x="1504278" y="510811"/>
                </a:lnTo>
                <a:lnTo>
                  <a:pt x="777043" y="15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4468" y="10732510"/>
            <a:ext cx="1535430" cy="576580"/>
          </a:xfrm>
          <a:custGeom>
            <a:avLst/>
            <a:gdLst/>
            <a:ahLst/>
            <a:cxnLst/>
            <a:rect l="l" t="t" r="r" b="b"/>
            <a:pathLst>
              <a:path w="1535429" h="576579">
                <a:moveTo>
                  <a:pt x="461451" y="0"/>
                </a:moveTo>
                <a:lnTo>
                  <a:pt x="454499" y="1183"/>
                </a:lnTo>
                <a:lnTo>
                  <a:pt x="1528" y="465692"/>
                </a:lnTo>
                <a:lnTo>
                  <a:pt x="0" y="469451"/>
                </a:lnTo>
                <a:lnTo>
                  <a:pt x="13" y="569346"/>
                </a:lnTo>
                <a:lnTo>
                  <a:pt x="6701" y="576034"/>
                </a:lnTo>
                <a:lnTo>
                  <a:pt x="337005" y="576034"/>
                </a:lnTo>
                <a:lnTo>
                  <a:pt x="29936" y="546098"/>
                </a:lnTo>
                <a:lnTo>
                  <a:pt x="29936" y="479451"/>
                </a:lnTo>
                <a:lnTo>
                  <a:pt x="463912" y="34417"/>
                </a:lnTo>
                <a:lnTo>
                  <a:pt x="532776" y="34417"/>
                </a:lnTo>
                <a:lnTo>
                  <a:pt x="461451" y="0"/>
                </a:lnTo>
                <a:close/>
              </a:path>
              <a:path w="1535429" h="576579">
                <a:moveTo>
                  <a:pt x="624507" y="192172"/>
                </a:moveTo>
                <a:lnTo>
                  <a:pt x="527062" y="192172"/>
                </a:lnTo>
                <a:lnTo>
                  <a:pt x="572782" y="205255"/>
                </a:lnTo>
                <a:lnTo>
                  <a:pt x="623671" y="223820"/>
                </a:lnTo>
                <a:lnTo>
                  <a:pt x="678618" y="246999"/>
                </a:lnTo>
                <a:lnTo>
                  <a:pt x="736511" y="273925"/>
                </a:lnTo>
                <a:lnTo>
                  <a:pt x="796238" y="303730"/>
                </a:lnTo>
                <a:lnTo>
                  <a:pt x="856687" y="335547"/>
                </a:lnTo>
                <a:lnTo>
                  <a:pt x="916746" y="368509"/>
                </a:lnTo>
                <a:lnTo>
                  <a:pt x="975302" y="401749"/>
                </a:lnTo>
                <a:lnTo>
                  <a:pt x="1031245" y="434399"/>
                </a:lnTo>
                <a:lnTo>
                  <a:pt x="1083462" y="465592"/>
                </a:lnTo>
                <a:lnTo>
                  <a:pt x="1130841" y="494460"/>
                </a:lnTo>
                <a:lnTo>
                  <a:pt x="1206639" y="541756"/>
                </a:lnTo>
                <a:lnTo>
                  <a:pt x="1249743" y="569346"/>
                </a:lnTo>
                <a:lnTo>
                  <a:pt x="1258705" y="575176"/>
                </a:lnTo>
                <a:lnTo>
                  <a:pt x="1261553" y="576034"/>
                </a:lnTo>
                <a:lnTo>
                  <a:pt x="1501577" y="576034"/>
                </a:lnTo>
                <a:lnTo>
                  <a:pt x="1506236" y="573542"/>
                </a:lnTo>
                <a:lnTo>
                  <a:pt x="1524535" y="546098"/>
                </a:lnTo>
                <a:lnTo>
                  <a:pt x="1268935" y="546098"/>
                </a:lnTo>
                <a:lnTo>
                  <a:pt x="1206773" y="506283"/>
                </a:lnTo>
                <a:lnTo>
                  <a:pt x="1132741" y="460235"/>
                </a:lnTo>
                <a:lnTo>
                  <a:pt x="1088381" y="433283"/>
                </a:lnTo>
                <a:lnTo>
                  <a:pt x="1040207" y="404568"/>
                </a:lnTo>
                <a:lnTo>
                  <a:pt x="989029" y="374730"/>
                </a:lnTo>
                <a:lnTo>
                  <a:pt x="935658" y="344411"/>
                </a:lnTo>
                <a:lnTo>
                  <a:pt x="880907" y="314253"/>
                </a:lnTo>
                <a:lnTo>
                  <a:pt x="825584" y="284895"/>
                </a:lnTo>
                <a:lnTo>
                  <a:pt x="770503" y="256981"/>
                </a:lnTo>
                <a:lnTo>
                  <a:pt x="716473" y="231150"/>
                </a:lnTo>
                <a:lnTo>
                  <a:pt x="664306" y="208045"/>
                </a:lnTo>
                <a:lnTo>
                  <a:pt x="624507" y="192172"/>
                </a:lnTo>
                <a:close/>
              </a:path>
              <a:path w="1535429" h="576579">
                <a:moveTo>
                  <a:pt x="523031" y="160633"/>
                </a:moveTo>
                <a:lnTo>
                  <a:pt x="465991" y="198786"/>
                </a:lnTo>
                <a:lnTo>
                  <a:pt x="425106" y="228495"/>
                </a:lnTo>
                <a:lnTo>
                  <a:pt x="377915" y="263681"/>
                </a:lnTo>
                <a:lnTo>
                  <a:pt x="327784" y="302335"/>
                </a:lnTo>
                <a:lnTo>
                  <a:pt x="278078" y="342449"/>
                </a:lnTo>
                <a:lnTo>
                  <a:pt x="232165" y="382018"/>
                </a:lnTo>
                <a:lnTo>
                  <a:pt x="193408" y="419032"/>
                </a:lnTo>
                <a:lnTo>
                  <a:pt x="165176" y="451484"/>
                </a:lnTo>
                <a:lnTo>
                  <a:pt x="148833" y="484383"/>
                </a:lnTo>
                <a:lnTo>
                  <a:pt x="152152" y="491817"/>
                </a:lnTo>
                <a:lnTo>
                  <a:pt x="264588" y="546098"/>
                </a:lnTo>
                <a:lnTo>
                  <a:pt x="333457" y="546098"/>
                </a:lnTo>
                <a:lnTo>
                  <a:pt x="185031" y="474446"/>
                </a:lnTo>
                <a:lnTo>
                  <a:pt x="202225" y="452582"/>
                </a:lnTo>
                <a:lnTo>
                  <a:pt x="262818" y="394737"/>
                </a:lnTo>
                <a:lnTo>
                  <a:pt x="302684" y="361086"/>
                </a:lnTo>
                <a:lnTo>
                  <a:pt x="346575" y="325837"/>
                </a:lnTo>
                <a:lnTo>
                  <a:pt x="392725" y="290156"/>
                </a:lnTo>
                <a:lnTo>
                  <a:pt x="439367" y="255208"/>
                </a:lnTo>
                <a:lnTo>
                  <a:pt x="484734" y="222158"/>
                </a:lnTo>
                <a:lnTo>
                  <a:pt x="527062" y="192172"/>
                </a:lnTo>
                <a:lnTo>
                  <a:pt x="624507" y="192172"/>
                </a:lnTo>
                <a:lnTo>
                  <a:pt x="614813" y="188306"/>
                </a:lnTo>
                <a:lnTo>
                  <a:pt x="568805" y="172574"/>
                </a:lnTo>
                <a:lnTo>
                  <a:pt x="527093" y="161492"/>
                </a:lnTo>
                <a:lnTo>
                  <a:pt x="523031" y="160633"/>
                </a:lnTo>
                <a:close/>
              </a:path>
              <a:path w="1535429" h="576579">
                <a:moveTo>
                  <a:pt x="532776" y="34417"/>
                </a:moveTo>
                <a:lnTo>
                  <a:pt x="463912" y="34417"/>
                </a:lnTo>
                <a:lnTo>
                  <a:pt x="1497252" y="533051"/>
                </a:lnTo>
                <a:lnTo>
                  <a:pt x="1488551" y="546098"/>
                </a:lnTo>
                <a:lnTo>
                  <a:pt x="1524535" y="546098"/>
                </a:lnTo>
                <a:lnTo>
                  <a:pt x="1534099" y="531753"/>
                </a:lnTo>
                <a:lnTo>
                  <a:pt x="1534832" y="527282"/>
                </a:lnTo>
                <a:lnTo>
                  <a:pt x="1532550" y="518947"/>
                </a:lnTo>
                <a:lnTo>
                  <a:pt x="1529649" y="515460"/>
                </a:lnTo>
                <a:lnTo>
                  <a:pt x="532776" y="3441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74218" y="8946610"/>
            <a:ext cx="1408430" cy="1806575"/>
          </a:xfrm>
          <a:custGeom>
            <a:avLst/>
            <a:gdLst/>
            <a:ahLst/>
            <a:cxnLst/>
            <a:rect l="l" t="t" r="r" b="b"/>
            <a:pathLst>
              <a:path w="1408429" h="1806575">
                <a:moveTo>
                  <a:pt x="1228538" y="0"/>
                </a:moveTo>
                <a:lnTo>
                  <a:pt x="1130907" y="0"/>
                </a:lnTo>
                <a:lnTo>
                  <a:pt x="1282571" y="522488"/>
                </a:lnTo>
                <a:lnTo>
                  <a:pt x="1215322" y="884796"/>
                </a:lnTo>
                <a:lnTo>
                  <a:pt x="823140" y="1256255"/>
                </a:lnTo>
                <a:lnTo>
                  <a:pt x="0" y="1806196"/>
                </a:lnTo>
                <a:lnTo>
                  <a:pt x="447483" y="1806196"/>
                </a:lnTo>
                <a:lnTo>
                  <a:pt x="1090775" y="1280663"/>
                </a:lnTo>
                <a:lnTo>
                  <a:pt x="1386566" y="917339"/>
                </a:lnTo>
                <a:lnTo>
                  <a:pt x="1408079" y="546895"/>
                </a:lnTo>
                <a:lnTo>
                  <a:pt x="1228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7990" y="8931646"/>
            <a:ext cx="1324610" cy="1836420"/>
          </a:xfrm>
          <a:custGeom>
            <a:avLst/>
            <a:gdLst/>
            <a:ahLst/>
            <a:cxnLst/>
            <a:rect l="l" t="t" r="r" b="b"/>
            <a:pathLst>
              <a:path w="1324609" h="1836420">
                <a:moveTo>
                  <a:pt x="1251040" y="0"/>
                </a:moveTo>
                <a:lnTo>
                  <a:pt x="1142310" y="0"/>
                </a:lnTo>
                <a:lnTo>
                  <a:pt x="1137787" y="2335"/>
                </a:lnTo>
                <a:lnTo>
                  <a:pt x="1132154" y="10188"/>
                </a:lnTo>
                <a:lnTo>
                  <a:pt x="1131421" y="15235"/>
                </a:lnTo>
                <a:lnTo>
                  <a:pt x="1132981" y="19821"/>
                </a:lnTo>
                <a:lnTo>
                  <a:pt x="1134759" y="25647"/>
                </a:lnTo>
                <a:lnTo>
                  <a:pt x="1144485" y="67340"/>
                </a:lnTo>
                <a:lnTo>
                  <a:pt x="1155107" y="145959"/>
                </a:lnTo>
                <a:lnTo>
                  <a:pt x="1157819" y="194617"/>
                </a:lnTo>
                <a:lnTo>
                  <a:pt x="1157891" y="236173"/>
                </a:lnTo>
                <a:lnTo>
                  <a:pt x="1157827" y="257750"/>
                </a:lnTo>
                <a:lnTo>
                  <a:pt x="1153475" y="324912"/>
                </a:lnTo>
                <a:lnTo>
                  <a:pt x="1143849" y="398960"/>
                </a:lnTo>
                <a:lnTo>
                  <a:pt x="1127848" y="479424"/>
                </a:lnTo>
                <a:lnTo>
                  <a:pt x="1104374" y="565836"/>
                </a:lnTo>
                <a:lnTo>
                  <a:pt x="1085948" y="621070"/>
                </a:lnTo>
                <a:lnTo>
                  <a:pt x="1063578" y="679418"/>
                </a:lnTo>
                <a:lnTo>
                  <a:pt x="1036901" y="740702"/>
                </a:lnTo>
                <a:lnTo>
                  <a:pt x="1005555" y="804748"/>
                </a:lnTo>
                <a:lnTo>
                  <a:pt x="969176" y="871379"/>
                </a:lnTo>
                <a:lnTo>
                  <a:pt x="948986" y="905609"/>
                </a:lnTo>
                <a:lnTo>
                  <a:pt x="927402" y="940419"/>
                </a:lnTo>
                <a:lnTo>
                  <a:pt x="904379" y="975788"/>
                </a:lnTo>
                <a:lnTo>
                  <a:pt x="879870" y="1011693"/>
                </a:lnTo>
                <a:lnTo>
                  <a:pt x="853832" y="1048113"/>
                </a:lnTo>
                <a:lnTo>
                  <a:pt x="826219" y="1085025"/>
                </a:lnTo>
                <a:lnTo>
                  <a:pt x="796984" y="1122408"/>
                </a:lnTo>
                <a:lnTo>
                  <a:pt x="766084" y="1160239"/>
                </a:lnTo>
                <a:lnTo>
                  <a:pt x="733472" y="1198497"/>
                </a:lnTo>
                <a:lnTo>
                  <a:pt x="699103" y="1237159"/>
                </a:lnTo>
                <a:lnTo>
                  <a:pt x="662933" y="1276204"/>
                </a:lnTo>
                <a:lnTo>
                  <a:pt x="624915" y="1315610"/>
                </a:lnTo>
                <a:lnTo>
                  <a:pt x="585004" y="1355354"/>
                </a:lnTo>
                <a:lnTo>
                  <a:pt x="543155" y="1395415"/>
                </a:lnTo>
                <a:lnTo>
                  <a:pt x="499322" y="1435770"/>
                </a:lnTo>
                <a:lnTo>
                  <a:pt x="453461" y="1476399"/>
                </a:lnTo>
                <a:lnTo>
                  <a:pt x="405525" y="1517277"/>
                </a:lnTo>
                <a:lnTo>
                  <a:pt x="355470" y="1558385"/>
                </a:lnTo>
                <a:lnTo>
                  <a:pt x="303251" y="1599700"/>
                </a:lnTo>
                <a:lnTo>
                  <a:pt x="248821" y="1641199"/>
                </a:lnTo>
                <a:lnTo>
                  <a:pt x="192136" y="1682861"/>
                </a:lnTo>
                <a:lnTo>
                  <a:pt x="133149" y="1724664"/>
                </a:lnTo>
                <a:lnTo>
                  <a:pt x="71817" y="1766586"/>
                </a:lnTo>
                <a:lnTo>
                  <a:pt x="2533" y="1812217"/>
                </a:lnTo>
                <a:lnTo>
                  <a:pt x="0" y="1819054"/>
                </a:lnTo>
                <a:lnTo>
                  <a:pt x="3759" y="1831787"/>
                </a:lnTo>
                <a:lnTo>
                  <a:pt x="9601" y="1836143"/>
                </a:lnTo>
                <a:lnTo>
                  <a:pt x="467074" y="1836143"/>
                </a:lnTo>
                <a:lnTo>
                  <a:pt x="470352" y="1835022"/>
                </a:lnTo>
                <a:lnTo>
                  <a:pt x="477171" y="1829560"/>
                </a:lnTo>
                <a:lnTo>
                  <a:pt x="488232" y="1820475"/>
                </a:lnTo>
                <a:lnTo>
                  <a:pt x="505188" y="1806206"/>
                </a:lnTo>
                <a:lnTo>
                  <a:pt x="66385" y="1806206"/>
                </a:lnTo>
                <a:lnTo>
                  <a:pt x="129853" y="1763354"/>
                </a:lnTo>
                <a:lnTo>
                  <a:pt x="190888" y="1720607"/>
                </a:lnTo>
                <a:lnTo>
                  <a:pt x="249535" y="1677989"/>
                </a:lnTo>
                <a:lnTo>
                  <a:pt x="305842" y="1635523"/>
                </a:lnTo>
                <a:lnTo>
                  <a:pt x="359856" y="1593232"/>
                </a:lnTo>
                <a:lnTo>
                  <a:pt x="411625" y="1551140"/>
                </a:lnTo>
                <a:lnTo>
                  <a:pt x="461195" y="1509269"/>
                </a:lnTo>
                <a:lnTo>
                  <a:pt x="508614" y="1467643"/>
                </a:lnTo>
                <a:lnTo>
                  <a:pt x="553929" y="1426286"/>
                </a:lnTo>
                <a:lnTo>
                  <a:pt x="597187" y="1385220"/>
                </a:lnTo>
                <a:lnTo>
                  <a:pt x="638435" y="1344469"/>
                </a:lnTo>
                <a:lnTo>
                  <a:pt x="677721" y="1304056"/>
                </a:lnTo>
                <a:lnTo>
                  <a:pt x="715092" y="1264005"/>
                </a:lnTo>
                <a:lnTo>
                  <a:pt x="750594" y="1224338"/>
                </a:lnTo>
                <a:lnTo>
                  <a:pt x="784276" y="1185079"/>
                </a:lnTo>
                <a:lnTo>
                  <a:pt x="816184" y="1146251"/>
                </a:lnTo>
                <a:lnTo>
                  <a:pt x="846365" y="1107877"/>
                </a:lnTo>
                <a:lnTo>
                  <a:pt x="874867" y="1069981"/>
                </a:lnTo>
                <a:lnTo>
                  <a:pt x="901737" y="1032586"/>
                </a:lnTo>
                <a:lnTo>
                  <a:pt x="927022" y="995715"/>
                </a:lnTo>
                <a:lnTo>
                  <a:pt x="950770" y="959392"/>
                </a:lnTo>
                <a:lnTo>
                  <a:pt x="973026" y="923639"/>
                </a:lnTo>
                <a:lnTo>
                  <a:pt x="993840" y="888480"/>
                </a:lnTo>
                <a:lnTo>
                  <a:pt x="1013257" y="853938"/>
                </a:lnTo>
                <a:lnTo>
                  <a:pt x="1031325" y="820037"/>
                </a:lnTo>
                <a:lnTo>
                  <a:pt x="1063603" y="754248"/>
                </a:lnTo>
                <a:lnTo>
                  <a:pt x="1091052" y="691301"/>
                </a:lnTo>
                <a:lnTo>
                  <a:pt x="1114048" y="631380"/>
                </a:lnTo>
                <a:lnTo>
                  <a:pt x="1132970" y="574673"/>
                </a:lnTo>
                <a:lnTo>
                  <a:pt x="1153844" y="499577"/>
                </a:lnTo>
                <a:lnTo>
                  <a:pt x="1169182" y="428852"/>
                </a:lnTo>
                <a:lnTo>
                  <a:pt x="1179645" y="362745"/>
                </a:lnTo>
                <a:lnTo>
                  <a:pt x="1185892" y="301505"/>
                </a:lnTo>
                <a:lnTo>
                  <a:pt x="1188583" y="245379"/>
                </a:lnTo>
                <a:lnTo>
                  <a:pt x="1188380" y="194617"/>
                </a:lnTo>
                <a:lnTo>
                  <a:pt x="1185943" y="149466"/>
                </a:lnTo>
                <a:lnTo>
                  <a:pt x="1181931" y="110174"/>
                </a:lnTo>
                <a:lnTo>
                  <a:pt x="1171826" y="50160"/>
                </a:lnTo>
                <a:lnTo>
                  <a:pt x="1167053" y="29936"/>
                </a:lnTo>
                <a:lnTo>
                  <a:pt x="1265744" y="29936"/>
                </a:lnTo>
                <a:lnTo>
                  <a:pt x="1258809" y="9779"/>
                </a:lnTo>
                <a:lnTo>
                  <a:pt x="1256642" y="3884"/>
                </a:lnTo>
                <a:lnTo>
                  <a:pt x="1251040" y="0"/>
                </a:lnTo>
                <a:close/>
              </a:path>
              <a:path w="1324609" h="1836420">
                <a:moveTo>
                  <a:pt x="1265744" y="29936"/>
                </a:moveTo>
                <a:lnTo>
                  <a:pt x="1234276" y="29936"/>
                </a:lnTo>
                <a:lnTo>
                  <a:pt x="1251283" y="81730"/>
                </a:lnTo>
                <a:lnTo>
                  <a:pt x="1265240" y="133398"/>
                </a:lnTo>
                <a:lnTo>
                  <a:pt x="1276265" y="184893"/>
                </a:lnTo>
                <a:lnTo>
                  <a:pt x="1284477" y="236173"/>
                </a:lnTo>
                <a:lnTo>
                  <a:pt x="1289995" y="287193"/>
                </a:lnTo>
                <a:lnTo>
                  <a:pt x="1292937" y="337910"/>
                </a:lnTo>
                <a:lnTo>
                  <a:pt x="1293424" y="388278"/>
                </a:lnTo>
                <a:lnTo>
                  <a:pt x="1291572" y="438254"/>
                </a:lnTo>
                <a:lnTo>
                  <a:pt x="1287502" y="487794"/>
                </a:lnTo>
                <a:lnTo>
                  <a:pt x="1281332" y="536854"/>
                </a:lnTo>
                <a:lnTo>
                  <a:pt x="1273181" y="585389"/>
                </a:lnTo>
                <a:lnTo>
                  <a:pt x="1263167" y="633356"/>
                </a:lnTo>
                <a:lnTo>
                  <a:pt x="1251410" y="680710"/>
                </a:lnTo>
                <a:lnTo>
                  <a:pt x="1238028" y="727407"/>
                </a:lnTo>
                <a:lnTo>
                  <a:pt x="1223140" y="773403"/>
                </a:lnTo>
                <a:lnTo>
                  <a:pt x="1206865" y="818654"/>
                </a:lnTo>
                <a:lnTo>
                  <a:pt x="1189321" y="863116"/>
                </a:lnTo>
                <a:lnTo>
                  <a:pt x="1170628" y="906745"/>
                </a:lnTo>
                <a:lnTo>
                  <a:pt x="1150904" y="949497"/>
                </a:lnTo>
                <a:lnTo>
                  <a:pt x="1130268" y="991327"/>
                </a:lnTo>
                <a:lnTo>
                  <a:pt x="1108839" y="1032191"/>
                </a:lnTo>
                <a:lnTo>
                  <a:pt x="1086736" y="1072046"/>
                </a:lnTo>
                <a:lnTo>
                  <a:pt x="1064077" y="1110847"/>
                </a:lnTo>
                <a:lnTo>
                  <a:pt x="1040982" y="1148550"/>
                </a:lnTo>
                <a:lnTo>
                  <a:pt x="1017568" y="1185112"/>
                </a:lnTo>
                <a:lnTo>
                  <a:pt x="993956" y="1220487"/>
                </a:lnTo>
                <a:lnTo>
                  <a:pt x="970263" y="1254631"/>
                </a:lnTo>
                <a:lnTo>
                  <a:pt x="926098" y="1315175"/>
                </a:lnTo>
                <a:lnTo>
                  <a:pt x="881344" y="1373018"/>
                </a:lnTo>
                <a:lnTo>
                  <a:pt x="836469" y="1428000"/>
                </a:lnTo>
                <a:lnTo>
                  <a:pt x="791940" y="1479960"/>
                </a:lnTo>
                <a:lnTo>
                  <a:pt x="748223" y="1528737"/>
                </a:lnTo>
                <a:lnTo>
                  <a:pt x="705786" y="1574172"/>
                </a:lnTo>
                <a:lnTo>
                  <a:pt x="665094" y="1616104"/>
                </a:lnTo>
                <a:lnTo>
                  <a:pt x="626616" y="1654373"/>
                </a:lnTo>
                <a:lnTo>
                  <a:pt x="590817" y="1688817"/>
                </a:lnTo>
                <a:lnTo>
                  <a:pt x="558166" y="1719278"/>
                </a:lnTo>
                <a:lnTo>
                  <a:pt x="529127" y="1745594"/>
                </a:lnTo>
                <a:lnTo>
                  <a:pt x="483759" y="1785152"/>
                </a:lnTo>
                <a:lnTo>
                  <a:pt x="458446" y="1806206"/>
                </a:lnTo>
                <a:lnTo>
                  <a:pt x="505188" y="1806206"/>
                </a:lnTo>
                <a:lnTo>
                  <a:pt x="556856" y="1760908"/>
                </a:lnTo>
                <a:lnTo>
                  <a:pt x="589619" y="1730942"/>
                </a:lnTo>
                <a:lnTo>
                  <a:pt x="626363" y="1696253"/>
                </a:lnTo>
                <a:lnTo>
                  <a:pt x="666511" y="1657038"/>
                </a:lnTo>
                <a:lnTo>
                  <a:pt x="709484" y="1613495"/>
                </a:lnTo>
                <a:lnTo>
                  <a:pt x="754705" y="1565824"/>
                </a:lnTo>
                <a:lnTo>
                  <a:pt x="801596" y="1514223"/>
                </a:lnTo>
                <a:lnTo>
                  <a:pt x="849579" y="1458890"/>
                </a:lnTo>
                <a:lnTo>
                  <a:pt x="898077" y="1400023"/>
                </a:lnTo>
                <a:lnTo>
                  <a:pt x="946511" y="1337822"/>
                </a:lnTo>
                <a:lnTo>
                  <a:pt x="994304" y="1272484"/>
                </a:lnTo>
                <a:lnTo>
                  <a:pt x="1025652" y="1227109"/>
                </a:lnTo>
                <a:lnTo>
                  <a:pt x="1055477" y="1181774"/>
                </a:lnTo>
                <a:lnTo>
                  <a:pt x="1083773" y="1136496"/>
                </a:lnTo>
                <a:lnTo>
                  <a:pt x="1110532" y="1091289"/>
                </a:lnTo>
                <a:lnTo>
                  <a:pt x="1135747" y="1046168"/>
                </a:lnTo>
                <a:lnTo>
                  <a:pt x="1159410" y="1001147"/>
                </a:lnTo>
                <a:lnTo>
                  <a:pt x="1181515" y="956242"/>
                </a:lnTo>
                <a:lnTo>
                  <a:pt x="1202053" y="911468"/>
                </a:lnTo>
                <a:lnTo>
                  <a:pt x="1221018" y="866838"/>
                </a:lnTo>
                <a:lnTo>
                  <a:pt x="1238402" y="822369"/>
                </a:lnTo>
                <a:lnTo>
                  <a:pt x="1254198" y="778076"/>
                </a:lnTo>
                <a:lnTo>
                  <a:pt x="1268399" y="733972"/>
                </a:lnTo>
                <a:lnTo>
                  <a:pt x="1280997" y="690073"/>
                </a:lnTo>
                <a:lnTo>
                  <a:pt x="1293644" y="639193"/>
                </a:lnTo>
                <a:lnTo>
                  <a:pt x="1304100" y="588609"/>
                </a:lnTo>
                <a:lnTo>
                  <a:pt x="1312365" y="538334"/>
                </a:lnTo>
                <a:lnTo>
                  <a:pt x="1318440" y="488384"/>
                </a:lnTo>
                <a:lnTo>
                  <a:pt x="1322324" y="438771"/>
                </a:lnTo>
                <a:lnTo>
                  <a:pt x="1324019" y="389511"/>
                </a:lnTo>
                <a:lnTo>
                  <a:pt x="1323525" y="340616"/>
                </a:lnTo>
                <a:lnTo>
                  <a:pt x="1320842" y="292101"/>
                </a:lnTo>
                <a:lnTo>
                  <a:pt x="1315971" y="243981"/>
                </a:lnTo>
                <a:lnTo>
                  <a:pt x="1308912" y="196268"/>
                </a:lnTo>
                <a:lnTo>
                  <a:pt x="1299666" y="148978"/>
                </a:lnTo>
                <a:lnTo>
                  <a:pt x="1288233" y="102123"/>
                </a:lnTo>
                <a:lnTo>
                  <a:pt x="1274614" y="55719"/>
                </a:lnTo>
                <a:lnTo>
                  <a:pt x="1265744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6395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106653" y="0"/>
                </a:moveTo>
                <a:lnTo>
                  <a:pt x="26663" y="6212"/>
                </a:lnTo>
                <a:lnTo>
                  <a:pt x="0" y="49703"/>
                </a:lnTo>
                <a:lnTo>
                  <a:pt x="26663" y="167750"/>
                </a:lnTo>
                <a:lnTo>
                  <a:pt x="106653" y="397631"/>
                </a:lnTo>
                <a:lnTo>
                  <a:pt x="410791" y="1149472"/>
                </a:lnTo>
                <a:lnTo>
                  <a:pt x="776235" y="1149472"/>
                </a:lnTo>
                <a:lnTo>
                  <a:pt x="580287" y="630575"/>
                </a:lnTo>
                <a:lnTo>
                  <a:pt x="454083" y="342407"/>
                </a:lnTo>
                <a:lnTo>
                  <a:pt x="342823" y="181285"/>
                </a:lnTo>
                <a:lnTo>
                  <a:pt x="191708" y="43527"/>
                </a:lnTo>
                <a:lnTo>
                  <a:pt x="148105" y="13400"/>
                </a:lnTo>
                <a:lnTo>
                  <a:pt x="106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146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78391" y="0"/>
                </a:moveTo>
                <a:lnTo>
                  <a:pt x="39182" y="16476"/>
                </a:lnTo>
                <a:lnTo>
                  <a:pt x="11268" y="58514"/>
                </a:lnTo>
                <a:lnTo>
                  <a:pt x="0" y="130037"/>
                </a:lnTo>
                <a:lnTo>
                  <a:pt x="2313" y="175245"/>
                </a:lnTo>
                <a:lnTo>
                  <a:pt x="9923" y="226705"/>
                </a:lnTo>
                <a:lnTo>
                  <a:pt x="22828" y="284381"/>
                </a:lnTo>
                <a:lnTo>
                  <a:pt x="41027" y="348237"/>
                </a:lnTo>
                <a:lnTo>
                  <a:pt x="64517" y="418238"/>
                </a:lnTo>
                <a:lnTo>
                  <a:pt x="370937" y="1175723"/>
                </a:lnTo>
                <a:lnTo>
                  <a:pt x="376413" y="1179419"/>
                </a:lnTo>
                <a:lnTo>
                  <a:pt x="752862" y="1179419"/>
                </a:lnTo>
                <a:lnTo>
                  <a:pt x="757459" y="1177032"/>
                </a:lnTo>
                <a:lnTo>
                  <a:pt x="763051" y="1168969"/>
                </a:lnTo>
                <a:lnTo>
                  <a:pt x="763700" y="1163828"/>
                </a:lnTo>
                <a:lnTo>
                  <a:pt x="758332" y="1149483"/>
                </a:lnTo>
                <a:lnTo>
                  <a:pt x="392612" y="1149483"/>
                </a:lnTo>
                <a:lnTo>
                  <a:pt x="92495" y="407568"/>
                </a:lnTo>
                <a:lnTo>
                  <a:pt x="61965" y="313826"/>
                </a:lnTo>
                <a:lnTo>
                  <a:pt x="42679" y="237159"/>
                </a:lnTo>
                <a:lnTo>
                  <a:pt x="32742" y="175871"/>
                </a:lnTo>
                <a:lnTo>
                  <a:pt x="30258" y="128268"/>
                </a:lnTo>
                <a:lnTo>
                  <a:pt x="33334" y="92652"/>
                </a:lnTo>
                <a:lnTo>
                  <a:pt x="48580" y="50605"/>
                </a:lnTo>
                <a:lnTo>
                  <a:pt x="77899" y="29978"/>
                </a:lnTo>
                <a:lnTo>
                  <a:pt x="150805" y="29978"/>
                </a:lnTo>
                <a:lnTo>
                  <a:pt x="148629" y="28310"/>
                </a:lnTo>
                <a:lnTo>
                  <a:pt x="124887" y="14195"/>
                </a:lnTo>
                <a:lnTo>
                  <a:pt x="101977" y="4773"/>
                </a:lnTo>
                <a:lnTo>
                  <a:pt x="79982" y="83"/>
                </a:lnTo>
                <a:lnTo>
                  <a:pt x="79459" y="20"/>
                </a:lnTo>
                <a:lnTo>
                  <a:pt x="78391" y="0"/>
                </a:lnTo>
                <a:close/>
              </a:path>
              <a:path w="763904" h="1179829">
                <a:moveTo>
                  <a:pt x="150805" y="29978"/>
                </a:moveTo>
                <a:lnTo>
                  <a:pt x="77899" y="29978"/>
                </a:lnTo>
                <a:lnTo>
                  <a:pt x="95234" y="34026"/>
                </a:lnTo>
                <a:lnTo>
                  <a:pt x="113697" y="42052"/>
                </a:lnTo>
                <a:lnTo>
                  <a:pt x="133227" y="54022"/>
                </a:lnTo>
                <a:lnTo>
                  <a:pt x="153760" y="69903"/>
                </a:lnTo>
                <a:lnTo>
                  <a:pt x="181141" y="95506"/>
                </a:lnTo>
                <a:lnTo>
                  <a:pt x="209086" y="126059"/>
                </a:lnTo>
                <a:lnTo>
                  <a:pt x="237461" y="161109"/>
                </a:lnTo>
                <a:lnTo>
                  <a:pt x="266148" y="200201"/>
                </a:lnTo>
                <a:lnTo>
                  <a:pt x="295024" y="242880"/>
                </a:lnTo>
                <a:lnTo>
                  <a:pt x="323969" y="288691"/>
                </a:lnTo>
                <a:lnTo>
                  <a:pt x="352862" y="337180"/>
                </a:lnTo>
                <a:lnTo>
                  <a:pt x="381582" y="387891"/>
                </a:lnTo>
                <a:lnTo>
                  <a:pt x="410009" y="440371"/>
                </a:lnTo>
                <a:lnTo>
                  <a:pt x="438021" y="494165"/>
                </a:lnTo>
                <a:lnTo>
                  <a:pt x="465498" y="548817"/>
                </a:lnTo>
                <a:lnTo>
                  <a:pt x="492318" y="603873"/>
                </a:lnTo>
                <a:lnTo>
                  <a:pt x="518361" y="658879"/>
                </a:lnTo>
                <a:lnTo>
                  <a:pt x="543507" y="713379"/>
                </a:lnTo>
                <a:lnTo>
                  <a:pt x="567633" y="766920"/>
                </a:lnTo>
                <a:lnTo>
                  <a:pt x="590620" y="819045"/>
                </a:lnTo>
                <a:lnTo>
                  <a:pt x="612346" y="869301"/>
                </a:lnTo>
                <a:lnTo>
                  <a:pt x="632690" y="917233"/>
                </a:lnTo>
                <a:lnTo>
                  <a:pt x="651532" y="962386"/>
                </a:lnTo>
                <a:lnTo>
                  <a:pt x="668751" y="1004305"/>
                </a:lnTo>
                <a:lnTo>
                  <a:pt x="684226" y="1042536"/>
                </a:lnTo>
                <a:lnTo>
                  <a:pt x="709460" y="1106114"/>
                </a:lnTo>
                <a:lnTo>
                  <a:pt x="726266" y="1149483"/>
                </a:lnTo>
                <a:lnTo>
                  <a:pt x="758332" y="1149483"/>
                </a:lnTo>
                <a:lnTo>
                  <a:pt x="744390" y="1112978"/>
                </a:lnTo>
                <a:lnTo>
                  <a:pt x="719760" y="1050090"/>
                </a:lnTo>
                <a:lnTo>
                  <a:pt x="704013" y="1010726"/>
                </a:lnTo>
                <a:lnTo>
                  <a:pt x="686173" y="966835"/>
                </a:lnTo>
                <a:lnTo>
                  <a:pt x="666384" y="918983"/>
                </a:lnTo>
                <a:lnTo>
                  <a:pt x="644794" y="867734"/>
                </a:lnTo>
                <a:lnTo>
                  <a:pt x="621547" y="813655"/>
                </a:lnTo>
                <a:lnTo>
                  <a:pt x="596790" y="757310"/>
                </a:lnTo>
                <a:lnTo>
                  <a:pt x="570667" y="699264"/>
                </a:lnTo>
                <a:lnTo>
                  <a:pt x="543325" y="640083"/>
                </a:lnTo>
                <a:lnTo>
                  <a:pt x="514909" y="580332"/>
                </a:lnTo>
                <a:lnTo>
                  <a:pt x="485565" y="520575"/>
                </a:lnTo>
                <a:lnTo>
                  <a:pt x="455439" y="461379"/>
                </a:lnTo>
                <a:lnTo>
                  <a:pt x="424676" y="403308"/>
                </a:lnTo>
                <a:lnTo>
                  <a:pt x="393422" y="346928"/>
                </a:lnTo>
                <a:lnTo>
                  <a:pt x="361822" y="292803"/>
                </a:lnTo>
                <a:lnTo>
                  <a:pt x="330023" y="241499"/>
                </a:lnTo>
                <a:lnTo>
                  <a:pt x="298170" y="193582"/>
                </a:lnTo>
                <a:lnTo>
                  <a:pt x="266409" y="149616"/>
                </a:lnTo>
                <a:lnTo>
                  <a:pt x="234885" y="110166"/>
                </a:lnTo>
                <a:lnTo>
                  <a:pt x="203744" y="75798"/>
                </a:lnTo>
                <a:lnTo>
                  <a:pt x="173121" y="47077"/>
                </a:lnTo>
                <a:lnTo>
                  <a:pt x="150805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36744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71550" y="0"/>
                </a:moveTo>
                <a:lnTo>
                  <a:pt x="21858" y="149860"/>
                </a:lnTo>
                <a:lnTo>
                  <a:pt x="0" y="260236"/>
                </a:lnTo>
                <a:lnTo>
                  <a:pt x="1210" y="385508"/>
                </a:lnTo>
                <a:lnTo>
                  <a:pt x="20724" y="580055"/>
                </a:lnTo>
                <a:lnTo>
                  <a:pt x="325887" y="580055"/>
                </a:lnTo>
                <a:lnTo>
                  <a:pt x="301081" y="366849"/>
                </a:lnTo>
                <a:lnTo>
                  <a:pt x="266319" y="235358"/>
                </a:lnTo>
                <a:lnTo>
                  <a:pt x="197756" y="131201"/>
                </a:lnTo>
                <a:lnTo>
                  <a:pt x="71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4903" y="1069777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75066" y="0"/>
                </a:moveTo>
                <a:lnTo>
                  <a:pt x="39927" y="74765"/>
                </a:lnTo>
                <a:lnTo>
                  <a:pt x="25108" y="140362"/>
                </a:lnTo>
                <a:lnTo>
                  <a:pt x="14265" y="206307"/>
                </a:lnTo>
                <a:lnTo>
                  <a:pt x="6866" y="271278"/>
                </a:lnTo>
                <a:lnTo>
                  <a:pt x="2377" y="333955"/>
                </a:lnTo>
                <a:lnTo>
                  <a:pt x="266" y="393015"/>
                </a:lnTo>
                <a:lnTo>
                  <a:pt x="0" y="447138"/>
                </a:lnTo>
                <a:lnTo>
                  <a:pt x="1044" y="495001"/>
                </a:lnTo>
                <a:lnTo>
                  <a:pt x="2867" y="535284"/>
                </a:lnTo>
                <a:lnTo>
                  <a:pt x="6716" y="587824"/>
                </a:lnTo>
                <a:lnTo>
                  <a:pt x="14922" y="610766"/>
                </a:lnTo>
                <a:lnTo>
                  <a:pt x="331959" y="610766"/>
                </a:lnTo>
                <a:lnTo>
                  <a:pt x="335990" y="608976"/>
                </a:lnTo>
                <a:lnTo>
                  <a:pt x="338838" y="605845"/>
                </a:lnTo>
                <a:lnTo>
                  <a:pt x="341666" y="602693"/>
                </a:lnTo>
                <a:lnTo>
                  <a:pt x="343048" y="598494"/>
                </a:lnTo>
                <a:lnTo>
                  <a:pt x="342618" y="594285"/>
                </a:lnTo>
                <a:lnTo>
                  <a:pt x="340714" y="580830"/>
                </a:lnTo>
                <a:lnTo>
                  <a:pt x="36198" y="580830"/>
                </a:lnTo>
                <a:lnTo>
                  <a:pt x="34547" y="559256"/>
                </a:lnTo>
                <a:lnTo>
                  <a:pt x="32732" y="528864"/>
                </a:lnTo>
                <a:lnTo>
                  <a:pt x="31181" y="490784"/>
                </a:lnTo>
                <a:lnTo>
                  <a:pt x="30342" y="447138"/>
                </a:lnTo>
                <a:lnTo>
                  <a:pt x="30370" y="436988"/>
                </a:lnTo>
                <a:lnTo>
                  <a:pt x="30583" y="396074"/>
                </a:lnTo>
                <a:lnTo>
                  <a:pt x="32390" y="341704"/>
                </a:lnTo>
                <a:lnTo>
                  <a:pt x="36171" y="284162"/>
                </a:lnTo>
                <a:lnTo>
                  <a:pt x="42353" y="224578"/>
                </a:lnTo>
                <a:lnTo>
                  <a:pt x="51363" y="164082"/>
                </a:lnTo>
                <a:lnTo>
                  <a:pt x="63630" y="103802"/>
                </a:lnTo>
                <a:lnTo>
                  <a:pt x="79579" y="44867"/>
                </a:lnTo>
                <a:lnTo>
                  <a:pt x="118944" y="44867"/>
                </a:lnTo>
                <a:lnTo>
                  <a:pt x="118068" y="43747"/>
                </a:lnTo>
                <a:lnTo>
                  <a:pt x="101205" y="23797"/>
                </a:lnTo>
                <a:lnTo>
                  <a:pt x="89461" y="10837"/>
                </a:lnTo>
                <a:lnTo>
                  <a:pt x="83977" y="5141"/>
                </a:lnTo>
                <a:lnTo>
                  <a:pt x="80333" y="1497"/>
                </a:lnTo>
                <a:lnTo>
                  <a:pt x="75066" y="0"/>
                </a:lnTo>
                <a:close/>
              </a:path>
              <a:path w="343535" h="610870">
                <a:moveTo>
                  <a:pt x="118944" y="44867"/>
                </a:moveTo>
                <a:lnTo>
                  <a:pt x="79579" y="44867"/>
                </a:lnTo>
                <a:lnTo>
                  <a:pt x="94026" y="62214"/>
                </a:lnTo>
                <a:lnTo>
                  <a:pt x="111791" y="85013"/>
                </a:lnTo>
                <a:lnTo>
                  <a:pt x="154350" y="146384"/>
                </a:lnTo>
                <a:lnTo>
                  <a:pt x="177680" y="184664"/>
                </a:lnTo>
                <a:lnTo>
                  <a:pt x="201403" y="227815"/>
                </a:lnTo>
                <a:lnTo>
                  <a:pt x="224786" y="275689"/>
                </a:lnTo>
                <a:lnTo>
                  <a:pt x="247098" y="328142"/>
                </a:lnTo>
                <a:lnTo>
                  <a:pt x="267608" y="385028"/>
                </a:lnTo>
                <a:lnTo>
                  <a:pt x="285583" y="446202"/>
                </a:lnTo>
                <a:lnTo>
                  <a:pt x="300294" y="511518"/>
                </a:lnTo>
                <a:lnTo>
                  <a:pt x="311007" y="580830"/>
                </a:lnTo>
                <a:lnTo>
                  <a:pt x="340714" y="580830"/>
                </a:lnTo>
                <a:lnTo>
                  <a:pt x="331103" y="512929"/>
                </a:lnTo>
                <a:lnTo>
                  <a:pt x="314399" y="436988"/>
                </a:lnTo>
                <a:lnTo>
                  <a:pt x="293539" y="366623"/>
                </a:lnTo>
                <a:lnTo>
                  <a:pt x="269559" y="301996"/>
                </a:lnTo>
                <a:lnTo>
                  <a:pt x="243492" y="243267"/>
                </a:lnTo>
                <a:lnTo>
                  <a:pt x="216374" y="190598"/>
                </a:lnTo>
                <a:lnTo>
                  <a:pt x="189237" y="144150"/>
                </a:lnTo>
                <a:lnTo>
                  <a:pt x="163118" y="104085"/>
                </a:lnTo>
                <a:lnTo>
                  <a:pt x="139050" y="70563"/>
                </a:lnTo>
                <a:lnTo>
                  <a:pt x="118944" y="4486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21687" y="10216705"/>
            <a:ext cx="932180" cy="1076960"/>
          </a:xfrm>
          <a:custGeom>
            <a:avLst/>
            <a:gdLst/>
            <a:ahLst/>
            <a:cxnLst/>
            <a:rect l="l" t="t" r="r" b="b"/>
            <a:pathLst>
              <a:path w="932179" h="1076959">
                <a:moveTo>
                  <a:pt x="7723" y="0"/>
                </a:moveTo>
                <a:lnTo>
                  <a:pt x="2200" y="3737"/>
                </a:lnTo>
                <a:lnTo>
                  <a:pt x="0" y="10050"/>
                </a:lnTo>
                <a:lnTo>
                  <a:pt x="2701" y="16883"/>
                </a:lnTo>
                <a:lnTo>
                  <a:pt x="190097" y="298967"/>
                </a:lnTo>
                <a:lnTo>
                  <a:pt x="363637" y="650398"/>
                </a:lnTo>
                <a:lnTo>
                  <a:pt x="491269" y="950068"/>
                </a:lnTo>
                <a:lnTo>
                  <a:pt x="540936" y="1076871"/>
                </a:lnTo>
                <a:lnTo>
                  <a:pt x="932013" y="1076871"/>
                </a:lnTo>
                <a:lnTo>
                  <a:pt x="932013" y="470209"/>
                </a:lnTo>
                <a:lnTo>
                  <a:pt x="14994" y="894"/>
                </a:lnTo>
                <a:lnTo>
                  <a:pt x="7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06721" y="10201635"/>
            <a:ext cx="962025" cy="1107440"/>
          </a:xfrm>
          <a:custGeom>
            <a:avLst/>
            <a:gdLst/>
            <a:ahLst/>
            <a:cxnLst/>
            <a:rect l="l" t="t" r="r" b="b"/>
            <a:pathLst>
              <a:path w="962025" h="1107440">
                <a:moveTo>
                  <a:pt x="28305" y="0"/>
                </a:moveTo>
                <a:lnTo>
                  <a:pt x="0" y="25930"/>
                </a:lnTo>
                <a:lnTo>
                  <a:pt x="1769" y="34304"/>
                </a:lnTo>
                <a:lnTo>
                  <a:pt x="6469" y="41876"/>
                </a:lnTo>
                <a:lnTo>
                  <a:pt x="36741" y="78272"/>
                </a:lnTo>
                <a:lnTo>
                  <a:pt x="67407" y="119384"/>
                </a:lnTo>
                <a:lnTo>
                  <a:pt x="98319" y="164659"/>
                </a:lnTo>
                <a:lnTo>
                  <a:pt x="129330" y="213543"/>
                </a:lnTo>
                <a:lnTo>
                  <a:pt x="160290" y="265484"/>
                </a:lnTo>
                <a:lnTo>
                  <a:pt x="191051" y="319928"/>
                </a:lnTo>
                <a:lnTo>
                  <a:pt x="221466" y="376322"/>
                </a:lnTo>
                <a:lnTo>
                  <a:pt x="251386" y="434111"/>
                </a:lnTo>
                <a:lnTo>
                  <a:pt x="280663" y="492744"/>
                </a:lnTo>
                <a:lnTo>
                  <a:pt x="309149" y="551667"/>
                </a:lnTo>
                <a:lnTo>
                  <a:pt x="336695" y="610327"/>
                </a:lnTo>
                <a:lnTo>
                  <a:pt x="363153" y="668169"/>
                </a:lnTo>
                <a:lnTo>
                  <a:pt x="388376" y="724642"/>
                </a:lnTo>
                <a:lnTo>
                  <a:pt x="412215" y="779191"/>
                </a:lnTo>
                <a:lnTo>
                  <a:pt x="434521" y="831264"/>
                </a:lnTo>
                <a:lnTo>
                  <a:pt x="455147" y="880307"/>
                </a:lnTo>
                <a:lnTo>
                  <a:pt x="473945" y="925767"/>
                </a:lnTo>
                <a:lnTo>
                  <a:pt x="490765" y="967091"/>
                </a:lnTo>
                <a:lnTo>
                  <a:pt x="505461" y="1003724"/>
                </a:lnTo>
                <a:lnTo>
                  <a:pt x="527884" y="1060710"/>
                </a:lnTo>
                <a:lnTo>
                  <a:pt x="544076" y="1103026"/>
                </a:lnTo>
                <a:lnTo>
                  <a:pt x="549667" y="1106911"/>
                </a:lnTo>
                <a:lnTo>
                  <a:pt x="955247" y="1106911"/>
                </a:lnTo>
                <a:lnTo>
                  <a:pt x="961948" y="1100210"/>
                </a:lnTo>
                <a:lnTo>
                  <a:pt x="961948" y="1076975"/>
                </a:lnTo>
                <a:lnTo>
                  <a:pt x="566264" y="1076975"/>
                </a:lnTo>
                <a:lnTo>
                  <a:pt x="560424" y="1061664"/>
                </a:lnTo>
                <a:lnTo>
                  <a:pt x="541657" y="1013341"/>
                </a:lnTo>
                <a:lnTo>
                  <a:pt x="514271" y="944611"/>
                </a:lnTo>
                <a:lnTo>
                  <a:pt x="497657" y="903791"/>
                </a:lnTo>
                <a:lnTo>
                  <a:pt x="479262" y="859307"/>
                </a:lnTo>
                <a:lnTo>
                  <a:pt x="459212" y="811638"/>
                </a:lnTo>
                <a:lnTo>
                  <a:pt x="437630" y="761263"/>
                </a:lnTo>
                <a:lnTo>
                  <a:pt x="414641" y="708661"/>
                </a:lnTo>
                <a:lnTo>
                  <a:pt x="390370" y="654311"/>
                </a:lnTo>
                <a:lnTo>
                  <a:pt x="364942" y="598694"/>
                </a:lnTo>
                <a:lnTo>
                  <a:pt x="338481" y="542287"/>
                </a:lnTo>
                <a:lnTo>
                  <a:pt x="311113" y="485570"/>
                </a:lnTo>
                <a:lnTo>
                  <a:pt x="282961" y="429022"/>
                </a:lnTo>
                <a:lnTo>
                  <a:pt x="254150" y="373123"/>
                </a:lnTo>
                <a:lnTo>
                  <a:pt x="224806" y="318351"/>
                </a:lnTo>
                <a:lnTo>
                  <a:pt x="195052" y="265186"/>
                </a:lnTo>
                <a:lnTo>
                  <a:pt x="165014" y="214107"/>
                </a:lnTo>
                <a:lnTo>
                  <a:pt x="134816" y="165592"/>
                </a:lnTo>
                <a:lnTo>
                  <a:pt x="104583" y="120122"/>
                </a:lnTo>
                <a:lnTo>
                  <a:pt x="74439" y="78176"/>
                </a:lnTo>
                <a:lnTo>
                  <a:pt x="44510" y="40232"/>
                </a:lnTo>
                <a:lnTo>
                  <a:pt x="110205" y="40232"/>
                </a:lnTo>
                <a:lnTo>
                  <a:pt x="74644" y="22033"/>
                </a:lnTo>
                <a:lnTo>
                  <a:pt x="28877" y="22033"/>
                </a:lnTo>
                <a:lnTo>
                  <a:pt x="74604" y="22012"/>
                </a:lnTo>
                <a:lnTo>
                  <a:pt x="36793" y="2662"/>
                </a:lnTo>
                <a:lnTo>
                  <a:pt x="28305" y="0"/>
                </a:lnTo>
                <a:close/>
              </a:path>
              <a:path w="962025" h="1107440">
                <a:moveTo>
                  <a:pt x="110205" y="40232"/>
                </a:moveTo>
                <a:lnTo>
                  <a:pt x="44510" y="40232"/>
                </a:lnTo>
                <a:lnTo>
                  <a:pt x="932012" y="494427"/>
                </a:lnTo>
                <a:lnTo>
                  <a:pt x="932012" y="1076975"/>
                </a:lnTo>
                <a:lnTo>
                  <a:pt x="961948" y="1076975"/>
                </a:lnTo>
                <a:lnTo>
                  <a:pt x="961948" y="479653"/>
                </a:lnTo>
                <a:lnTo>
                  <a:pt x="958796" y="474512"/>
                </a:lnTo>
                <a:lnTo>
                  <a:pt x="110205" y="40232"/>
                </a:lnTo>
                <a:close/>
              </a:path>
              <a:path w="962025" h="1107440">
                <a:moveTo>
                  <a:pt x="74604" y="22012"/>
                </a:moveTo>
                <a:lnTo>
                  <a:pt x="28866" y="22012"/>
                </a:lnTo>
                <a:lnTo>
                  <a:pt x="74644" y="22033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8571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28567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26339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26344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50035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5003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5003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50030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60301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669560" y="0"/>
                </a:moveTo>
                <a:lnTo>
                  <a:pt x="628118" y="13400"/>
                </a:lnTo>
                <a:lnTo>
                  <a:pt x="584516" y="43527"/>
                </a:lnTo>
                <a:lnTo>
                  <a:pt x="433401" y="181285"/>
                </a:lnTo>
                <a:lnTo>
                  <a:pt x="322143" y="342407"/>
                </a:lnTo>
                <a:lnTo>
                  <a:pt x="195942" y="630575"/>
                </a:lnTo>
                <a:lnTo>
                  <a:pt x="0" y="1149472"/>
                </a:lnTo>
                <a:lnTo>
                  <a:pt x="365444" y="1149472"/>
                </a:lnTo>
                <a:lnTo>
                  <a:pt x="669560" y="397631"/>
                </a:lnTo>
                <a:lnTo>
                  <a:pt x="749557" y="167750"/>
                </a:lnTo>
                <a:lnTo>
                  <a:pt x="776222" y="49703"/>
                </a:lnTo>
                <a:lnTo>
                  <a:pt x="749557" y="6212"/>
                </a:lnTo>
                <a:lnTo>
                  <a:pt x="669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445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685308" y="0"/>
                </a:moveTo>
                <a:lnTo>
                  <a:pt x="638810" y="14195"/>
                </a:lnTo>
                <a:lnTo>
                  <a:pt x="590568" y="47077"/>
                </a:lnTo>
                <a:lnTo>
                  <a:pt x="559956" y="75798"/>
                </a:lnTo>
                <a:lnTo>
                  <a:pt x="528815" y="110166"/>
                </a:lnTo>
                <a:lnTo>
                  <a:pt x="497291" y="149616"/>
                </a:lnTo>
                <a:lnTo>
                  <a:pt x="465529" y="193582"/>
                </a:lnTo>
                <a:lnTo>
                  <a:pt x="433676" y="241499"/>
                </a:lnTo>
                <a:lnTo>
                  <a:pt x="401877" y="292803"/>
                </a:lnTo>
                <a:lnTo>
                  <a:pt x="370278" y="346928"/>
                </a:lnTo>
                <a:lnTo>
                  <a:pt x="339024" y="403308"/>
                </a:lnTo>
                <a:lnTo>
                  <a:pt x="308261" y="461379"/>
                </a:lnTo>
                <a:lnTo>
                  <a:pt x="278135" y="520575"/>
                </a:lnTo>
                <a:lnTo>
                  <a:pt x="248791" y="580332"/>
                </a:lnTo>
                <a:lnTo>
                  <a:pt x="220375" y="640083"/>
                </a:lnTo>
                <a:lnTo>
                  <a:pt x="193034" y="699264"/>
                </a:lnTo>
                <a:lnTo>
                  <a:pt x="166911" y="757310"/>
                </a:lnTo>
                <a:lnTo>
                  <a:pt x="142154" y="813655"/>
                </a:lnTo>
                <a:lnTo>
                  <a:pt x="118908" y="867734"/>
                </a:lnTo>
                <a:lnTo>
                  <a:pt x="97318" y="918983"/>
                </a:lnTo>
                <a:lnTo>
                  <a:pt x="77531" y="966835"/>
                </a:lnTo>
                <a:lnTo>
                  <a:pt x="59691" y="1010726"/>
                </a:lnTo>
                <a:lnTo>
                  <a:pt x="43945" y="1050090"/>
                </a:lnTo>
                <a:lnTo>
                  <a:pt x="19316" y="1112978"/>
                </a:lnTo>
                <a:lnTo>
                  <a:pt x="4810" y="1150978"/>
                </a:lnTo>
                <a:lnTo>
                  <a:pt x="0" y="1163828"/>
                </a:lnTo>
                <a:lnTo>
                  <a:pt x="638" y="1168969"/>
                </a:lnTo>
                <a:lnTo>
                  <a:pt x="3455" y="1172990"/>
                </a:lnTo>
                <a:lnTo>
                  <a:pt x="6240" y="1177032"/>
                </a:lnTo>
                <a:lnTo>
                  <a:pt x="10837" y="1179419"/>
                </a:lnTo>
                <a:lnTo>
                  <a:pt x="387286" y="1179419"/>
                </a:lnTo>
                <a:lnTo>
                  <a:pt x="392762" y="1175723"/>
                </a:lnTo>
                <a:lnTo>
                  <a:pt x="403376" y="1149483"/>
                </a:lnTo>
                <a:lnTo>
                  <a:pt x="37433" y="1149483"/>
                </a:lnTo>
                <a:lnTo>
                  <a:pt x="44723" y="1130552"/>
                </a:lnTo>
                <a:lnTo>
                  <a:pt x="65864" y="1076624"/>
                </a:lnTo>
                <a:lnTo>
                  <a:pt x="94948" y="1004305"/>
                </a:lnTo>
                <a:lnTo>
                  <a:pt x="112167" y="962386"/>
                </a:lnTo>
                <a:lnTo>
                  <a:pt x="131009" y="917233"/>
                </a:lnTo>
                <a:lnTo>
                  <a:pt x="151353" y="869301"/>
                </a:lnTo>
                <a:lnTo>
                  <a:pt x="173079" y="819045"/>
                </a:lnTo>
                <a:lnTo>
                  <a:pt x="196065" y="766920"/>
                </a:lnTo>
                <a:lnTo>
                  <a:pt x="220192" y="713379"/>
                </a:lnTo>
                <a:lnTo>
                  <a:pt x="245337" y="658879"/>
                </a:lnTo>
                <a:lnTo>
                  <a:pt x="271380" y="603873"/>
                </a:lnTo>
                <a:lnTo>
                  <a:pt x="298200" y="548817"/>
                </a:lnTo>
                <a:lnTo>
                  <a:pt x="325676" y="494165"/>
                </a:lnTo>
                <a:lnTo>
                  <a:pt x="353688" y="440371"/>
                </a:lnTo>
                <a:lnTo>
                  <a:pt x="382114" y="387891"/>
                </a:lnTo>
                <a:lnTo>
                  <a:pt x="410833" y="337180"/>
                </a:lnTo>
                <a:lnTo>
                  <a:pt x="439726" y="288691"/>
                </a:lnTo>
                <a:lnTo>
                  <a:pt x="468670" y="242880"/>
                </a:lnTo>
                <a:lnTo>
                  <a:pt x="497546" y="200201"/>
                </a:lnTo>
                <a:lnTo>
                  <a:pt x="526231" y="161109"/>
                </a:lnTo>
                <a:lnTo>
                  <a:pt x="554606" y="126059"/>
                </a:lnTo>
                <a:lnTo>
                  <a:pt x="582549" y="95506"/>
                </a:lnTo>
                <a:lnTo>
                  <a:pt x="630468" y="54022"/>
                </a:lnTo>
                <a:lnTo>
                  <a:pt x="668464" y="34026"/>
                </a:lnTo>
                <a:lnTo>
                  <a:pt x="685801" y="29978"/>
                </a:lnTo>
                <a:lnTo>
                  <a:pt x="736756" y="29978"/>
                </a:lnTo>
                <a:lnTo>
                  <a:pt x="724513" y="16476"/>
                </a:lnTo>
                <a:lnTo>
                  <a:pt x="709634" y="6578"/>
                </a:lnTo>
                <a:lnTo>
                  <a:pt x="695974" y="1458"/>
                </a:lnTo>
                <a:lnTo>
                  <a:pt x="685308" y="0"/>
                </a:lnTo>
                <a:close/>
              </a:path>
              <a:path w="763904" h="1179829">
                <a:moveTo>
                  <a:pt x="736756" y="29978"/>
                </a:moveTo>
                <a:lnTo>
                  <a:pt x="685801" y="29978"/>
                </a:lnTo>
                <a:lnTo>
                  <a:pt x="689759" y="30784"/>
                </a:lnTo>
                <a:lnTo>
                  <a:pt x="696662" y="33535"/>
                </a:lnTo>
                <a:lnTo>
                  <a:pt x="722094" y="63546"/>
                </a:lnTo>
                <a:lnTo>
                  <a:pt x="732784" y="112091"/>
                </a:lnTo>
                <a:lnTo>
                  <a:pt x="733087" y="149616"/>
                </a:lnTo>
                <a:lnTo>
                  <a:pt x="728496" y="195672"/>
                </a:lnTo>
                <a:lnTo>
                  <a:pt x="717513" y="253496"/>
                </a:lnTo>
                <a:lnTo>
                  <a:pt x="698919" y="323553"/>
                </a:lnTo>
                <a:lnTo>
                  <a:pt x="671424" y="407003"/>
                </a:lnTo>
                <a:lnTo>
                  <a:pt x="371088" y="1149483"/>
                </a:lnTo>
                <a:lnTo>
                  <a:pt x="403376" y="1149483"/>
                </a:lnTo>
                <a:lnTo>
                  <a:pt x="699402" y="417641"/>
                </a:lnTo>
                <a:lnTo>
                  <a:pt x="722817" y="347837"/>
                </a:lnTo>
                <a:lnTo>
                  <a:pt x="740959" y="284129"/>
                </a:lnTo>
                <a:lnTo>
                  <a:pt x="753824" y="226560"/>
                </a:lnTo>
                <a:lnTo>
                  <a:pt x="761408" y="175171"/>
                </a:lnTo>
                <a:lnTo>
                  <a:pt x="763706" y="130005"/>
                </a:lnTo>
                <a:lnTo>
                  <a:pt x="760713" y="91105"/>
                </a:lnTo>
                <a:lnTo>
                  <a:pt x="752424" y="58513"/>
                </a:lnTo>
                <a:lnTo>
                  <a:pt x="738836" y="32271"/>
                </a:lnTo>
                <a:lnTo>
                  <a:pt x="736756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60299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254327" y="0"/>
                </a:moveTo>
                <a:lnTo>
                  <a:pt x="128126" y="131201"/>
                </a:lnTo>
                <a:lnTo>
                  <a:pt x="59567" y="235358"/>
                </a:lnTo>
                <a:lnTo>
                  <a:pt x="24806" y="366849"/>
                </a:lnTo>
                <a:lnTo>
                  <a:pt x="0" y="580055"/>
                </a:lnTo>
                <a:lnTo>
                  <a:pt x="305153" y="580055"/>
                </a:lnTo>
                <a:lnTo>
                  <a:pt x="324667" y="385508"/>
                </a:lnTo>
                <a:lnTo>
                  <a:pt x="325877" y="260236"/>
                </a:lnTo>
                <a:lnTo>
                  <a:pt x="304019" y="149860"/>
                </a:lnTo>
                <a:lnTo>
                  <a:pt x="254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44974" y="1069779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267970" y="0"/>
                </a:moveTo>
                <a:lnTo>
                  <a:pt x="224975" y="43726"/>
                </a:lnTo>
                <a:lnTo>
                  <a:pt x="179924" y="104064"/>
                </a:lnTo>
                <a:lnTo>
                  <a:pt x="153806" y="144129"/>
                </a:lnTo>
                <a:lnTo>
                  <a:pt x="126670" y="190577"/>
                </a:lnTo>
                <a:lnTo>
                  <a:pt x="99552" y="243246"/>
                </a:lnTo>
                <a:lnTo>
                  <a:pt x="73486" y="301975"/>
                </a:lnTo>
                <a:lnTo>
                  <a:pt x="49507" y="366602"/>
                </a:lnTo>
                <a:lnTo>
                  <a:pt x="28648" y="436967"/>
                </a:lnTo>
                <a:lnTo>
                  <a:pt x="11944" y="512908"/>
                </a:lnTo>
                <a:lnTo>
                  <a:pt x="429" y="594264"/>
                </a:lnTo>
                <a:lnTo>
                  <a:pt x="0" y="598473"/>
                </a:lnTo>
                <a:lnTo>
                  <a:pt x="1382" y="602672"/>
                </a:lnTo>
                <a:lnTo>
                  <a:pt x="7046" y="608955"/>
                </a:lnTo>
                <a:lnTo>
                  <a:pt x="11078" y="610745"/>
                </a:lnTo>
                <a:lnTo>
                  <a:pt x="328126" y="610745"/>
                </a:lnTo>
                <a:lnTo>
                  <a:pt x="334544" y="604997"/>
                </a:lnTo>
                <a:lnTo>
                  <a:pt x="335371" y="597416"/>
                </a:lnTo>
                <a:lnTo>
                  <a:pt x="336331" y="587803"/>
                </a:lnTo>
                <a:lnTo>
                  <a:pt x="336920" y="580809"/>
                </a:lnTo>
                <a:lnTo>
                  <a:pt x="32040" y="580809"/>
                </a:lnTo>
                <a:lnTo>
                  <a:pt x="42753" y="511499"/>
                </a:lnTo>
                <a:lnTo>
                  <a:pt x="57482" y="446123"/>
                </a:lnTo>
                <a:lnTo>
                  <a:pt x="75438" y="385014"/>
                </a:lnTo>
                <a:lnTo>
                  <a:pt x="95947" y="328130"/>
                </a:lnTo>
                <a:lnTo>
                  <a:pt x="118257" y="275679"/>
                </a:lnTo>
                <a:lnTo>
                  <a:pt x="141639" y="227805"/>
                </a:lnTo>
                <a:lnTo>
                  <a:pt x="165360" y="184655"/>
                </a:lnTo>
                <a:lnTo>
                  <a:pt x="188690" y="146374"/>
                </a:lnTo>
                <a:lnTo>
                  <a:pt x="210895" y="113107"/>
                </a:lnTo>
                <a:lnTo>
                  <a:pt x="249011" y="62198"/>
                </a:lnTo>
                <a:lnTo>
                  <a:pt x="263457" y="44846"/>
                </a:lnTo>
                <a:lnTo>
                  <a:pt x="294081" y="44846"/>
                </a:lnTo>
                <a:lnTo>
                  <a:pt x="283792" y="10816"/>
                </a:lnTo>
                <a:lnTo>
                  <a:pt x="282096" y="5936"/>
                </a:lnTo>
                <a:lnTo>
                  <a:pt x="278022" y="2272"/>
                </a:lnTo>
                <a:lnTo>
                  <a:pt x="267970" y="0"/>
                </a:lnTo>
                <a:close/>
              </a:path>
              <a:path w="343535" h="610870">
                <a:moveTo>
                  <a:pt x="294081" y="44846"/>
                </a:moveTo>
                <a:lnTo>
                  <a:pt x="263457" y="44846"/>
                </a:lnTo>
                <a:lnTo>
                  <a:pt x="279405" y="103781"/>
                </a:lnTo>
                <a:lnTo>
                  <a:pt x="291671" y="164061"/>
                </a:lnTo>
                <a:lnTo>
                  <a:pt x="300683" y="224557"/>
                </a:lnTo>
                <a:lnTo>
                  <a:pt x="306867" y="284141"/>
                </a:lnTo>
                <a:lnTo>
                  <a:pt x="310649" y="341683"/>
                </a:lnTo>
                <a:lnTo>
                  <a:pt x="312458" y="396053"/>
                </a:lnTo>
                <a:lnTo>
                  <a:pt x="312673" y="436967"/>
                </a:lnTo>
                <a:lnTo>
                  <a:pt x="312701" y="447117"/>
                </a:lnTo>
                <a:lnTo>
                  <a:pt x="311863" y="490763"/>
                </a:lnTo>
                <a:lnTo>
                  <a:pt x="310312" y="528843"/>
                </a:lnTo>
                <a:lnTo>
                  <a:pt x="308495" y="559235"/>
                </a:lnTo>
                <a:lnTo>
                  <a:pt x="306838" y="580809"/>
                </a:lnTo>
                <a:lnTo>
                  <a:pt x="336920" y="580809"/>
                </a:lnTo>
                <a:lnTo>
                  <a:pt x="338112" y="566645"/>
                </a:lnTo>
                <a:lnTo>
                  <a:pt x="340180" y="535263"/>
                </a:lnTo>
                <a:lnTo>
                  <a:pt x="342003" y="494980"/>
                </a:lnTo>
                <a:lnTo>
                  <a:pt x="343048" y="447117"/>
                </a:lnTo>
                <a:lnTo>
                  <a:pt x="342781" y="392994"/>
                </a:lnTo>
                <a:lnTo>
                  <a:pt x="340670" y="333934"/>
                </a:lnTo>
                <a:lnTo>
                  <a:pt x="336181" y="271257"/>
                </a:lnTo>
                <a:lnTo>
                  <a:pt x="328782" y="206286"/>
                </a:lnTo>
                <a:lnTo>
                  <a:pt x="317940" y="140341"/>
                </a:lnTo>
                <a:lnTo>
                  <a:pt x="303121" y="74744"/>
                </a:lnTo>
                <a:lnTo>
                  <a:pt x="294081" y="448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69219" y="10227727"/>
            <a:ext cx="917575" cy="1066165"/>
          </a:xfrm>
          <a:custGeom>
            <a:avLst/>
            <a:gdLst/>
            <a:ahLst/>
            <a:cxnLst/>
            <a:rect l="l" t="t" r="r" b="b"/>
            <a:pathLst>
              <a:path w="917575" h="1066165">
                <a:moveTo>
                  <a:pt x="905222" y="0"/>
                </a:moveTo>
                <a:lnTo>
                  <a:pt x="894621" y="1346"/>
                </a:lnTo>
                <a:lnTo>
                  <a:pt x="0" y="459186"/>
                </a:lnTo>
                <a:lnTo>
                  <a:pt x="0" y="1065859"/>
                </a:lnTo>
                <a:lnTo>
                  <a:pt x="391077" y="1065859"/>
                </a:lnTo>
                <a:lnTo>
                  <a:pt x="438735" y="944248"/>
                </a:lnTo>
                <a:lnTo>
                  <a:pt x="561694" y="654779"/>
                </a:lnTo>
                <a:lnTo>
                  <a:pt x="729927" y="310500"/>
                </a:lnTo>
                <a:lnTo>
                  <a:pt x="913406" y="24456"/>
                </a:lnTo>
                <a:lnTo>
                  <a:pt x="916965" y="14429"/>
                </a:lnTo>
                <a:lnTo>
                  <a:pt x="913453" y="5319"/>
                </a:lnTo>
                <a:lnTo>
                  <a:pt x="9052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54261" y="10212605"/>
            <a:ext cx="947419" cy="1096010"/>
          </a:xfrm>
          <a:custGeom>
            <a:avLst/>
            <a:gdLst/>
            <a:ahLst/>
            <a:cxnLst/>
            <a:rect l="l" t="t" r="r" b="b"/>
            <a:pathLst>
              <a:path w="947420" h="1096009">
                <a:moveTo>
                  <a:pt x="912782" y="0"/>
                </a:moveTo>
                <a:lnTo>
                  <a:pt x="902757" y="3124"/>
                </a:lnTo>
                <a:lnTo>
                  <a:pt x="3141" y="463539"/>
                </a:lnTo>
                <a:lnTo>
                  <a:pt x="0" y="468680"/>
                </a:lnTo>
                <a:lnTo>
                  <a:pt x="0" y="1089237"/>
                </a:lnTo>
                <a:lnTo>
                  <a:pt x="6701" y="1095939"/>
                </a:lnTo>
                <a:lnTo>
                  <a:pt x="412280" y="1095939"/>
                </a:lnTo>
                <a:lnTo>
                  <a:pt x="417861" y="1092086"/>
                </a:lnTo>
                <a:lnTo>
                  <a:pt x="421970" y="1081187"/>
                </a:lnTo>
                <a:lnTo>
                  <a:pt x="427791" y="1066003"/>
                </a:lnTo>
                <a:lnTo>
                  <a:pt x="29936" y="1066003"/>
                </a:lnTo>
                <a:lnTo>
                  <a:pt x="29936" y="483455"/>
                </a:lnTo>
                <a:lnTo>
                  <a:pt x="917019" y="29772"/>
                </a:lnTo>
                <a:lnTo>
                  <a:pt x="946800" y="29772"/>
                </a:lnTo>
                <a:lnTo>
                  <a:pt x="945221" y="20259"/>
                </a:lnTo>
                <a:lnTo>
                  <a:pt x="940159" y="11145"/>
                </a:lnTo>
                <a:lnTo>
                  <a:pt x="932297" y="4191"/>
                </a:lnTo>
                <a:lnTo>
                  <a:pt x="922899" y="416"/>
                </a:lnTo>
                <a:lnTo>
                  <a:pt x="912782" y="0"/>
                </a:lnTo>
                <a:close/>
              </a:path>
              <a:path w="947420" h="1096009">
                <a:moveTo>
                  <a:pt x="946800" y="29772"/>
                </a:moveTo>
                <a:lnTo>
                  <a:pt x="917019" y="29772"/>
                </a:lnTo>
                <a:lnTo>
                  <a:pt x="916726" y="30178"/>
                </a:lnTo>
                <a:lnTo>
                  <a:pt x="887255" y="67822"/>
                </a:lnTo>
                <a:lnTo>
                  <a:pt x="857398" y="109664"/>
                </a:lnTo>
                <a:lnTo>
                  <a:pt x="827387" y="155085"/>
                </a:lnTo>
                <a:lnTo>
                  <a:pt x="797354" y="203598"/>
                </a:lnTo>
                <a:lnTo>
                  <a:pt x="767429" y="254718"/>
                </a:lnTo>
                <a:lnTo>
                  <a:pt x="737742" y="307957"/>
                </a:lnTo>
                <a:lnTo>
                  <a:pt x="708424" y="362829"/>
                </a:lnTo>
                <a:lnTo>
                  <a:pt x="679604" y="418848"/>
                </a:lnTo>
                <a:lnTo>
                  <a:pt x="651413" y="475527"/>
                </a:lnTo>
                <a:lnTo>
                  <a:pt x="623981" y="532381"/>
                </a:lnTo>
                <a:lnTo>
                  <a:pt x="597438" y="588922"/>
                </a:lnTo>
                <a:lnTo>
                  <a:pt x="571915" y="644664"/>
                </a:lnTo>
                <a:lnTo>
                  <a:pt x="547541" y="699121"/>
                </a:lnTo>
                <a:lnTo>
                  <a:pt x="524448" y="751807"/>
                </a:lnTo>
                <a:lnTo>
                  <a:pt x="502765" y="802235"/>
                </a:lnTo>
                <a:lnTo>
                  <a:pt x="482623" y="849918"/>
                </a:lnTo>
                <a:lnTo>
                  <a:pt x="464151" y="894371"/>
                </a:lnTo>
                <a:lnTo>
                  <a:pt x="447481" y="935106"/>
                </a:lnTo>
                <a:lnTo>
                  <a:pt x="432742" y="971638"/>
                </a:lnTo>
                <a:lnTo>
                  <a:pt x="409579" y="1030146"/>
                </a:lnTo>
                <a:lnTo>
                  <a:pt x="395705" y="1066003"/>
                </a:lnTo>
                <a:lnTo>
                  <a:pt x="427791" y="1066003"/>
                </a:lnTo>
                <a:lnTo>
                  <a:pt x="434590" y="1048431"/>
                </a:lnTo>
                <a:lnTo>
                  <a:pt x="444984" y="1021895"/>
                </a:lnTo>
                <a:lnTo>
                  <a:pt x="473152" y="951441"/>
                </a:lnTo>
                <a:lnTo>
                  <a:pt x="490610" y="908698"/>
                </a:lnTo>
                <a:lnTo>
                  <a:pt x="510107" y="861727"/>
                </a:lnTo>
                <a:lnTo>
                  <a:pt x="531485" y="811115"/>
                </a:lnTo>
                <a:lnTo>
                  <a:pt x="554586" y="757449"/>
                </a:lnTo>
                <a:lnTo>
                  <a:pt x="579253" y="701318"/>
                </a:lnTo>
                <a:lnTo>
                  <a:pt x="605327" y="643307"/>
                </a:lnTo>
                <a:lnTo>
                  <a:pt x="632652" y="584004"/>
                </a:lnTo>
                <a:lnTo>
                  <a:pt x="661068" y="523997"/>
                </a:lnTo>
                <a:lnTo>
                  <a:pt x="690419" y="463872"/>
                </a:lnTo>
                <a:lnTo>
                  <a:pt x="720546" y="404216"/>
                </a:lnTo>
                <a:lnTo>
                  <a:pt x="751291" y="345618"/>
                </a:lnTo>
                <a:lnTo>
                  <a:pt x="782498" y="288663"/>
                </a:lnTo>
                <a:lnTo>
                  <a:pt x="814007" y="233940"/>
                </a:lnTo>
                <a:lnTo>
                  <a:pt x="845662" y="182035"/>
                </a:lnTo>
                <a:lnTo>
                  <a:pt x="877304" y="133535"/>
                </a:lnTo>
                <a:lnTo>
                  <a:pt x="908775" y="89028"/>
                </a:lnTo>
                <a:lnTo>
                  <a:pt x="939919" y="49102"/>
                </a:lnTo>
                <a:lnTo>
                  <a:pt x="945099" y="40070"/>
                </a:lnTo>
                <a:lnTo>
                  <a:pt x="946867" y="30178"/>
                </a:lnTo>
                <a:lnTo>
                  <a:pt x="946800" y="2977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94354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94359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6581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96593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16594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1659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9658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96588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9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64865" y="10312706"/>
            <a:ext cx="1493520" cy="981075"/>
          </a:xfrm>
          <a:custGeom>
            <a:avLst/>
            <a:gdLst/>
            <a:ahLst/>
            <a:cxnLst/>
            <a:rect l="l" t="t" r="r" b="b"/>
            <a:pathLst>
              <a:path w="1493520" h="981075">
                <a:moveTo>
                  <a:pt x="464949" y="0"/>
                </a:moveTo>
                <a:lnTo>
                  <a:pt x="293297" y="88819"/>
                </a:lnTo>
                <a:lnTo>
                  <a:pt x="161645" y="386078"/>
                </a:lnTo>
                <a:lnTo>
                  <a:pt x="0" y="980874"/>
                </a:lnTo>
                <a:lnTo>
                  <a:pt x="1493190" y="980874"/>
                </a:lnTo>
                <a:lnTo>
                  <a:pt x="1264049" y="397422"/>
                </a:lnTo>
                <a:lnTo>
                  <a:pt x="1019906" y="119069"/>
                </a:lnTo>
                <a:lnTo>
                  <a:pt x="825755" y="34031"/>
                </a:lnTo>
                <a:lnTo>
                  <a:pt x="746595" y="30526"/>
                </a:lnTo>
                <a:lnTo>
                  <a:pt x="46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49211" y="10326827"/>
            <a:ext cx="1524635" cy="982344"/>
          </a:xfrm>
          <a:custGeom>
            <a:avLst/>
            <a:gdLst/>
            <a:ahLst/>
            <a:cxnLst/>
            <a:rect l="l" t="t" r="r" b="b"/>
            <a:pathLst>
              <a:path w="1524635" h="982345">
                <a:moveTo>
                  <a:pt x="744996" y="0"/>
                </a:moveTo>
                <a:lnTo>
                  <a:pt x="669097" y="7176"/>
                </a:lnTo>
                <a:lnTo>
                  <a:pt x="614252" y="22358"/>
                </a:lnTo>
                <a:lnTo>
                  <a:pt x="550679" y="49758"/>
                </a:lnTo>
                <a:lnTo>
                  <a:pt x="480278" y="92739"/>
                </a:lnTo>
                <a:lnTo>
                  <a:pt x="449653" y="115790"/>
                </a:lnTo>
                <a:lnTo>
                  <a:pt x="419709" y="141032"/>
                </a:lnTo>
                <a:lnTo>
                  <a:pt x="390451" y="168458"/>
                </a:lnTo>
                <a:lnTo>
                  <a:pt x="361881" y="198063"/>
                </a:lnTo>
                <a:lnTo>
                  <a:pt x="334003" y="229840"/>
                </a:lnTo>
                <a:lnTo>
                  <a:pt x="306820" y="263783"/>
                </a:lnTo>
                <a:lnTo>
                  <a:pt x="280336" y="299885"/>
                </a:lnTo>
                <a:lnTo>
                  <a:pt x="254553" y="338142"/>
                </a:lnTo>
                <a:lnTo>
                  <a:pt x="229477" y="378546"/>
                </a:lnTo>
                <a:lnTo>
                  <a:pt x="205108" y="421092"/>
                </a:lnTo>
                <a:lnTo>
                  <a:pt x="181452" y="465774"/>
                </a:lnTo>
                <a:lnTo>
                  <a:pt x="158512" y="512585"/>
                </a:lnTo>
                <a:lnTo>
                  <a:pt x="136290" y="561520"/>
                </a:lnTo>
                <a:lnTo>
                  <a:pt x="114791" y="612572"/>
                </a:lnTo>
                <a:lnTo>
                  <a:pt x="94017" y="665735"/>
                </a:lnTo>
                <a:lnTo>
                  <a:pt x="73973" y="721003"/>
                </a:lnTo>
                <a:lnTo>
                  <a:pt x="54660" y="778370"/>
                </a:lnTo>
                <a:lnTo>
                  <a:pt x="36084" y="837831"/>
                </a:lnTo>
                <a:lnTo>
                  <a:pt x="18246" y="899378"/>
                </a:lnTo>
                <a:lnTo>
                  <a:pt x="1151" y="963005"/>
                </a:lnTo>
                <a:lnTo>
                  <a:pt x="0" y="967487"/>
                </a:lnTo>
                <a:lnTo>
                  <a:pt x="973" y="972272"/>
                </a:lnTo>
                <a:lnTo>
                  <a:pt x="6638" y="979570"/>
                </a:lnTo>
                <a:lnTo>
                  <a:pt x="11015" y="981717"/>
                </a:lnTo>
                <a:lnTo>
                  <a:pt x="1513493" y="981717"/>
                </a:lnTo>
                <a:lnTo>
                  <a:pt x="1517859" y="979570"/>
                </a:lnTo>
                <a:lnTo>
                  <a:pt x="1523524" y="972272"/>
                </a:lnTo>
                <a:lnTo>
                  <a:pt x="1524508" y="967487"/>
                </a:lnTo>
                <a:lnTo>
                  <a:pt x="1523346" y="963005"/>
                </a:lnTo>
                <a:lnTo>
                  <a:pt x="1520330" y="951780"/>
                </a:lnTo>
                <a:lnTo>
                  <a:pt x="35035" y="951780"/>
                </a:lnTo>
                <a:lnTo>
                  <a:pt x="56884" y="873237"/>
                </a:lnTo>
                <a:lnTo>
                  <a:pt x="79525" y="799358"/>
                </a:lnTo>
                <a:lnTo>
                  <a:pt x="102864" y="730002"/>
                </a:lnTo>
                <a:lnTo>
                  <a:pt x="126809" y="665027"/>
                </a:lnTo>
                <a:lnTo>
                  <a:pt x="151265" y="604288"/>
                </a:lnTo>
                <a:lnTo>
                  <a:pt x="176140" y="547644"/>
                </a:lnTo>
                <a:lnTo>
                  <a:pt x="201339" y="494952"/>
                </a:lnTo>
                <a:lnTo>
                  <a:pt x="226770" y="446070"/>
                </a:lnTo>
                <a:lnTo>
                  <a:pt x="252338" y="400854"/>
                </a:lnTo>
                <a:lnTo>
                  <a:pt x="277951" y="359162"/>
                </a:lnTo>
                <a:lnTo>
                  <a:pt x="303514" y="320852"/>
                </a:lnTo>
                <a:lnTo>
                  <a:pt x="328935" y="285780"/>
                </a:lnTo>
                <a:lnTo>
                  <a:pt x="354120" y="253805"/>
                </a:lnTo>
                <a:lnTo>
                  <a:pt x="378976" y="224782"/>
                </a:lnTo>
                <a:lnTo>
                  <a:pt x="427325" y="175027"/>
                </a:lnTo>
                <a:lnTo>
                  <a:pt x="473235" y="135374"/>
                </a:lnTo>
                <a:lnTo>
                  <a:pt x="565615" y="75877"/>
                </a:lnTo>
                <a:lnTo>
                  <a:pt x="628788" y="49341"/>
                </a:lnTo>
                <a:lnTo>
                  <a:pt x="682108" y="35503"/>
                </a:lnTo>
                <a:lnTo>
                  <a:pt x="723314" y="30451"/>
                </a:lnTo>
                <a:lnTo>
                  <a:pt x="774337" y="30305"/>
                </a:lnTo>
                <a:lnTo>
                  <a:pt x="774497" y="30291"/>
                </a:lnTo>
                <a:lnTo>
                  <a:pt x="928653" y="30291"/>
                </a:lnTo>
                <a:lnTo>
                  <a:pt x="910236" y="22354"/>
                </a:lnTo>
                <a:lnTo>
                  <a:pt x="855392" y="7176"/>
                </a:lnTo>
                <a:lnTo>
                  <a:pt x="814159" y="1275"/>
                </a:lnTo>
                <a:lnTo>
                  <a:pt x="762249" y="1275"/>
                </a:lnTo>
                <a:lnTo>
                  <a:pt x="744996" y="0"/>
                </a:lnTo>
                <a:close/>
              </a:path>
              <a:path w="1524635" h="982345">
                <a:moveTo>
                  <a:pt x="928653" y="30291"/>
                </a:moveTo>
                <a:lnTo>
                  <a:pt x="774497" y="30291"/>
                </a:lnTo>
                <a:lnTo>
                  <a:pt x="801185" y="30432"/>
                </a:lnTo>
                <a:lnTo>
                  <a:pt x="842449" y="35503"/>
                </a:lnTo>
                <a:lnTo>
                  <a:pt x="895765" y="49351"/>
                </a:lnTo>
                <a:lnTo>
                  <a:pt x="958887" y="75880"/>
                </a:lnTo>
                <a:lnTo>
                  <a:pt x="1029445" y="118979"/>
                </a:lnTo>
                <a:lnTo>
                  <a:pt x="1073858" y="154009"/>
                </a:lnTo>
                <a:lnTo>
                  <a:pt x="1121084" y="198571"/>
                </a:lnTo>
                <a:lnTo>
                  <a:pt x="1170375" y="253805"/>
                </a:lnTo>
                <a:lnTo>
                  <a:pt x="1195562" y="285780"/>
                </a:lnTo>
                <a:lnTo>
                  <a:pt x="1220984" y="320852"/>
                </a:lnTo>
                <a:lnTo>
                  <a:pt x="1246549" y="359162"/>
                </a:lnTo>
                <a:lnTo>
                  <a:pt x="1272162" y="400854"/>
                </a:lnTo>
                <a:lnTo>
                  <a:pt x="1297731" y="446070"/>
                </a:lnTo>
                <a:lnTo>
                  <a:pt x="1323162" y="494952"/>
                </a:lnTo>
                <a:lnTo>
                  <a:pt x="1348362" y="547644"/>
                </a:lnTo>
                <a:lnTo>
                  <a:pt x="1373236" y="604288"/>
                </a:lnTo>
                <a:lnTo>
                  <a:pt x="1397692" y="665027"/>
                </a:lnTo>
                <a:lnTo>
                  <a:pt x="1421636" y="730002"/>
                </a:lnTo>
                <a:lnTo>
                  <a:pt x="1444975" y="799358"/>
                </a:lnTo>
                <a:lnTo>
                  <a:pt x="1467615" y="873237"/>
                </a:lnTo>
                <a:lnTo>
                  <a:pt x="1489462" y="951780"/>
                </a:lnTo>
                <a:lnTo>
                  <a:pt x="1520330" y="951780"/>
                </a:lnTo>
                <a:lnTo>
                  <a:pt x="1506249" y="899378"/>
                </a:lnTo>
                <a:lnTo>
                  <a:pt x="1488411" y="837831"/>
                </a:lnTo>
                <a:lnTo>
                  <a:pt x="1469833" y="778370"/>
                </a:lnTo>
                <a:lnTo>
                  <a:pt x="1450521" y="721003"/>
                </a:lnTo>
                <a:lnTo>
                  <a:pt x="1430475" y="665735"/>
                </a:lnTo>
                <a:lnTo>
                  <a:pt x="1409701" y="612572"/>
                </a:lnTo>
                <a:lnTo>
                  <a:pt x="1388202" y="561520"/>
                </a:lnTo>
                <a:lnTo>
                  <a:pt x="1365981" y="512585"/>
                </a:lnTo>
                <a:lnTo>
                  <a:pt x="1343040" y="465774"/>
                </a:lnTo>
                <a:lnTo>
                  <a:pt x="1319385" y="421092"/>
                </a:lnTo>
                <a:lnTo>
                  <a:pt x="1295017" y="378546"/>
                </a:lnTo>
                <a:lnTo>
                  <a:pt x="1269941" y="338142"/>
                </a:lnTo>
                <a:lnTo>
                  <a:pt x="1244159" y="299885"/>
                </a:lnTo>
                <a:lnTo>
                  <a:pt x="1217675" y="263783"/>
                </a:lnTo>
                <a:lnTo>
                  <a:pt x="1190493" y="229840"/>
                </a:lnTo>
                <a:lnTo>
                  <a:pt x="1162615" y="198063"/>
                </a:lnTo>
                <a:lnTo>
                  <a:pt x="1134046" y="168458"/>
                </a:lnTo>
                <a:lnTo>
                  <a:pt x="1104788" y="141032"/>
                </a:lnTo>
                <a:lnTo>
                  <a:pt x="1074844" y="115790"/>
                </a:lnTo>
                <a:lnTo>
                  <a:pt x="1044219" y="92739"/>
                </a:lnTo>
                <a:lnTo>
                  <a:pt x="973811" y="49752"/>
                </a:lnTo>
                <a:lnTo>
                  <a:pt x="928653" y="30291"/>
                </a:lnTo>
                <a:close/>
              </a:path>
              <a:path w="1524635" h="982345">
                <a:moveTo>
                  <a:pt x="774337" y="30305"/>
                </a:moveTo>
                <a:lnTo>
                  <a:pt x="750006" y="30305"/>
                </a:lnTo>
                <a:lnTo>
                  <a:pt x="759819" y="31180"/>
                </a:lnTo>
                <a:lnTo>
                  <a:pt x="761400" y="31432"/>
                </a:lnTo>
                <a:lnTo>
                  <a:pt x="763076" y="31432"/>
                </a:lnTo>
                <a:lnTo>
                  <a:pt x="764688" y="31180"/>
                </a:lnTo>
                <a:lnTo>
                  <a:pt x="774337" y="30305"/>
                </a:lnTo>
                <a:close/>
              </a:path>
              <a:path w="1524635" h="982345">
                <a:moveTo>
                  <a:pt x="779500" y="5"/>
                </a:moveTo>
                <a:lnTo>
                  <a:pt x="762249" y="1275"/>
                </a:lnTo>
                <a:lnTo>
                  <a:pt x="814159" y="1275"/>
                </a:lnTo>
                <a:lnTo>
                  <a:pt x="811181" y="849"/>
                </a:lnTo>
                <a:lnTo>
                  <a:pt x="779500" y="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9291" y="10796525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9283" y="10796530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44834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44839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00377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00374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55921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5591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11460" y="10267693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6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11463" y="10267687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74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67003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6700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22543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22553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78091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78088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33630" y="1081430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33633" y="10814309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11455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50491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1455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4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950487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25410" y="10969851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25416" y="10969849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9291" y="10755796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4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89278" y="10755793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56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49844" y="10541732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19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49842" y="10541747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07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23390" y="9791460"/>
            <a:ext cx="1576705" cy="1502410"/>
          </a:xfrm>
          <a:custGeom>
            <a:avLst/>
            <a:gdLst/>
            <a:ahLst/>
            <a:cxnLst/>
            <a:rect l="l" t="t" r="r" b="b"/>
            <a:pathLst>
              <a:path w="1576704" h="1502409">
                <a:moveTo>
                  <a:pt x="490786" y="0"/>
                </a:moveTo>
                <a:lnTo>
                  <a:pt x="309601" y="140525"/>
                </a:lnTo>
                <a:lnTo>
                  <a:pt x="170633" y="595429"/>
                </a:lnTo>
                <a:lnTo>
                  <a:pt x="0" y="1502117"/>
                </a:lnTo>
                <a:lnTo>
                  <a:pt x="41475" y="1502117"/>
                </a:lnTo>
                <a:lnTo>
                  <a:pt x="270615" y="918667"/>
                </a:lnTo>
                <a:lnTo>
                  <a:pt x="514759" y="640318"/>
                </a:lnTo>
                <a:lnTo>
                  <a:pt x="708909" y="555283"/>
                </a:lnTo>
                <a:lnTo>
                  <a:pt x="788070" y="551780"/>
                </a:lnTo>
                <a:lnTo>
                  <a:pt x="1069715" y="521247"/>
                </a:lnTo>
                <a:lnTo>
                  <a:pt x="1280936" y="521247"/>
                </a:lnTo>
                <a:lnTo>
                  <a:pt x="1076558" y="180090"/>
                </a:lnTo>
                <a:lnTo>
                  <a:pt x="871626" y="44509"/>
                </a:lnTo>
                <a:lnTo>
                  <a:pt x="788070" y="36445"/>
                </a:lnTo>
                <a:lnTo>
                  <a:pt x="490786" y="0"/>
                </a:lnTo>
                <a:close/>
              </a:path>
              <a:path w="1576704" h="1502409">
                <a:moveTo>
                  <a:pt x="1280936" y="521247"/>
                </a:moveTo>
                <a:lnTo>
                  <a:pt x="1069715" y="521247"/>
                </a:lnTo>
                <a:lnTo>
                  <a:pt x="1241367" y="610063"/>
                </a:lnTo>
                <a:lnTo>
                  <a:pt x="1373020" y="907322"/>
                </a:lnTo>
                <a:lnTo>
                  <a:pt x="1534665" y="1502117"/>
                </a:lnTo>
                <a:lnTo>
                  <a:pt x="1576140" y="1502117"/>
                </a:lnTo>
                <a:lnTo>
                  <a:pt x="1334264" y="610266"/>
                </a:lnTo>
                <a:lnTo>
                  <a:pt x="1280936" y="521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07873" y="9822644"/>
            <a:ext cx="1607820" cy="1485900"/>
          </a:xfrm>
          <a:custGeom>
            <a:avLst/>
            <a:gdLst/>
            <a:ahLst/>
            <a:cxnLst/>
            <a:rect l="l" t="t" r="r" b="b"/>
            <a:pathLst>
              <a:path w="1607820" h="1485900">
                <a:moveTo>
                  <a:pt x="869762" y="0"/>
                </a:moveTo>
                <a:lnTo>
                  <a:pt x="737419" y="0"/>
                </a:lnTo>
                <a:lnTo>
                  <a:pt x="677756" y="12700"/>
                </a:lnTo>
                <a:lnTo>
                  <a:pt x="604578" y="63500"/>
                </a:lnTo>
                <a:lnTo>
                  <a:pt x="587339" y="76200"/>
                </a:lnTo>
                <a:lnTo>
                  <a:pt x="569714" y="88900"/>
                </a:lnTo>
                <a:lnTo>
                  <a:pt x="551732" y="101600"/>
                </a:lnTo>
                <a:lnTo>
                  <a:pt x="533420" y="114300"/>
                </a:lnTo>
                <a:lnTo>
                  <a:pt x="514808" y="139700"/>
                </a:lnTo>
                <a:lnTo>
                  <a:pt x="495922" y="152400"/>
                </a:lnTo>
                <a:lnTo>
                  <a:pt x="476791" y="177800"/>
                </a:lnTo>
                <a:lnTo>
                  <a:pt x="457443" y="203200"/>
                </a:lnTo>
                <a:lnTo>
                  <a:pt x="437905" y="228600"/>
                </a:lnTo>
                <a:lnTo>
                  <a:pt x="418207" y="254000"/>
                </a:lnTo>
                <a:lnTo>
                  <a:pt x="378438" y="304800"/>
                </a:lnTo>
                <a:lnTo>
                  <a:pt x="278158" y="495300"/>
                </a:lnTo>
                <a:lnTo>
                  <a:pt x="258178" y="546100"/>
                </a:lnTo>
                <a:lnTo>
                  <a:pt x="238290" y="596900"/>
                </a:lnTo>
                <a:lnTo>
                  <a:pt x="218521" y="647700"/>
                </a:lnTo>
                <a:lnTo>
                  <a:pt x="198899" y="698500"/>
                </a:lnTo>
                <a:lnTo>
                  <a:pt x="179452" y="749300"/>
                </a:lnTo>
                <a:lnTo>
                  <a:pt x="160208" y="812800"/>
                </a:lnTo>
                <a:lnTo>
                  <a:pt x="141195" y="876300"/>
                </a:lnTo>
                <a:lnTo>
                  <a:pt x="122441" y="939800"/>
                </a:lnTo>
                <a:lnTo>
                  <a:pt x="103975" y="1003300"/>
                </a:lnTo>
                <a:lnTo>
                  <a:pt x="85823" y="1066800"/>
                </a:lnTo>
                <a:lnTo>
                  <a:pt x="68015" y="1143000"/>
                </a:lnTo>
                <a:lnTo>
                  <a:pt x="50578" y="1219200"/>
                </a:lnTo>
                <a:lnTo>
                  <a:pt x="33540" y="1308100"/>
                </a:lnTo>
                <a:lnTo>
                  <a:pt x="16930" y="1384300"/>
                </a:lnTo>
                <a:lnTo>
                  <a:pt x="774" y="1473200"/>
                </a:lnTo>
                <a:lnTo>
                  <a:pt x="0" y="1473200"/>
                </a:lnTo>
                <a:lnTo>
                  <a:pt x="1183" y="1485900"/>
                </a:lnTo>
                <a:lnTo>
                  <a:pt x="71474" y="1485900"/>
                </a:lnTo>
                <a:lnTo>
                  <a:pt x="78409" y="1460500"/>
                </a:lnTo>
                <a:lnTo>
                  <a:pt x="33423" y="1460500"/>
                </a:lnTo>
                <a:lnTo>
                  <a:pt x="49845" y="1371600"/>
                </a:lnTo>
                <a:lnTo>
                  <a:pt x="66713" y="1295400"/>
                </a:lnTo>
                <a:lnTo>
                  <a:pt x="83997" y="1206500"/>
                </a:lnTo>
                <a:lnTo>
                  <a:pt x="101668" y="1130300"/>
                </a:lnTo>
                <a:lnTo>
                  <a:pt x="119696" y="1066800"/>
                </a:lnTo>
                <a:lnTo>
                  <a:pt x="138054" y="990600"/>
                </a:lnTo>
                <a:lnTo>
                  <a:pt x="156711" y="927100"/>
                </a:lnTo>
                <a:lnTo>
                  <a:pt x="175640" y="863600"/>
                </a:lnTo>
                <a:lnTo>
                  <a:pt x="194810" y="800100"/>
                </a:lnTo>
                <a:lnTo>
                  <a:pt x="214194" y="736600"/>
                </a:lnTo>
                <a:lnTo>
                  <a:pt x="233761" y="685800"/>
                </a:lnTo>
                <a:lnTo>
                  <a:pt x="253483" y="635000"/>
                </a:lnTo>
                <a:lnTo>
                  <a:pt x="273331" y="584200"/>
                </a:lnTo>
                <a:lnTo>
                  <a:pt x="293276" y="533400"/>
                </a:lnTo>
                <a:lnTo>
                  <a:pt x="393439" y="342900"/>
                </a:lnTo>
                <a:lnTo>
                  <a:pt x="413356" y="304800"/>
                </a:lnTo>
                <a:lnTo>
                  <a:pt x="452843" y="254000"/>
                </a:lnTo>
                <a:lnTo>
                  <a:pt x="472355" y="228600"/>
                </a:lnTo>
                <a:lnTo>
                  <a:pt x="491674" y="203200"/>
                </a:lnTo>
                <a:lnTo>
                  <a:pt x="510770" y="177800"/>
                </a:lnTo>
                <a:lnTo>
                  <a:pt x="529615" y="165100"/>
                </a:lnTo>
                <a:lnTo>
                  <a:pt x="548181" y="139700"/>
                </a:lnTo>
                <a:lnTo>
                  <a:pt x="566436" y="127000"/>
                </a:lnTo>
                <a:lnTo>
                  <a:pt x="584354" y="114300"/>
                </a:lnTo>
                <a:lnTo>
                  <a:pt x="601905" y="101600"/>
                </a:lnTo>
                <a:lnTo>
                  <a:pt x="619059" y="88900"/>
                </a:lnTo>
                <a:lnTo>
                  <a:pt x="692033" y="50800"/>
                </a:lnTo>
                <a:lnTo>
                  <a:pt x="749303" y="25400"/>
                </a:lnTo>
                <a:lnTo>
                  <a:pt x="947712" y="25400"/>
                </a:lnTo>
                <a:lnTo>
                  <a:pt x="929420" y="12700"/>
                </a:lnTo>
                <a:lnTo>
                  <a:pt x="869762" y="0"/>
                </a:lnTo>
                <a:close/>
              </a:path>
              <a:path w="1607820" h="1485900">
                <a:moveTo>
                  <a:pt x="983362" y="546100"/>
                </a:moveTo>
                <a:lnTo>
                  <a:pt x="883724" y="546100"/>
                </a:lnTo>
                <a:lnTo>
                  <a:pt x="937077" y="558800"/>
                </a:lnTo>
                <a:lnTo>
                  <a:pt x="1000218" y="584200"/>
                </a:lnTo>
                <a:lnTo>
                  <a:pt x="1070784" y="635000"/>
                </a:lnTo>
                <a:lnTo>
                  <a:pt x="1091736" y="647700"/>
                </a:lnTo>
                <a:lnTo>
                  <a:pt x="1113429" y="660400"/>
                </a:lnTo>
                <a:lnTo>
                  <a:pt x="1135778" y="685800"/>
                </a:lnTo>
                <a:lnTo>
                  <a:pt x="1158701" y="711200"/>
                </a:lnTo>
                <a:lnTo>
                  <a:pt x="1182115" y="723900"/>
                </a:lnTo>
                <a:lnTo>
                  <a:pt x="1205936" y="762000"/>
                </a:lnTo>
                <a:lnTo>
                  <a:pt x="1230082" y="787400"/>
                </a:lnTo>
                <a:lnTo>
                  <a:pt x="1254469" y="825500"/>
                </a:lnTo>
                <a:lnTo>
                  <a:pt x="1279014" y="850900"/>
                </a:lnTo>
                <a:lnTo>
                  <a:pt x="1303635" y="889000"/>
                </a:lnTo>
                <a:lnTo>
                  <a:pt x="1328248" y="939800"/>
                </a:lnTo>
                <a:lnTo>
                  <a:pt x="1352770" y="977900"/>
                </a:lnTo>
                <a:lnTo>
                  <a:pt x="1377118" y="1028700"/>
                </a:lnTo>
                <a:lnTo>
                  <a:pt x="1401209" y="1079500"/>
                </a:lnTo>
                <a:lnTo>
                  <a:pt x="1424959" y="1143000"/>
                </a:lnTo>
                <a:lnTo>
                  <a:pt x="1448287" y="1193800"/>
                </a:lnTo>
                <a:lnTo>
                  <a:pt x="1471108" y="1270000"/>
                </a:lnTo>
                <a:lnTo>
                  <a:pt x="1493339" y="1333500"/>
                </a:lnTo>
                <a:lnTo>
                  <a:pt x="1514898" y="1409700"/>
                </a:lnTo>
                <a:lnTo>
                  <a:pt x="1535701" y="1485900"/>
                </a:lnTo>
                <a:lnTo>
                  <a:pt x="1606003" y="1485900"/>
                </a:lnTo>
                <a:lnTo>
                  <a:pt x="1607197" y="1473200"/>
                </a:lnTo>
                <a:lnTo>
                  <a:pt x="1606411" y="1473200"/>
                </a:lnTo>
                <a:lnTo>
                  <a:pt x="1604103" y="1460500"/>
                </a:lnTo>
                <a:lnTo>
                  <a:pt x="1561763" y="1460500"/>
                </a:lnTo>
                <a:lnTo>
                  <a:pt x="1544691" y="1397000"/>
                </a:lnTo>
                <a:lnTo>
                  <a:pt x="1526890" y="1333500"/>
                </a:lnTo>
                <a:lnTo>
                  <a:pt x="1508363" y="1282700"/>
                </a:lnTo>
                <a:lnTo>
                  <a:pt x="1489113" y="1219200"/>
                </a:lnTo>
                <a:lnTo>
                  <a:pt x="1469145" y="1168400"/>
                </a:lnTo>
                <a:lnTo>
                  <a:pt x="1448461" y="1117600"/>
                </a:lnTo>
                <a:lnTo>
                  <a:pt x="1427064" y="1066800"/>
                </a:lnTo>
                <a:lnTo>
                  <a:pt x="1404958" y="1016000"/>
                </a:lnTo>
                <a:lnTo>
                  <a:pt x="1382146" y="977900"/>
                </a:lnTo>
                <a:lnTo>
                  <a:pt x="1358631" y="927100"/>
                </a:lnTo>
                <a:lnTo>
                  <a:pt x="1334417" y="889000"/>
                </a:lnTo>
                <a:lnTo>
                  <a:pt x="1309507" y="850900"/>
                </a:lnTo>
                <a:lnTo>
                  <a:pt x="1283903" y="812800"/>
                </a:lnTo>
                <a:lnTo>
                  <a:pt x="1257611" y="774700"/>
                </a:lnTo>
                <a:lnTo>
                  <a:pt x="1230632" y="736600"/>
                </a:lnTo>
                <a:lnTo>
                  <a:pt x="1202970" y="711200"/>
                </a:lnTo>
                <a:lnTo>
                  <a:pt x="1174628" y="673100"/>
                </a:lnTo>
                <a:lnTo>
                  <a:pt x="1145610" y="647700"/>
                </a:lnTo>
                <a:lnTo>
                  <a:pt x="1115919" y="622300"/>
                </a:lnTo>
                <a:lnTo>
                  <a:pt x="1085558" y="609600"/>
                </a:lnTo>
                <a:lnTo>
                  <a:pt x="1015150" y="558800"/>
                </a:lnTo>
                <a:lnTo>
                  <a:pt x="983362" y="546100"/>
                </a:lnTo>
                <a:close/>
              </a:path>
              <a:path w="1607820" h="1485900">
                <a:moveTo>
                  <a:pt x="852520" y="508000"/>
                </a:moveTo>
                <a:lnTo>
                  <a:pt x="754651" y="508000"/>
                </a:lnTo>
                <a:lnTo>
                  <a:pt x="710436" y="520700"/>
                </a:lnTo>
                <a:lnTo>
                  <a:pt x="655591" y="533400"/>
                </a:lnTo>
                <a:lnTo>
                  <a:pt x="592018" y="558800"/>
                </a:lnTo>
                <a:lnTo>
                  <a:pt x="521617" y="609600"/>
                </a:lnTo>
                <a:lnTo>
                  <a:pt x="491256" y="622300"/>
                </a:lnTo>
                <a:lnTo>
                  <a:pt x="461565" y="647700"/>
                </a:lnTo>
                <a:lnTo>
                  <a:pt x="432547" y="673100"/>
                </a:lnTo>
                <a:lnTo>
                  <a:pt x="404205" y="711200"/>
                </a:lnTo>
                <a:lnTo>
                  <a:pt x="376543" y="736600"/>
                </a:lnTo>
                <a:lnTo>
                  <a:pt x="349564" y="774700"/>
                </a:lnTo>
                <a:lnTo>
                  <a:pt x="323272" y="812800"/>
                </a:lnTo>
                <a:lnTo>
                  <a:pt x="297669" y="850900"/>
                </a:lnTo>
                <a:lnTo>
                  <a:pt x="272758" y="889000"/>
                </a:lnTo>
                <a:lnTo>
                  <a:pt x="248544" y="927100"/>
                </a:lnTo>
                <a:lnTo>
                  <a:pt x="225030" y="977900"/>
                </a:lnTo>
                <a:lnTo>
                  <a:pt x="202218" y="1016000"/>
                </a:lnTo>
                <a:lnTo>
                  <a:pt x="180111" y="1066800"/>
                </a:lnTo>
                <a:lnTo>
                  <a:pt x="158715" y="1117600"/>
                </a:lnTo>
                <a:lnTo>
                  <a:pt x="138030" y="1168400"/>
                </a:lnTo>
                <a:lnTo>
                  <a:pt x="118062" y="1219200"/>
                </a:lnTo>
                <a:lnTo>
                  <a:pt x="98812" y="1282700"/>
                </a:lnTo>
                <a:lnTo>
                  <a:pt x="80285" y="1333500"/>
                </a:lnTo>
                <a:lnTo>
                  <a:pt x="62484" y="1397000"/>
                </a:lnTo>
                <a:lnTo>
                  <a:pt x="45412" y="1460500"/>
                </a:lnTo>
                <a:lnTo>
                  <a:pt x="78409" y="1460500"/>
                </a:lnTo>
                <a:lnTo>
                  <a:pt x="92278" y="1409700"/>
                </a:lnTo>
                <a:lnTo>
                  <a:pt x="113839" y="1333500"/>
                </a:lnTo>
                <a:lnTo>
                  <a:pt x="136071" y="1270000"/>
                </a:lnTo>
                <a:lnTo>
                  <a:pt x="158892" y="1193800"/>
                </a:lnTo>
                <a:lnTo>
                  <a:pt x="182220" y="1143000"/>
                </a:lnTo>
                <a:lnTo>
                  <a:pt x="205971" y="1079500"/>
                </a:lnTo>
                <a:lnTo>
                  <a:pt x="230061" y="1028700"/>
                </a:lnTo>
                <a:lnTo>
                  <a:pt x="254409" y="977900"/>
                </a:lnTo>
                <a:lnTo>
                  <a:pt x="278930" y="939800"/>
                </a:lnTo>
                <a:lnTo>
                  <a:pt x="303543" y="889000"/>
                </a:lnTo>
                <a:lnTo>
                  <a:pt x="328162" y="850900"/>
                </a:lnTo>
                <a:lnTo>
                  <a:pt x="352707" y="825500"/>
                </a:lnTo>
                <a:lnTo>
                  <a:pt x="377093" y="787400"/>
                </a:lnTo>
                <a:lnTo>
                  <a:pt x="401238" y="762000"/>
                </a:lnTo>
                <a:lnTo>
                  <a:pt x="425058" y="723900"/>
                </a:lnTo>
                <a:lnTo>
                  <a:pt x="448470" y="711200"/>
                </a:lnTo>
                <a:lnTo>
                  <a:pt x="471391" y="685800"/>
                </a:lnTo>
                <a:lnTo>
                  <a:pt x="493739" y="660400"/>
                </a:lnTo>
                <a:lnTo>
                  <a:pt x="515430" y="647700"/>
                </a:lnTo>
                <a:lnTo>
                  <a:pt x="536381" y="635000"/>
                </a:lnTo>
                <a:lnTo>
                  <a:pt x="606946" y="584200"/>
                </a:lnTo>
                <a:lnTo>
                  <a:pt x="670084" y="558800"/>
                </a:lnTo>
                <a:lnTo>
                  <a:pt x="723433" y="546100"/>
                </a:lnTo>
                <a:lnTo>
                  <a:pt x="983362" y="546100"/>
                </a:lnTo>
                <a:lnTo>
                  <a:pt x="951575" y="533400"/>
                </a:lnTo>
                <a:lnTo>
                  <a:pt x="896731" y="520700"/>
                </a:lnTo>
                <a:lnTo>
                  <a:pt x="852520" y="508000"/>
                </a:lnTo>
                <a:close/>
              </a:path>
              <a:path w="1607820" h="1485900">
                <a:moveTo>
                  <a:pt x="947712" y="25400"/>
                </a:moveTo>
                <a:lnTo>
                  <a:pt x="857875" y="25400"/>
                </a:lnTo>
                <a:lnTo>
                  <a:pt x="915144" y="50800"/>
                </a:lnTo>
                <a:lnTo>
                  <a:pt x="988116" y="88900"/>
                </a:lnTo>
                <a:lnTo>
                  <a:pt x="1005270" y="101600"/>
                </a:lnTo>
                <a:lnTo>
                  <a:pt x="1022821" y="114300"/>
                </a:lnTo>
                <a:lnTo>
                  <a:pt x="1040739" y="127000"/>
                </a:lnTo>
                <a:lnTo>
                  <a:pt x="1058995" y="139700"/>
                </a:lnTo>
                <a:lnTo>
                  <a:pt x="1077560" y="165100"/>
                </a:lnTo>
                <a:lnTo>
                  <a:pt x="1096405" y="177800"/>
                </a:lnTo>
                <a:lnTo>
                  <a:pt x="1115502" y="203200"/>
                </a:lnTo>
                <a:lnTo>
                  <a:pt x="1134820" y="228600"/>
                </a:lnTo>
                <a:lnTo>
                  <a:pt x="1154332" y="254000"/>
                </a:lnTo>
                <a:lnTo>
                  <a:pt x="1193819" y="304800"/>
                </a:lnTo>
                <a:lnTo>
                  <a:pt x="1213737" y="342900"/>
                </a:lnTo>
                <a:lnTo>
                  <a:pt x="1313901" y="533400"/>
                </a:lnTo>
                <a:lnTo>
                  <a:pt x="1333846" y="584200"/>
                </a:lnTo>
                <a:lnTo>
                  <a:pt x="1353695" y="635000"/>
                </a:lnTo>
                <a:lnTo>
                  <a:pt x="1373417" y="685800"/>
                </a:lnTo>
                <a:lnTo>
                  <a:pt x="1392985" y="736600"/>
                </a:lnTo>
                <a:lnTo>
                  <a:pt x="1412369" y="800100"/>
                </a:lnTo>
                <a:lnTo>
                  <a:pt x="1431540" y="863600"/>
                </a:lnTo>
                <a:lnTo>
                  <a:pt x="1450469" y="927100"/>
                </a:lnTo>
                <a:lnTo>
                  <a:pt x="1469127" y="990600"/>
                </a:lnTo>
                <a:lnTo>
                  <a:pt x="1487485" y="1066800"/>
                </a:lnTo>
                <a:lnTo>
                  <a:pt x="1505514" y="1130300"/>
                </a:lnTo>
                <a:lnTo>
                  <a:pt x="1523186" y="1206500"/>
                </a:lnTo>
                <a:lnTo>
                  <a:pt x="1540471" y="1295400"/>
                </a:lnTo>
                <a:lnTo>
                  <a:pt x="1557339" y="1371600"/>
                </a:lnTo>
                <a:lnTo>
                  <a:pt x="1573763" y="1460500"/>
                </a:lnTo>
                <a:lnTo>
                  <a:pt x="1604103" y="1460500"/>
                </a:lnTo>
                <a:lnTo>
                  <a:pt x="1590256" y="1384300"/>
                </a:lnTo>
                <a:lnTo>
                  <a:pt x="1573645" y="1308100"/>
                </a:lnTo>
                <a:lnTo>
                  <a:pt x="1556608" y="1219200"/>
                </a:lnTo>
                <a:lnTo>
                  <a:pt x="1539170" y="1143000"/>
                </a:lnTo>
                <a:lnTo>
                  <a:pt x="1521362" y="1066800"/>
                </a:lnTo>
                <a:lnTo>
                  <a:pt x="1503211" y="1003300"/>
                </a:lnTo>
                <a:lnTo>
                  <a:pt x="1484744" y="939800"/>
                </a:lnTo>
                <a:lnTo>
                  <a:pt x="1465990" y="876300"/>
                </a:lnTo>
                <a:lnTo>
                  <a:pt x="1446977" y="812800"/>
                </a:lnTo>
                <a:lnTo>
                  <a:pt x="1427733" y="749300"/>
                </a:lnTo>
                <a:lnTo>
                  <a:pt x="1408286" y="698500"/>
                </a:lnTo>
                <a:lnTo>
                  <a:pt x="1388663" y="647700"/>
                </a:lnTo>
                <a:lnTo>
                  <a:pt x="1368894" y="596900"/>
                </a:lnTo>
                <a:lnTo>
                  <a:pt x="1349005" y="546100"/>
                </a:lnTo>
                <a:lnTo>
                  <a:pt x="1329026" y="495300"/>
                </a:lnTo>
                <a:lnTo>
                  <a:pt x="1228742" y="304800"/>
                </a:lnTo>
                <a:lnTo>
                  <a:pt x="1188972" y="254000"/>
                </a:lnTo>
                <a:lnTo>
                  <a:pt x="1169273" y="228600"/>
                </a:lnTo>
                <a:lnTo>
                  <a:pt x="1149734" y="203200"/>
                </a:lnTo>
                <a:lnTo>
                  <a:pt x="1130385" y="177800"/>
                </a:lnTo>
                <a:lnTo>
                  <a:pt x="1111252" y="152400"/>
                </a:lnTo>
                <a:lnTo>
                  <a:pt x="1092365" y="139700"/>
                </a:lnTo>
                <a:lnTo>
                  <a:pt x="1073751" y="114300"/>
                </a:lnTo>
                <a:lnTo>
                  <a:pt x="1055438" y="101600"/>
                </a:lnTo>
                <a:lnTo>
                  <a:pt x="1037455" y="88900"/>
                </a:lnTo>
                <a:lnTo>
                  <a:pt x="1019828" y="76200"/>
                </a:lnTo>
                <a:lnTo>
                  <a:pt x="1002587" y="63500"/>
                </a:lnTo>
                <a:lnTo>
                  <a:pt x="947712" y="2540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11472" y="11040962"/>
            <a:ext cx="200025" cy="252729"/>
          </a:xfrm>
          <a:custGeom>
            <a:avLst/>
            <a:gdLst/>
            <a:ahLst/>
            <a:cxnLst/>
            <a:rect l="l" t="t" r="r" b="b"/>
            <a:pathLst>
              <a:path w="200025" h="252729">
                <a:moveTo>
                  <a:pt x="199983" y="252620"/>
                </a:moveTo>
                <a:lnTo>
                  <a:pt x="0" y="252620"/>
                </a:lnTo>
                <a:lnTo>
                  <a:pt x="0" y="0"/>
                </a:lnTo>
                <a:lnTo>
                  <a:pt x="199983" y="0"/>
                </a:lnTo>
                <a:lnTo>
                  <a:pt x="199983" y="252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96498" y="11025989"/>
            <a:ext cx="230504" cy="282575"/>
          </a:xfrm>
          <a:custGeom>
            <a:avLst/>
            <a:gdLst/>
            <a:ahLst/>
            <a:cxnLst/>
            <a:rect l="l" t="t" r="r" b="b"/>
            <a:pathLst>
              <a:path w="230504" h="282575">
                <a:moveTo>
                  <a:pt x="223218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275855"/>
                </a:lnTo>
                <a:lnTo>
                  <a:pt x="6701" y="282567"/>
                </a:lnTo>
                <a:lnTo>
                  <a:pt x="223218" y="282567"/>
                </a:lnTo>
                <a:lnTo>
                  <a:pt x="229919" y="275855"/>
                </a:lnTo>
                <a:lnTo>
                  <a:pt x="229919" y="252620"/>
                </a:lnTo>
                <a:lnTo>
                  <a:pt x="29946" y="252620"/>
                </a:lnTo>
                <a:lnTo>
                  <a:pt x="29946" y="29946"/>
                </a:lnTo>
                <a:lnTo>
                  <a:pt x="229919" y="29946"/>
                </a:lnTo>
                <a:lnTo>
                  <a:pt x="229919" y="6701"/>
                </a:lnTo>
                <a:lnTo>
                  <a:pt x="223218" y="0"/>
                </a:lnTo>
                <a:close/>
              </a:path>
              <a:path w="230504" h="282575">
                <a:moveTo>
                  <a:pt x="229919" y="29946"/>
                </a:moveTo>
                <a:lnTo>
                  <a:pt x="199983" y="29946"/>
                </a:lnTo>
                <a:lnTo>
                  <a:pt x="199983" y="252620"/>
                </a:lnTo>
                <a:lnTo>
                  <a:pt x="229919" y="252620"/>
                </a:lnTo>
                <a:lnTo>
                  <a:pt x="22991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Marcador de texto 176">
            <a:extLst>
              <a:ext uri="{FF2B5EF4-FFF2-40B4-BE49-F238E27FC236}">
                <a16:creationId xmlns:a16="http://schemas.microsoft.com/office/drawing/2014/main" id="{A18314A1-C6EE-490A-8A6F-979FCF64077F}"/>
              </a:ext>
            </a:extLst>
          </p:cNvPr>
          <p:cNvSpPr txBox="1">
            <a:spLocks/>
          </p:cNvSpPr>
          <p:nvPr/>
        </p:nvSpPr>
        <p:spPr>
          <a:xfrm>
            <a:off x="10118395" y="2488831"/>
            <a:ext cx="8511540" cy="4016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sz="4100" b="0" i="0">
                <a:solidFill>
                  <a:srgbClr val="00547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s-ES" sz="4400" kern="0" spc="-5" dirty="0" err="1">
                <a:solidFill>
                  <a:srgbClr val="5C6F7C"/>
                </a:solidFill>
              </a:rPr>
              <a:t>Elastic</a:t>
            </a:r>
            <a:r>
              <a:rPr lang="es-ES" sz="4400" kern="0" spc="-5" dirty="0">
                <a:solidFill>
                  <a:srgbClr val="5C6F7C"/>
                </a:solidFill>
              </a:rPr>
              <a:t> </a:t>
            </a:r>
            <a:r>
              <a:rPr lang="es-ES" sz="4400" kern="0" spc="-5" dirty="0" err="1">
                <a:solidFill>
                  <a:srgbClr val="5C6F7C"/>
                </a:solidFill>
              </a:rPr>
              <a:t>Search</a:t>
            </a:r>
            <a:endParaRPr lang="es-ES" sz="4400" kern="0" spc="-5" dirty="0">
              <a:solidFill>
                <a:srgbClr val="5C6F7C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4400" kern="0" spc="-5" dirty="0" err="1">
                <a:solidFill>
                  <a:srgbClr val="5C6F7C"/>
                </a:solidFill>
              </a:rPr>
              <a:t>Kibana</a:t>
            </a:r>
            <a:endParaRPr lang="es-ES" sz="4400" kern="0" spc="-5" dirty="0">
              <a:solidFill>
                <a:srgbClr val="5C6F7C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4400" kern="0" spc="-5" dirty="0" err="1">
                <a:solidFill>
                  <a:srgbClr val="5C6F7C"/>
                </a:solidFill>
              </a:rPr>
              <a:t>Logstash</a:t>
            </a:r>
            <a:endParaRPr lang="es-ES" sz="4400" kern="0" spc="-5" dirty="0">
              <a:solidFill>
                <a:srgbClr val="5C6F7C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4400" kern="0" spc="-5" dirty="0" err="1">
                <a:solidFill>
                  <a:srgbClr val="5C6F7C"/>
                </a:solidFill>
              </a:rPr>
              <a:t>Filebeat</a:t>
            </a:r>
            <a:endParaRPr lang="es-ES" sz="4400" kern="0" spc="-5" dirty="0">
              <a:solidFill>
                <a:srgbClr val="5C6F7C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4400" kern="0" spc="-5" dirty="0" err="1">
                <a:solidFill>
                  <a:srgbClr val="5C6F7C"/>
                </a:solidFill>
              </a:rPr>
              <a:t>Sonarqube</a:t>
            </a:r>
            <a:br>
              <a:rPr lang="es-ES" sz="4400" kern="0" spc="-5" dirty="0">
                <a:solidFill>
                  <a:srgbClr val="5C6F7C"/>
                </a:solidFill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053857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Traefik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6A4712-1F73-46F2-B690-E4B262BB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3049587"/>
            <a:ext cx="15270732" cy="68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5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Portainer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D3ABD641-F424-4CDF-821D-38C8D678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52" y="3087275"/>
            <a:ext cx="13751656" cy="62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86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Swarmpit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3D6617-D8F0-4B50-9623-6258651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49" y="2887662"/>
            <a:ext cx="14824615" cy="64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470885" y="6273257"/>
            <a:ext cx="6766559" cy="0"/>
          </a:xfrm>
          <a:custGeom>
            <a:avLst/>
            <a:gdLst/>
            <a:ahLst/>
            <a:cxnLst/>
            <a:rect l="l" t="t" r="r" b="b"/>
            <a:pathLst>
              <a:path w="6766559">
                <a:moveTo>
                  <a:pt x="0" y="0"/>
                </a:moveTo>
                <a:lnTo>
                  <a:pt x="6766003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36888" y="625231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62797" y="5912008"/>
            <a:ext cx="1068040" cy="1486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2797" y="5912008"/>
            <a:ext cx="1068070" cy="1487170"/>
          </a:xfrm>
          <a:custGeom>
            <a:avLst/>
            <a:gdLst/>
            <a:ahLst/>
            <a:cxnLst/>
            <a:rect l="l" t="t" r="r" b="b"/>
            <a:pathLst>
              <a:path w="1068069" h="1487170">
                <a:moveTo>
                  <a:pt x="0" y="1486865"/>
                </a:moveTo>
                <a:lnTo>
                  <a:pt x="1068030" y="1486865"/>
                </a:lnTo>
                <a:lnTo>
                  <a:pt x="1068030" y="0"/>
                </a:lnTo>
                <a:lnTo>
                  <a:pt x="0" y="0"/>
                </a:lnTo>
                <a:lnTo>
                  <a:pt x="0" y="1486865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21942" y="2596779"/>
            <a:ext cx="922019" cy="4586605"/>
          </a:xfrm>
          <a:custGeom>
            <a:avLst/>
            <a:gdLst/>
            <a:ahLst/>
            <a:cxnLst/>
            <a:rect l="l" t="t" r="r" b="b"/>
            <a:pathLst>
              <a:path w="922019" h="4586605">
                <a:moveTo>
                  <a:pt x="0" y="4586247"/>
                </a:moveTo>
                <a:lnTo>
                  <a:pt x="921437" y="4586247"/>
                </a:lnTo>
                <a:lnTo>
                  <a:pt x="921437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01001" y="716208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 noGrp="1"/>
          </p:cNvSpPr>
          <p:nvPr>
            <p:ph type="ctrTitle"/>
          </p:nvPr>
        </p:nvSpPr>
        <p:spPr>
          <a:xfrm>
            <a:off x="18274255" y="2454275"/>
            <a:ext cx="1073150" cy="20402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1.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10201821" y="3881314"/>
            <a:ext cx="9145584" cy="17132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s-ES" sz="5900" b="1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s-ES" sz="5900" b="1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Whoami</a:t>
            </a:r>
            <a:endParaRPr sz="5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0915" algn="ctr">
              <a:lnSpc>
                <a:spcPct val="100000"/>
              </a:lnSpc>
              <a:spcBef>
                <a:spcPts val="530"/>
              </a:spcBef>
            </a:pPr>
            <a:r>
              <a:rPr lang="es-ES" sz="4100" b="1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Juanilla(Specter)</a:t>
            </a:r>
            <a:endParaRPr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5309850" y="549275"/>
            <a:ext cx="3907099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0"/>
              </a:spcBef>
            </a:pP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#Cyb</a:t>
            </a:r>
            <a:r>
              <a:rPr sz="360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sz="3600" b="1" spc="-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600" b="1" spc="-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600" b="1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p19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78AA2CA-A8C2-40F5-AB85-76A07C7DCD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32" y="5912008"/>
            <a:ext cx="1125749" cy="154286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62E3C6-76CE-43E6-A554-9AEFB885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603" y="2709849"/>
            <a:ext cx="11993587" cy="74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2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6C9D27-C1CF-4EFB-BE40-B7F07449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53" y="3926483"/>
            <a:ext cx="15912904" cy="43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20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 </a:t>
            </a:r>
            <a:r>
              <a:rPr lang="es-ES" sz="4950" spc="-10" dirty="0" err="1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D53A74-2CB7-43FA-BF84-2F01C289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162" y="2797175"/>
            <a:ext cx="16102602" cy="71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5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98" y="4717817"/>
            <a:ext cx="20105198" cy="100838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pc="-5" dirty="0" err="1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Cloudflare</a:t>
            </a:r>
            <a:r>
              <a:rPr lang="es-ES" spc="-5" dirty="0">
                <a:solidFill>
                  <a:srgbClr val="5C6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capa de seguridad</a:t>
            </a:r>
            <a:endParaRPr spc="-5" dirty="0">
              <a:solidFill>
                <a:srgbClr val="5C6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105" y="7733628"/>
            <a:ext cx="8605583" cy="357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1455" y="11291404"/>
            <a:ext cx="5173980" cy="0"/>
          </a:xfrm>
          <a:custGeom>
            <a:avLst/>
            <a:gdLst/>
            <a:ahLst/>
            <a:cxnLst/>
            <a:rect l="l" t="t" r="r" b="b"/>
            <a:pathLst>
              <a:path w="5173980">
                <a:moveTo>
                  <a:pt x="0" y="0"/>
                </a:moveTo>
                <a:lnTo>
                  <a:pt x="517358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170" y="11291404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0406" y="11291404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0" y="0"/>
                </a:moveTo>
                <a:lnTo>
                  <a:pt x="991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457" y="11291404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05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9" y="1129140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73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4" y="11291399"/>
            <a:ext cx="9980295" cy="0"/>
          </a:xfrm>
          <a:custGeom>
            <a:avLst/>
            <a:gdLst/>
            <a:ahLst/>
            <a:cxnLst/>
            <a:rect l="l" t="t" r="r" b="b"/>
            <a:pathLst>
              <a:path w="9980295">
                <a:moveTo>
                  <a:pt x="0" y="0"/>
                </a:moveTo>
                <a:lnTo>
                  <a:pt x="998005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434" y="7692359"/>
            <a:ext cx="687070" cy="374015"/>
          </a:xfrm>
          <a:custGeom>
            <a:avLst/>
            <a:gdLst/>
            <a:ahLst/>
            <a:cxnLst/>
            <a:rect l="l" t="t" r="r" b="b"/>
            <a:pathLst>
              <a:path w="687069" h="374015">
                <a:moveTo>
                  <a:pt x="223134" y="115305"/>
                </a:moveTo>
                <a:lnTo>
                  <a:pt x="221155" y="115305"/>
                </a:lnTo>
                <a:lnTo>
                  <a:pt x="170449" y="119837"/>
                </a:lnTo>
                <a:lnTo>
                  <a:pt x="123900" y="132748"/>
                </a:lnTo>
                <a:lnTo>
                  <a:pt x="82837" y="153007"/>
                </a:lnTo>
                <a:lnTo>
                  <a:pt x="48588" y="179584"/>
                </a:lnTo>
                <a:lnTo>
                  <a:pt x="22479" y="211449"/>
                </a:lnTo>
                <a:lnTo>
                  <a:pt x="5841" y="247572"/>
                </a:lnTo>
                <a:lnTo>
                  <a:pt x="0" y="286923"/>
                </a:lnTo>
                <a:lnTo>
                  <a:pt x="2058" y="310251"/>
                </a:lnTo>
                <a:lnTo>
                  <a:pt x="8032" y="332601"/>
                </a:lnTo>
                <a:lnTo>
                  <a:pt x="17621" y="353786"/>
                </a:lnTo>
                <a:lnTo>
                  <a:pt x="30522" y="373622"/>
                </a:lnTo>
                <a:lnTo>
                  <a:pt x="679843" y="373622"/>
                </a:lnTo>
                <a:lnTo>
                  <a:pt x="682654" y="364204"/>
                </a:lnTo>
                <a:lnTo>
                  <a:pt x="684735" y="354570"/>
                </a:lnTo>
                <a:lnTo>
                  <a:pt x="686027" y="344732"/>
                </a:lnTo>
                <a:lnTo>
                  <a:pt x="686471" y="334701"/>
                </a:lnTo>
                <a:lnTo>
                  <a:pt x="678733" y="292173"/>
                </a:lnTo>
                <a:lnTo>
                  <a:pt x="657061" y="254653"/>
                </a:lnTo>
                <a:lnTo>
                  <a:pt x="623761" y="224006"/>
                </a:lnTo>
                <a:lnTo>
                  <a:pt x="581144" y="202098"/>
                </a:lnTo>
                <a:lnTo>
                  <a:pt x="585307" y="190380"/>
                </a:lnTo>
                <a:lnTo>
                  <a:pt x="588379" y="178303"/>
                </a:lnTo>
                <a:lnTo>
                  <a:pt x="590282" y="165896"/>
                </a:lnTo>
                <a:lnTo>
                  <a:pt x="590934" y="153189"/>
                </a:lnTo>
                <a:lnTo>
                  <a:pt x="584827" y="115535"/>
                </a:lnTo>
                <a:lnTo>
                  <a:pt x="227019" y="115535"/>
                </a:lnTo>
                <a:lnTo>
                  <a:pt x="225050" y="115493"/>
                </a:lnTo>
                <a:lnTo>
                  <a:pt x="223134" y="115305"/>
                </a:lnTo>
                <a:close/>
              </a:path>
              <a:path w="687069" h="374015">
                <a:moveTo>
                  <a:pt x="406039" y="0"/>
                </a:moveTo>
                <a:lnTo>
                  <a:pt x="356193" y="5644"/>
                </a:lnTo>
                <a:lnTo>
                  <a:pt x="311543" y="21555"/>
                </a:lnTo>
                <a:lnTo>
                  <a:pt x="273914" y="46197"/>
                </a:lnTo>
                <a:lnTo>
                  <a:pt x="245131" y="78036"/>
                </a:lnTo>
                <a:lnTo>
                  <a:pt x="227019" y="115535"/>
                </a:lnTo>
                <a:lnTo>
                  <a:pt x="584827" y="115535"/>
                </a:lnTo>
                <a:lnTo>
                  <a:pt x="565690" y="75875"/>
                </a:lnTo>
                <a:lnTo>
                  <a:pt x="536779" y="44871"/>
                </a:lnTo>
                <a:lnTo>
                  <a:pt x="499358" y="20916"/>
                </a:lnTo>
                <a:lnTo>
                  <a:pt x="455191" y="5472"/>
                </a:lnTo>
                <a:lnTo>
                  <a:pt x="406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466" y="7677390"/>
            <a:ext cx="716915" cy="403860"/>
          </a:xfrm>
          <a:custGeom>
            <a:avLst/>
            <a:gdLst/>
            <a:ahLst/>
            <a:cxnLst/>
            <a:rect l="l" t="t" r="r" b="b"/>
            <a:pathLst>
              <a:path w="716914" h="403859">
                <a:moveTo>
                  <a:pt x="421013" y="0"/>
                </a:moveTo>
                <a:lnTo>
                  <a:pt x="370587" y="5424"/>
                </a:lnTo>
                <a:lnTo>
                  <a:pt x="324552" y="20886"/>
                </a:lnTo>
                <a:lnTo>
                  <a:pt x="284772" y="45170"/>
                </a:lnTo>
                <a:lnTo>
                  <a:pt x="253109" y="77063"/>
                </a:lnTo>
                <a:lnTo>
                  <a:pt x="231427" y="115347"/>
                </a:lnTo>
                <a:lnTo>
                  <a:pt x="178292" y="120973"/>
                </a:lnTo>
                <a:lnTo>
                  <a:pt x="129553" y="135421"/>
                </a:lnTo>
                <a:lnTo>
                  <a:pt x="86587" y="157602"/>
                </a:lnTo>
                <a:lnTo>
                  <a:pt x="50771" y="186428"/>
                </a:lnTo>
                <a:lnTo>
                  <a:pt x="23483" y="220811"/>
                </a:lnTo>
                <a:lnTo>
                  <a:pt x="6100" y="259663"/>
                </a:lnTo>
                <a:lnTo>
                  <a:pt x="0" y="301896"/>
                </a:lnTo>
                <a:lnTo>
                  <a:pt x="2155" y="326960"/>
                </a:lnTo>
                <a:lnTo>
                  <a:pt x="19052" y="375160"/>
                </a:lnTo>
                <a:lnTo>
                  <a:pt x="40805" y="403558"/>
                </a:lnTo>
                <a:lnTo>
                  <a:pt x="701224" y="403558"/>
                </a:lnTo>
                <a:lnTo>
                  <a:pt x="706920" y="399485"/>
                </a:lnTo>
                <a:lnTo>
                  <a:pt x="708994" y="393401"/>
                </a:lnTo>
                <a:lnTo>
                  <a:pt x="712230" y="382486"/>
                </a:lnTo>
                <a:lnTo>
                  <a:pt x="714109" y="373622"/>
                </a:lnTo>
                <a:lnTo>
                  <a:pt x="53160" y="373622"/>
                </a:lnTo>
                <a:lnTo>
                  <a:pt x="43108" y="356522"/>
                </a:lnTo>
                <a:lnTo>
                  <a:pt x="35839" y="338725"/>
                </a:lnTo>
                <a:lnTo>
                  <a:pt x="31424" y="320445"/>
                </a:lnTo>
                <a:lnTo>
                  <a:pt x="29936" y="301896"/>
                </a:lnTo>
                <a:lnTo>
                  <a:pt x="37314" y="260302"/>
                </a:lnTo>
                <a:lnTo>
                  <a:pt x="58128" y="222896"/>
                </a:lnTo>
                <a:lnTo>
                  <a:pt x="90397" y="191183"/>
                </a:lnTo>
                <a:lnTo>
                  <a:pt x="132141" y="166669"/>
                </a:lnTo>
                <a:lnTo>
                  <a:pt x="181378" y="150857"/>
                </a:lnTo>
                <a:lnTo>
                  <a:pt x="236128" y="145252"/>
                </a:lnTo>
                <a:lnTo>
                  <a:pt x="249197" y="145252"/>
                </a:lnTo>
                <a:lnTo>
                  <a:pt x="254348" y="141294"/>
                </a:lnTo>
                <a:lnTo>
                  <a:pt x="279024" y="92420"/>
                </a:lnTo>
                <a:lnTo>
                  <a:pt x="316455" y="59240"/>
                </a:lnTo>
                <a:lnTo>
                  <a:pt x="364987" y="37645"/>
                </a:lnTo>
                <a:lnTo>
                  <a:pt x="421013" y="29936"/>
                </a:lnTo>
                <a:lnTo>
                  <a:pt x="532482" y="29936"/>
                </a:lnTo>
                <a:lnTo>
                  <a:pt x="521808" y="22993"/>
                </a:lnTo>
                <a:lnTo>
                  <a:pt x="474083" y="6017"/>
                </a:lnTo>
                <a:lnTo>
                  <a:pt x="421013" y="0"/>
                </a:lnTo>
                <a:close/>
              </a:path>
              <a:path w="716914" h="403859">
                <a:moveTo>
                  <a:pt x="532482" y="29936"/>
                </a:moveTo>
                <a:lnTo>
                  <a:pt x="421013" y="29936"/>
                </a:lnTo>
                <a:lnTo>
                  <a:pt x="474663" y="36994"/>
                </a:lnTo>
                <a:lnTo>
                  <a:pt x="521301" y="56641"/>
                </a:lnTo>
                <a:lnTo>
                  <a:pt x="558106" y="86580"/>
                </a:lnTo>
                <a:lnTo>
                  <a:pt x="582257" y="124519"/>
                </a:lnTo>
                <a:lnTo>
                  <a:pt x="590934" y="168162"/>
                </a:lnTo>
                <a:lnTo>
                  <a:pt x="590388" y="179059"/>
                </a:lnTo>
                <a:lnTo>
                  <a:pt x="588753" y="189926"/>
                </a:lnTo>
                <a:lnTo>
                  <a:pt x="586035" y="200730"/>
                </a:lnTo>
                <a:lnTo>
                  <a:pt x="582244" y="211438"/>
                </a:lnTo>
                <a:lnTo>
                  <a:pt x="580704" y="215197"/>
                </a:lnTo>
                <a:lnTo>
                  <a:pt x="580778" y="219427"/>
                </a:lnTo>
                <a:lnTo>
                  <a:pt x="584076" y="226862"/>
                </a:lnTo>
                <a:lnTo>
                  <a:pt x="587175" y="229752"/>
                </a:lnTo>
                <a:lnTo>
                  <a:pt x="590997" y="231134"/>
                </a:lnTo>
                <a:lnTo>
                  <a:pt x="630379" y="251392"/>
                </a:lnTo>
                <a:lnTo>
                  <a:pt x="660479" y="279217"/>
                </a:lnTo>
                <a:lnTo>
                  <a:pt x="679708" y="312636"/>
                </a:lnTo>
                <a:lnTo>
                  <a:pt x="686471" y="349675"/>
                </a:lnTo>
                <a:lnTo>
                  <a:pt x="686471" y="357559"/>
                </a:lnTo>
                <a:lnTo>
                  <a:pt x="685497" y="365590"/>
                </a:lnTo>
                <a:lnTo>
                  <a:pt x="683570" y="373622"/>
                </a:lnTo>
                <a:lnTo>
                  <a:pt x="714109" y="373622"/>
                </a:lnTo>
                <a:lnTo>
                  <a:pt x="714551" y="371534"/>
                </a:lnTo>
                <a:lnTo>
                  <a:pt x="715950" y="360584"/>
                </a:lnTo>
                <a:lnTo>
                  <a:pt x="716417" y="349675"/>
                </a:lnTo>
                <a:lnTo>
                  <a:pt x="709297" y="306451"/>
                </a:lnTo>
                <a:lnTo>
                  <a:pt x="688973" y="267199"/>
                </a:lnTo>
                <a:lnTo>
                  <a:pt x="657003" y="233899"/>
                </a:lnTo>
                <a:lnTo>
                  <a:pt x="614944" y="208527"/>
                </a:lnTo>
                <a:lnTo>
                  <a:pt x="617536" y="198524"/>
                </a:lnTo>
                <a:lnTo>
                  <a:pt x="619388" y="188447"/>
                </a:lnTo>
                <a:lnTo>
                  <a:pt x="620500" y="178318"/>
                </a:lnTo>
                <a:lnTo>
                  <a:pt x="620871" y="168162"/>
                </a:lnTo>
                <a:lnTo>
                  <a:pt x="613720" y="123511"/>
                </a:lnTo>
                <a:lnTo>
                  <a:pt x="593546" y="83356"/>
                </a:lnTo>
                <a:lnTo>
                  <a:pt x="562269" y="49311"/>
                </a:lnTo>
                <a:lnTo>
                  <a:pt x="532482" y="29936"/>
                </a:lnTo>
                <a:close/>
              </a:path>
              <a:path w="716914" h="403859">
                <a:moveTo>
                  <a:pt x="249197" y="145252"/>
                </a:moveTo>
                <a:lnTo>
                  <a:pt x="236966" y="145252"/>
                </a:lnTo>
                <a:lnTo>
                  <a:pt x="240641" y="145461"/>
                </a:lnTo>
                <a:lnTo>
                  <a:pt x="241688" y="145482"/>
                </a:lnTo>
                <a:lnTo>
                  <a:pt x="248379" y="145880"/>
                </a:lnTo>
                <a:lnTo>
                  <a:pt x="249197" y="14525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050" y="8593104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72" y="80443"/>
                </a:lnTo>
                <a:lnTo>
                  <a:pt x="40462" y="103417"/>
                </a:lnTo>
                <a:lnTo>
                  <a:pt x="10856" y="137489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9"/>
                </a:lnTo>
                <a:lnTo>
                  <a:pt x="410412" y="159055"/>
                </a:lnTo>
                <a:lnTo>
                  <a:pt x="389613" y="139912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96" y="72165"/>
                </a:lnTo>
                <a:lnTo>
                  <a:pt x="140571" y="72144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3" y="20537"/>
                </a:lnTo>
                <a:lnTo>
                  <a:pt x="157025" y="43401"/>
                </a:lnTo>
                <a:lnTo>
                  <a:pt x="14179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086" y="8578134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5" h="263525">
                <a:moveTo>
                  <a:pt x="268588" y="0"/>
                </a:moveTo>
                <a:lnTo>
                  <a:pt x="228933" y="5226"/>
                </a:lnTo>
                <a:lnTo>
                  <a:pt x="193886" y="19948"/>
                </a:lnTo>
                <a:lnTo>
                  <a:pt x="165636" y="42729"/>
                </a:lnTo>
                <a:lnTo>
                  <a:pt x="146372" y="72133"/>
                </a:lnTo>
                <a:lnTo>
                  <a:pt x="99928" y="79619"/>
                </a:lnTo>
                <a:lnTo>
                  <a:pt x="59725" y="97435"/>
                </a:lnTo>
                <a:lnTo>
                  <a:pt x="28106" y="123714"/>
                </a:lnTo>
                <a:lnTo>
                  <a:pt x="7417" y="156586"/>
                </a:lnTo>
                <a:lnTo>
                  <a:pt x="0" y="194182"/>
                </a:lnTo>
                <a:lnTo>
                  <a:pt x="1420" y="210751"/>
                </a:lnTo>
                <a:lnTo>
                  <a:pt x="22093" y="257363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45" y="233364"/>
                </a:lnTo>
                <a:lnTo>
                  <a:pt x="41841" y="233364"/>
                </a:lnTo>
                <a:lnTo>
                  <a:pt x="36690" y="223945"/>
                </a:lnTo>
                <a:lnTo>
                  <a:pt x="32963" y="214209"/>
                </a:lnTo>
                <a:lnTo>
                  <a:pt x="30699" y="204255"/>
                </a:lnTo>
                <a:lnTo>
                  <a:pt x="29936" y="194182"/>
                </a:lnTo>
                <a:lnTo>
                  <a:pt x="39629" y="158321"/>
                </a:lnTo>
                <a:lnTo>
                  <a:pt x="66047" y="129001"/>
                </a:lnTo>
                <a:lnTo>
                  <a:pt x="105200" y="109215"/>
                </a:lnTo>
                <a:lnTo>
                  <a:pt x="153094" y="101955"/>
                </a:lnTo>
                <a:lnTo>
                  <a:pt x="163822" y="101955"/>
                </a:lnTo>
                <a:lnTo>
                  <a:pt x="169125" y="97913"/>
                </a:lnTo>
                <a:lnTo>
                  <a:pt x="206615" y="47137"/>
                </a:lnTo>
                <a:lnTo>
                  <a:pt x="268588" y="29946"/>
                </a:lnTo>
                <a:lnTo>
                  <a:pt x="356413" y="29946"/>
                </a:lnTo>
                <a:lnTo>
                  <a:pt x="319314" y="8709"/>
                </a:lnTo>
                <a:lnTo>
                  <a:pt x="268588" y="0"/>
                </a:lnTo>
                <a:close/>
              </a:path>
              <a:path w="459105" h="263525">
                <a:moveTo>
                  <a:pt x="356413" y="29946"/>
                </a:moveTo>
                <a:lnTo>
                  <a:pt x="268588" y="29946"/>
                </a:lnTo>
                <a:lnTo>
                  <a:pt x="307674" y="36298"/>
                </a:lnTo>
                <a:lnTo>
                  <a:pt x="339627" y="53609"/>
                </a:lnTo>
                <a:lnTo>
                  <a:pt x="361187" y="79267"/>
                </a:lnTo>
                <a:lnTo>
                  <a:pt x="369098" y="110656"/>
                </a:lnTo>
                <a:lnTo>
                  <a:pt x="369098" y="119001"/>
                </a:lnTo>
                <a:lnTo>
                  <a:pt x="367412" y="127378"/>
                </a:lnTo>
                <a:lnTo>
                  <a:pt x="362554" y="139336"/>
                </a:lnTo>
                <a:lnTo>
                  <a:pt x="362617" y="143555"/>
                </a:lnTo>
                <a:lnTo>
                  <a:pt x="36592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7" y="231305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44" y="125472"/>
                </a:lnTo>
                <a:lnTo>
                  <a:pt x="398924" y="119001"/>
                </a:lnTo>
                <a:lnTo>
                  <a:pt x="399034" y="110656"/>
                </a:lnTo>
                <a:lnTo>
                  <a:pt x="388767" y="67626"/>
                </a:lnTo>
                <a:lnTo>
                  <a:pt x="360783" y="32447"/>
                </a:lnTo>
                <a:lnTo>
                  <a:pt x="356413" y="29946"/>
                </a:lnTo>
                <a:close/>
              </a:path>
              <a:path w="459105" h="263525">
                <a:moveTo>
                  <a:pt x="163822" y="101955"/>
                </a:moveTo>
                <a:lnTo>
                  <a:pt x="153094" y="101955"/>
                </a:lnTo>
                <a:lnTo>
                  <a:pt x="156466" y="102112"/>
                </a:lnTo>
                <a:lnTo>
                  <a:pt x="163052" y="102541"/>
                </a:lnTo>
                <a:lnTo>
                  <a:pt x="163822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5840" y="7301648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68" y="80441"/>
                </a:lnTo>
                <a:lnTo>
                  <a:pt x="40458" y="103413"/>
                </a:lnTo>
                <a:lnTo>
                  <a:pt x="10854" y="137484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8"/>
                </a:lnTo>
                <a:lnTo>
                  <a:pt x="410412" y="159051"/>
                </a:lnTo>
                <a:lnTo>
                  <a:pt x="389613" y="139908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86" y="72165"/>
                </a:lnTo>
                <a:lnTo>
                  <a:pt x="14056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2" y="20537"/>
                </a:lnTo>
                <a:lnTo>
                  <a:pt x="157021" y="43401"/>
                </a:lnTo>
                <a:lnTo>
                  <a:pt x="14178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0873" y="7286677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9" y="5226"/>
                </a:lnTo>
                <a:lnTo>
                  <a:pt x="193895" y="19948"/>
                </a:lnTo>
                <a:lnTo>
                  <a:pt x="165646" y="42729"/>
                </a:lnTo>
                <a:lnTo>
                  <a:pt x="146382" y="72133"/>
                </a:lnTo>
                <a:lnTo>
                  <a:pt x="99929" y="79614"/>
                </a:lnTo>
                <a:lnTo>
                  <a:pt x="59722" y="97431"/>
                </a:lnTo>
                <a:lnTo>
                  <a:pt x="28104" y="123711"/>
                </a:lnTo>
                <a:lnTo>
                  <a:pt x="7416" y="156585"/>
                </a:lnTo>
                <a:lnTo>
                  <a:pt x="0" y="194182"/>
                </a:lnTo>
                <a:lnTo>
                  <a:pt x="1420" y="210751"/>
                </a:lnTo>
                <a:lnTo>
                  <a:pt x="22104" y="257363"/>
                </a:lnTo>
                <a:lnTo>
                  <a:pt x="29349" y="263300"/>
                </a:lnTo>
                <a:lnTo>
                  <a:pt x="446038" y="263300"/>
                </a:lnTo>
                <a:lnTo>
                  <a:pt x="458145" y="233364"/>
                </a:lnTo>
                <a:lnTo>
                  <a:pt x="41852" y="233364"/>
                </a:lnTo>
                <a:lnTo>
                  <a:pt x="36696" y="223945"/>
                </a:lnTo>
                <a:lnTo>
                  <a:pt x="32970" y="214209"/>
                </a:lnTo>
                <a:lnTo>
                  <a:pt x="30708" y="204255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850" y="101955"/>
                </a:lnTo>
                <a:lnTo>
                  <a:pt x="169125" y="97902"/>
                </a:lnTo>
                <a:lnTo>
                  <a:pt x="206623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9098" y="119012"/>
                </a:lnTo>
                <a:lnTo>
                  <a:pt x="367412" y="127399"/>
                </a:lnTo>
                <a:lnTo>
                  <a:pt x="364083" y="135556"/>
                </a:lnTo>
                <a:lnTo>
                  <a:pt x="362564" y="139325"/>
                </a:lnTo>
                <a:lnTo>
                  <a:pt x="362627" y="143555"/>
                </a:lnTo>
                <a:lnTo>
                  <a:pt x="365926" y="15099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9" y="231292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34" y="125483"/>
                </a:lnTo>
                <a:lnTo>
                  <a:pt x="398921" y="119012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850" y="101955"/>
                </a:moveTo>
                <a:lnTo>
                  <a:pt x="153094" y="101955"/>
                </a:lnTo>
                <a:lnTo>
                  <a:pt x="156476" y="102101"/>
                </a:lnTo>
                <a:lnTo>
                  <a:pt x="163073" y="102551"/>
                </a:lnTo>
                <a:lnTo>
                  <a:pt x="163850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79935" y="7510405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52" y="72018"/>
                </a:lnTo>
                <a:lnTo>
                  <a:pt x="84376" y="80441"/>
                </a:lnTo>
                <a:lnTo>
                  <a:pt x="40463" y="103413"/>
                </a:lnTo>
                <a:lnTo>
                  <a:pt x="10856" y="137484"/>
                </a:lnTo>
                <a:lnTo>
                  <a:pt x="0" y="179209"/>
                </a:lnTo>
                <a:lnTo>
                  <a:pt x="1287" y="193778"/>
                </a:lnTo>
                <a:lnTo>
                  <a:pt x="5022" y="207739"/>
                </a:lnTo>
                <a:lnTo>
                  <a:pt x="11012" y="220974"/>
                </a:lnTo>
                <a:lnTo>
                  <a:pt x="19067" y="233364"/>
                </a:lnTo>
                <a:lnTo>
                  <a:pt x="424646" y="233364"/>
                </a:lnTo>
                <a:lnTo>
                  <a:pt x="427274" y="225616"/>
                </a:lnTo>
                <a:lnTo>
                  <a:pt x="428793" y="217490"/>
                </a:lnTo>
                <a:lnTo>
                  <a:pt x="428793" y="209051"/>
                </a:lnTo>
                <a:lnTo>
                  <a:pt x="423958" y="182489"/>
                </a:lnTo>
                <a:lnTo>
                  <a:pt x="410418" y="159055"/>
                </a:lnTo>
                <a:lnTo>
                  <a:pt x="389615" y="139912"/>
                </a:lnTo>
                <a:lnTo>
                  <a:pt x="362994" y="126226"/>
                </a:lnTo>
                <a:lnTo>
                  <a:pt x="365598" y="118906"/>
                </a:lnTo>
                <a:lnTo>
                  <a:pt x="367521" y="111364"/>
                </a:lnTo>
                <a:lnTo>
                  <a:pt x="368711" y="103619"/>
                </a:lnTo>
                <a:lnTo>
                  <a:pt x="369119" y="95693"/>
                </a:lnTo>
                <a:lnTo>
                  <a:pt x="363387" y="72165"/>
                </a:lnTo>
                <a:lnTo>
                  <a:pt x="141796" y="72165"/>
                </a:lnTo>
                <a:lnTo>
                  <a:pt x="14057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3" y="5446"/>
                </a:lnTo>
                <a:lnTo>
                  <a:pt x="182227" y="20537"/>
                </a:lnTo>
                <a:lnTo>
                  <a:pt x="157030" y="43401"/>
                </a:lnTo>
                <a:lnTo>
                  <a:pt x="141796" y="72165"/>
                </a:lnTo>
                <a:lnTo>
                  <a:pt x="363387" y="72165"/>
                </a:lnTo>
                <a:lnTo>
                  <a:pt x="360043" y="58442"/>
                </a:lnTo>
                <a:lnTo>
                  <a:pt x="335292" y="28025"/>
                </a:lnTo>
                <a:lnTo>
                  <a:pt x="298578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4981" y="7495435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8" y="5226"/>
                </a:lnTo>
                <a:lnTo>
                  <a:pt x="193890" y="19948"/>
                </a:lnTo>
                <a:lnTo>
                  <a:pt x="165638" y="42729"/>
                </a:lnTo>
                <a:lnTo>
                  <a:pt x="146372" y="72133"/>
                </a:lnTo>
                <a:lnTo>
                  <a:pt x="99924" y="79619"/>
                </a:lnTo>
                <a:lnTo>
                  <a:pt x="59720" y="97435"/>
                </a:lnTo>
                <a:lnTo>
                  <a:pt x="28103" y="123714"/>
                </a:lnTo>
                <a:lnTo>
                  <a:pt x="7416" y="156586"/>
                </a:lnTo>
                <a:lnTo>
                  <a:pt x="0" y="194182"/>
                </a:lnTo>
                <a:lnTo>
                  <a:pt x="1420" y="210758"/>
                </a:lnTo>
                <a:lnTo>
                  <a:pt x="22104" y="257374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35" y="233364"/>
                </a:lnTo>
                <a:lnTo>
                  <a:pt x="41831" y="233364"/>
                </a:lnTo>
                <a:lnTo>
                  <a:pt x="36643" y="223954"/>
                </a:lnTo>
                <a:lnTo>
                  <a:pt x="32928" y="214272"/>
                </a:lnTo>
                <a:lnTo>
                  <a:pt x="30693" y="204340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591" y="101955"/>
                </a:lnTo>
                <a:lnTo>
                  <a:pt x="169115" y="97902"/>
                </a:lnTo>
                <a:lnTo>
                  <a:pt x="206614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8783" y="116913"/>
                </a:lnTo>
                <a:lnTo>
                  <a:pt x="367839" y="123166"/>
                </a:lnTo>
                <a:lnTo>
                  <a:pt x="366271" y="129392"/>
                </a:lnTo>
                <a:lnTo>
                  <a:pt x="364083" y="135566"/>
                </a:lnTo>
                <a:lnTo>
                  <a:pt x="362564" y="139346"/>
                </a:lnTo>
                <a:lnTo>
                  <a:pt x="362627" y="143566"/>
                </a:lnTo>
                <a:lnTo>
                  <a:pt x="36593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1" y="167091"/>
                </a:lnTo>
                <a:lnTo>
                  <a:pt x="413546" y="183252"/>
                </a:lnTo>
                <a:lnTo>
                  <a:pt x="424810" y="202611"/>
                </a:lnTo>
                <a:lnTo>
                  <a:pt x="428759" y="223954"/>
                </a:lnTo>
                <a:lnTo>
                  <a:pt x="42877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35" y="233364"/>
                </a:lnTo>
                <a:lnTo>
                  <a:pt x="458398" y="231300"/>
                </a:lnTo>
                <a:lnTo>
                  <a:pt x="458697" y="223954"/>
                </a:lnTo>
                <a:lnTo>
                  <a:pt x="454353" y="196400"/>
                </a:lnTo>
                <a:lnTo>
                  <a:pt x="441900" y="171200"/>
                </a:lnTo>
                <a:lnTo>
                  <a:pt x="422264" y="149598"/>
                </a:lnTo>
                <a:lnTo>
                  <a:pt x="396364" y="132770"/>
                </a:lnTo>
                <a:lnTo>
                  <a:pt x="398134" y="125472"/>
                </a:lnTo>
                <a:lnTo>
                  <a:pt x="399034" y="118080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591" y="101955"/>
                </a:moveTo>
                <a:lnTo>
                  <a:pt x="153094" y="101955"/>
                </a:lnTo>
                <a:lnTo>
                  <a:pt x="156466" y="102101"/>
                </a:lnTo>
                <a:lnTo>
                  <a:pt x="162906" y="102457"/>
                </a:lnTo>
                <a:lnTo>
                  <a:pt x="163591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098" y="9640575"/>
            <a:ext cx="4046242" cy="1667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8192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10" h="369570">
                <a:moveTo>
                  <a:pt x="370474" y="317215"/>
                </a:moveTo>
                <a:lnTo>
                  <a:pt x="168026" y="317215"/>
                </a:lnTo>
                <a:lnTo>
                  <a:pt x="187843" y="338756"/>
                </a:lnTo>
                <a:lnTo>
                  <a:pt x="212115" y="355265"/>
                </a:lnTo>
                <a:lnTo>
                  <a:pt x="239969" y="365834"/>
                </a:lnTo>
                <a:lnTo>
                  <a:pt x="270536" y="369559"/>
                </a:lnTo>
                <a:lnTo>
                  <a:pt x="319915" y="359587"/>
                </a:lnTo>
                <a:lnTo>
                  <a:pt x="360241" y="332394"/>
                </a:lnTo>
                <a:lnTo>
                  <a:pt x="370474" y="317215"/>
                </a:lnTo>
                <a:close/>
              </a:path>
              <a:path w="397510" h="369570">
                <a:moveTo>
                  <a:pt x="135095" y="54050"/>
                </a:moveTo>
                <a:lnTo>
                  <a:pt x="133870" y="54050"/>
                </a:lnTo>
                <a:lnTo>
                  <a:pt x="91560" y="60874"/>
                </a:lnTo>
                <a:lnTo>
                  <a:pt x="54812" y="79876"/>
                </a:lnTo>
                <a:lnTo>
                  <a:pt x="25832" y="108854"/>
                </a:lnTo>
                <a:lnTo>
                  <a:pt x="6825" y="145603"/>
                </a:lnTo>
                <a:lnTo>
                  <a:pt x="0" y="187920"/>
                </a:lnTo>
                <a:lnTo>
                  <a:pt x="6825" y="230230"/>
                </a:lnTo>
                <a:lnTo>
                  <a:pt x="25832" y="266978"/>
                </a:lnTo>
                <a:lnTo>
                  <a:pt x="54812" y="295959"/>
                </a:lnTo>
                <a:lnTo>
                  <a:pt x="91560" y="314965"/>
                </a:lnTo>
                <a:lnTo>
                  <a:pt x="133870" y="321791"/>
                </a:lnTo>
                <a:lnTo>
                  <a:pt x="142661" y="321482"/>
                </a:lnTo>
                <a:lnTo>
                  <a:pt x="151285" y="320587"/>
                </a:lnTo>
                <a:lnTo>
                  <a:pt x="159741" y="319149"/>
                </a:lnTo>
                <a:lnTo>
                  <a:pt x="168026" y="317215"/>
                </a:lnTo>
                <a:lnTo>
                  <a:pt x="370474" y="317215"/>
                </a:lnTo>
                <a:lnTo>
                  <a:pt x="387431" y="292064"/>
                </a:lnTo>
                <a:lnTo>
                  <a:pt x="397401" y="242683"/>
                </a:lnTo>
                <a:lnTo>
                  <a:pt x="392457" y="207531"/>
                </a:lnTo>
                <a:lnTo>
                  <a:pt x="378552" y="176180"/>
                </a:lnTo>
                <a:lnTo>
                  <a:pt x="357075" y="150000"/>
                </a:lnTo>
                <a:lnTo>
                  <a:pt x="329414" y="130362"/>
                </a:lnTo>
                <a:lnTo>
                  <a:pt x="330875" y="124071"/>
                </a:lnTo>
                <a:lnTo>
                  <a:pt x="332017" y="117673"/>
                </a:lnTo>
                <a:lnTo>
                  <a:pt x="332760" y="111151"/>
                </a:lnTo>
                <a:lnTo>
                  <a:pt x="333026" y="104488"/>
                </a:lnTo>
                <a:lnTo>
                  <a:pt x="324816" y="63818"/>
                </a:lnTo>
                <a:lnTo>
                  <a:pt x="318352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95" y="54050"/>
                </a:lnTo>
                <a:close/>
              </a:path>
              <a:path w="397510" h="369570">
                <a:moveTo>
                  <a:pt x="228558" y="0"/>
                </a:moveTo>
                <a:lnTo>
                  <a:pt x="200218" y="3948"/>
                </a:lnTo>
                <a:lnTo>
                  <a:pt x="174931" y="15047"/>
                </a:lnTo>
                <a:lnTo>
                  <a:pt x="153689" y="32180"/>
                </a:lnTo>
                <a:lnTo>
                  <a:pt x="137482" y="54228"/>
                </a:lnTo>
                <a:lnTo>
                  <a:pt x="318352" y="54228"/>
                </a:lnTo>
                <a:lnTo>
                  <a:pt x="302427" y="30605"/>
                </a:lnTo>
                <a:lnTo>
                  <a:pt x="269221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226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25" y="36981"/>
                </a:lnTo>
                <a:lnTo>
                  <a:pt x="306779" y="56184"/>
                </a:lnTo>
                <a:lnTo>
                  <a:pt x="325981" y="84641"/>
                </a:lnTo>
                <a:lnTo>
                  <a:pt x="332910" y="118878"/>
                </a:lnTo>
                <a:lnTo>
                  <a:pt x="333026" y="126184"/>
                </a:lnTo>
                <a:lnTo>
                  <a:pt x="332021" y="133221"/>
                </a:lnTo>
                <a:lnTo>
                  <a:pt x="328147" y="148309"/>
                </a:lnTo>
                <a:lnTo>
                  <a:pt x="331267" y="155346"/>
                </a:lnTo>
                <a:lnTo>
                  <a:pt x="381289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6"/>
                </a:lnTo>
                <a:lnTo>
                  <a:pt x="409704" y="189091"/>
                </a:lnTo>
                <a:lnTo>
                  <a:pt x="388932" y="160599"/>
                </a:lnTo>
                <a:lnTo>
                  <a:pt x="361318" y="137828"/>
                </a:lnTo>
                <a:lnTo>
                  <a:pt x="362428" y="131441"/>
                </a:lnTo>
                <a:lnTo>
                  <a:pt x="362903" y="126184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3" y="3731"/>
                </a:lnTo>
                <a:lnTo>
                  <a:pt x="187036" y="14460"/>
                </a:lnTo>
                <a:lnTo>
                  <a:pt x="163283" y="31487"/>
                </a:lnTo>
                <a:lnTo>
                  <a:pt x="144089" y="54113"/>
                </a:lnTo>
                <a:lnTo>
                  <a:pt x="98429" y="62831"/>
                </a:lnTo>
                <a:lnTo>
                  <a:pt x="58861" y="84393"/>
                </a:lnTo>
                <a:lnTo>
                  <a:pt x="27713" y="116472"/>
                </a:lnTo>
                <a:lnTo>
                  <a:pt x="7316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0" y="351537"/>
                </a:lnTo>
                <a:lnTo>
                  <a:pt x="162879" y="351002"/>
                </a:lnTo>
                <a:lnTo>
                  <a:pt x="169968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89" y="118878"/>
                </a:lnTo>
                <a:lnTo>
                  <a:pt x="102926" y="93383"/>
                </a:lnTo>
                <a:lnTo>
                  <a:pt x="149660" y="84028"/>
                </a:lnTo>
                <a:lnTo>
                  <a:pt x="158066" y="84028"/>
                </a:lnTo>
                <a:lnTo>
                  <a:pt x="162853" y="81295"/>
                </a:lnTo>
                <a:lnTo>
                  <a:pt x="198401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8066" y="84028"/>
                </a:moveTo>
                <a:lnTo>
                  <a:pt x="14976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827" y="84164"/>
                </a:lnTo>
                <a:lnTo>
                  <a:pt x="158066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0214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0222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7077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09" h="369570">
                <a:moveTo>
                  <a:pt x="370464" y="317215"/>
                </a:moveTo>
                <a:lnTo>
                  <a:pt x="168015" y="317215"/>
                </a:lnTo>
                <a:lnTo>
                  <a:pt x="187837" y="338756"/>
                </a:lnTo>
                <a:lnTo>
                  <a:pt x="212108" y="355265"/>
                </a:lnTo>
                <a:lnTo>
                  <a:pt x="239960" y="365834"/>
                </a:lnTo>
                <a:lnTo>
                  <a:pt x="270525" y="369559"/>
                </a:lnTo>
                <a:lnTo>
                  <a:pt x="319905" y="359587"/>
                </a:lnTo>
                <a:lnTo>
                  <a:pt x="360231" y="332394"/>
                </a:lnTo>
                <a:lnTo>
                  <a:pt x="370464" y="317215"/>
                </a:lnTo>
                <a:close/>
              </a:path>
              <a:path w="397509" h="369570">
                <a:moveTo>
                  <a:pt x="135084" y="54050"/>
                </a:moveTo>
                <a:lnTo>
                  <a:pt x="133859" y="54050"/>
                </a:lnTo>
                <a:lnTo>
                  <a:pt x="91551" y="60874"/>
                </a:lnTo>
                <a:lnTo>
                  <a:pt x="54805" y="79876"/>
                </a:lnTo>
                <a:lnTo>
                  <a:pt x="25828" y="108854"/>
                </a:lnTo>
                <a:lnTo>
                  <a:pt x="6824" y="145603"/>
                </a:lnTo>
                <a:lnTo>
                  <a:pt x="0" y="187920"/>
                </a:lnTo>
                <a:lnTo>
                  <a:pt x="6824" y="230230"/>
                </a:lnTo>
                <a:lnTo>
                  <a:pt x="25828" y="266978"/>
                </a:lnTo>
                <a:lnTo>
                  <a:pt x="54805" y="295959"/>
                </a:lnTo>
                <a:lnTo>
                  <a:pt x="91551" y="314965"/>
                </a:lnTo>
                <a:lnTo>
                  <a:pt x="133859" y="321791"/>
                </a:lnTo>
                <a:lnTo>
                  <a:pt x="142652" y="321482"/>
                </a:lnTo>
                <a:lnTo>
                  <a:pt x="151279" y="320587"/>
                </a:lnTo>
                <a:lnTo>
                  <a:pt x="159735" y="319149"/>
                </a:lnTo>
                <a:lnTo>
                  <a:pt x="168015" y="317215"/>
                </a:lnTo>
                <a:lnTo>
                  <a:pt x="370464" y="317215"/>
                </a:lnTo>
                <a:lnTo>
                  <a:pt x="387420" y="292064"/>
                </a:lnTo>
                <a:lnTo>
                  <a:pt x="397391" y="242683"/>
                </a:lnTo>
                <a:lnTo>
                  <a:pt x="392448" y="207531"/>
                </a:lnTo>
                <a:lnTo>
                  <a:pt x="378546" y="176180"/>
                </a:lnTo>
                <a:lnTo>
                  <a:pt x="357068" y="150000"/>
                </a:lnTo>
                <a:lnTo>
                  <a:pt x="329403" y="130362"/>
                </a:lnTo>
                <a:lnTo>
                  <a:pt x="330869" y="124071"/>
                </a:lnTo>
                <a:lnTo>
                  <a:pt x="332010" y="117673"/>
                </a:lnTo>
                <a:lnTo>
                  <a:pt x="332751" y="111151"/>
                </a:lnTo>
                <a:lnTo>
                  <a:pt x="333016" y="104488"/>
                </a:lnTo>
                <a:lnTo>
                  <a:pt x="324807" y="63818"/>
                </a:lnTo>
                <a:lnTo>
                  <a:pt x="318344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84" y="54050"/>
                </a:lnTo>
                <a:close/>
              </a:path>
              <a:path w="397509" h="369570">
                <a:moveTo>
                  <a:pt x="228558" y="0"/>
                </a:moveTo>
                <a:lnTo>
                  <a:pt x="200214" y="3948"/>
                </a:lnTo>
                <a:lnTo>
                  <a:pt x="174927" y="15047"/>
                </a:lnTo>
                <a:lnTo>
                  <a:pt x="153687" y="32180"/>
                </a:lnTo>
                <a:lnTo>
                  <a:pt x="137482" y="54228"/>
                </a:lnTo>
                <a:lnTo>
                  <a:pt x="318344" y="54228"/>
                </a:lnTo>
                <a:lnTo>
                  <a:pt x="302422" y="30605"/>
                </a:lnTo>
                <a:lnTo>
                  <a:pt x="269219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2104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30" y="36981"/>
                </a:lnTo>
                <a:lnTo>
                  <a:pt x="306783" y="56184"/>
                </a:lnTo>
                <a:lnTo>
                  <a:pt x="325982" y="84641"/>
                </a:lnTo>
                <a:lnTo>
                  <a:pt x="332910" y="118878"/>
                </a:lnTo>
                <a:lnTo>
                  <a:pt x="333026" y="126142"/>
                </a:lnTo>
                <a:lnTo>
                  <a:pt x="332031" y="133210"/>
                </a:lnTo>
                <a:lnTo>
                  <a:pt x="328168" y="148330"/>
                </a:lnTo>
                <a:lnTo>
                  <a:pt x="331277" y="155346"/>
                </a:lnTo>
                <a:lnTo>
                  <a:pt x="381290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3"/>
                </a:lnTo>
                <a:lnTo>
                  <a:pt x="409703" y="189083"/>
                </a:lnTo>
                <a:lnTo>
                  <a:pt x="388928" y="160590"/>
                </a:lnTo>
                <a:lnTo>
                  <a:pt x="361308" y="137828"/>
                </a:lnTo>
                <a:lnTo>
                  <a:pt x="362428" y="131420"/>
                </a:lnTo>
                <a:lnTo>
                  <a:pt x="362905" y="126142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7" y="3731"/>
                </a:lnTo>
                <a:lnTo>
                  <a:pt x="187040" y="14460"/>
                </a:lnTo>
                <a:lnTo>
                  <a:pt x="163285" y="31487"/>
                </a:lnTo>
                <a:lnTo>
                  <a:pt x="144089" y="54113"/>
                </a:lnTo>
                <a:lnTo>
                  <a:pt x="98433" y="62831"/>
                </a:lnTo>
                <a:lnTo>
                  <a:pt x="58865" y="84393"/>
                </a:lnTo>
                <a:lnTo>
                  <a:pt x="27716" y="116472"/>
                </a:lnTo>
                <a:lnTo>
                  <a:pt x="7317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4" y="351537"/>
                </a:lnTo>
                <a:lnTo>
                  <a:pt x="162883" y="351002"/>
                </a:lnTo>
                <a:lnTo>
                  <a:pt x="169970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90" y="118878"/>
                </a:lnTo>
                <a:lnTo>
                  <a:pt x="102931" y="93383"/>
                </a:lnTo>
                <a:lnTo>
                  <a:pt x="149670" y="84028"/>
                </a:lnTo>
                <a:lnTo>
                  <a:pt x="157717" y="84028"/>
                </a:lnTo>
                <a:lnTo>
                  <a:pt x="162853" y="81295"/>
                </a:lnTo>
                <a:lnTo>
                  <a:pt x="198404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7717" y="84028"/>
                </a:moveTo>
                <a:lnTo>
                  <a:pt x="14977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461" y="84164"/>
                </a:lnTo>
                <a:lnTo>
                  <a:pt x="157717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9097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9099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3155" y="8490935"/>
            <a:ext cx="3077845" cy="1868170"/>
          </a:xfrm>
          <a:custGeom>
            <a:avLst/>
            <a:gdLst/>
            <a:ahLst/>
            <a:cxnLst/>
            <a:rect l="l" t="t" r="r" b="b"/>
            <a:pathLst>
              <a:path w="3077845" h="1868170">
                <a:moveTo>
                  <a:pt x="1274997" y="0"/>
                </a:moveTo>
                <a:lnTo>
                  <a:pt x="0" y="487241"/>
                </a:lnTo>
                <a:lnTo>
                  <a:pt x="0" y="1867859"/>
                </a:lnTo>
                <a:lnTo>
                  <a:pt x="723066" y="1867859"/>
                </a:lnTo>
                <a:lnTo>
                  <a:pt x="723066" y="1374890"/>
                </a:lnTo>
                <a:lnTo>
                  <a:pt x="728435" y="1328215"/>
                </a:lnTo>
                <a:lnTo>
                  <a:pt x="743730" y="1285371"/>
                </a:lnTo>
                <a:lnTo>
                  <a:pt x="767734" y="1247578"/>
                </a:lnTo>
                <a:lnTo>
                  <a:pt x="799231" y="1216059"/>
                </a:lnTo>
                <a:lnTo>
                  <a:pt x="837003" y="1192032"/>
                </a:lnTo>
                <a:lnTo>
                  <a:pt x="879833" y="1176721"/>
                </a:lnTo>
                <a:lnTo>
                  <a:pt x="926505" y="1171346"/>
                </a:lnTo>
                <a:lnTo>
                  <a:pt x="3077832" y="1171346"/>
                </a:lnTo>
                <a:lnTo>
                  <a:pt x="3077832" y="487241"/>
                </a:lnTo>
                <a:lnTo>
                  <a:pt x="2868085" y="407087"/>
                </a:lnTo>
                <a:lnTo>
                  <a:pt x="1538979" y="407087"/>
                </a:lnTo>
                <a:lnTo>
                  <a:pt x="1274997" y="0"/>
                </a:lnTo>
                <a:close/>
              </a:path>
              <a:path w="3077845" h="1868170">
                <a:moveTo>
                  <a:pt x="1538979" y="1171346"/>
                </a:moveTo>
                <a:lnTo>
                  <a:pt x="926505" y="1171346"/>
                </a:lnTo>
                <a:lnTo>
                  <a:pt x="973130" y="1176721"/>
                </a:lnTo>
                <a:lnTo>
                  <a:pt x="1015939" y="1192032"/>
                </a:lnTo>
                <a:lnTo>
                  <a:pt x="1053710" y="1216059"/>
                </a:lnTo>
                <a:lnTo>
                  <a:pt x="1085217" y="1247578"/>
                </a:lnTo>
                <a:lnTo>
                  <a:pt x="1109238" y="1285371"/>
                </a:lnTo>
                <a:lnTo>
                  <a:pt x="1124548" y="1328215"/>
                </a:lnTo>
                <a:lnTo>
                  <a:pt x="1129923" y="1374890"/>
                </a:lnTo>
                <a:lnTo>
                  <a:pt x="1129923" y="1867859"/>
                </a:lnTo>
                <a:lnTo>
                  <a:pt x="1335425" y="1867859"/>
                </a:lnTo>
                <a:lnTo>
                  <a:pt x="1335425" y="1374890"/>
                </a:lnTo>
                <a:lnTo>
                  <a:pt x="1340799" y="1328215"/>
                </a:lnTo>
                <a:lnTo>
                  <a:pt x="1356110" y="1285371"/>
                </a:lnTo>
                <a:lnTo>
                  <a:pt x="1380135" y="1247578"/>
                </a:lnTo>
                <a:lnTo>
                  <a:pt x="1411655" y="1216059"/>
                </a:lnTo>
                <a:lnTo>
                  <a:pt x="1449449" y="1192032"/>
                </a:lnTo>
                <a:lnTo>
                  <a:pt x="1492297" y="1176721"/>
                </a:lnTo>
                <a:lnTo>
                  <a:pt x="1538979" y="1171346"/>
                </a:lnTo>
                <a:close/>
              </a:path>
              <a:path w="3077845" h="1868170">
                <a:moveTo>
                  <a:pt x="2151452" y="1171346"/>
                </a:moveTo>
                <a:lnTo>
                  <a:pt x="1538979" y="1171346"/>
                </a:lnTo>
                <a:lnTo>
                  <a:pt x="1585607" y="1176721"/>
                </a:lnTo>
                <a:lnTo>
                  <a:pt x="1628420" y="1192032"/>
                </a:lnTo>
                <a:lnTo>
                  <a:pt x="1666192" y="1216059"/>
                </a:lnTo>
                <a:lnTo>
                  <a:pt x="1697700" y="1247578"/>
                </a:lnTo>
                <a:lnTo>
                  <a:pt x="1721722" y="1285371"/>
                </a:lnTo>
                <a:lnTo>
                  <a:pt x="1737032" y="1328215"/>
                </a:lnTo>
                <a:lnTo>
                  <a:pt x="1742407" y="1374890"/>
                </a:lnTo>
                <a:lnTo>
                  <a:pt x="1742407" y="1867859"/>
                </a:lnTo>
                <a:lnTo>
                  <a:pt x="1947898" y="1867859"/>
                </a:lnTo>
                <a:lnTo>
                  <a:pt x="1947898" y="1374890"/>
                </a:lnTo>
                <a:lnTo>
                  <a:pt x="1953273" y="1328215"/>
                </a:lnTo>
                <a:lnTo>
                  <a:pt x="1968583" y="1285371"/>
                </a:lnTo>
                <a:lnTo>
                  <a:pt x="1992608" y="1247578"/>
                </a:lnTo>
                <a:lnTo>
                  <a:pt x="2024128" y="1216059"/>
                </a:lnTo>
                <a:lnTo>
                  <a:pt x="2061923" y="1192032"/>
                </a:lnTo>
                <a:lnTo>
                  <a:pt x="2104771" y="1176721"/>
                </a:lnTo>
                <a:lnTo>
                  <a:pt x="2151452" y="1171346"/>
                </a:lnTo>
                <a:close/>
              </a:path>
              <a:path w="3077845" h="1868170">
                <a:moveTo>
                  <a:pt x="3077832" y="1171346"/>
                </a:moveTo>
                <a:lnTo>
                  <a:pt x="2151452" y="1171346"/>
                </a:lnTo>
                <a:lnTo>
                  <a:pt x="2198084" y="1176721"/>
                </a:lnTo>
                <a:lnTo>
                  <a:pt x="2240896" y="1192032"/>
                </a:lnTo>
                <a:lnTo>
                  <a:pt x="2278666" y="1216059"/>
                </a:lnTo>
                <a:lnTo>
                  <a:pt x="2310171" y="1247578"/>
                </a:lnTo>
                <a:lnTo>
                  <a:pt x="2334189" y="1285371"/>
                </a:lnTo>
                <a:lnTo>
                  <a:pt x="2349496" y="1328215"/>
                </a:lnTo>
                <a:lnTo>
                  <a:pt x="2354870" y="1374890"/>
                </a:lnTo>
                <a:lnTo>
                  <a:pt x="2354870" y="1867859"/>
                </a:lnTo>
                <a:lnTo>
                  <a:pt x="3077832" y="1867859"/>
                </a:lnTo>
                <a:lnTo>
                  <a:pt x="3077832" y="1171346"/>
                </a:lnTo>
                <a:close/>
              </a:path>
              <a:path w="3077845" h="1868170">
                <a:moveTo>
                  <a:pt x="1802824" y="0"/>
                </a:moveTo>
                <a:lnTo>
                  <a:pt x="1538979" y="407087"/>
                </a:lnTo>
                <a:lnTo>
                  <a:pt x="2868085" y="407087"/>
                </a:lnTo>
                <a:lnTo>
                  <a:pt x="1802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8183" y="8474436"/>
            <a:ext cx="3108325" cy="1899920"/>
          </a:xfrm>
          <a:custGeom>
            <a:avLst/>
            <a:gdLst/>
            <a:ahLst/>
            <a:cxnLst/>
            <a:rect l="l" t="t" r="r" b="b"/>
            <a:pathLst>
              <a:path w="3108325" h="1899920">
                <a:moveTo>
                  <a:pt x="1291206" y="0"/>
                </a:moveTo>
                <a:lnTo>
                  <a:pt x="3821" y="491974"/>
                </a:lnTo>
                <a:lnTo>
                  <a:pt x="0" y="497534"/>
                </a:lnTo>
                <a:lnTo>
                  <a:pt x="0" y="1892633"/>
                </a:lnTo>
                <a:lnTo>
                  <a:pt x="6701" y="1899334"/>
                </a:lnTo>
                <a:lnTo>
                  <a:pt x="746301" y="1899334"/>
                </a:lnTo>
                <a:lnTo>
                  <a:pt x="753013" y="1892633"/>
                </a:lnTo>
                <a:lnTo>
                  <a:pt x="753013" y="1869398"/>
                </a:lnTo>
                <a:lnTo>
                  <a:pt x="29946" y="1869398"/>
                </a:lnTo>
                <a:lnTo>
                  <a:pt x="29946" y="514036"/>
                </a:lnTo>
                <a:lnTo>
                  <a:pt x="1284002" y="34794"/>
                </a:lnTo>
                <a:lnTo>
                  <a:pt x="1319699" y="34794"/>
                </a:lnTo>
                <a:lnTo>
                  <a:pt x="1298693" y="2397"/>
                </a:lnTo>
                <a:lnTo>
                  <a:pt x="1291206" y="0"/>
                </a:lnTo>
                <a:close/>
              </a:path>
              <a:path w="3108325" h="1899920">
                <a:moveTo>
                  <a:pt x="1049515" y="1202822"/>
                </a:moveTo>
                <a:lnTo>
                  <a:pt x="941468" y="1202822"/>
                </a:lnTo>
                <a:lnTo>
                  <a:pt x="991510" y="1209570"/>
                </a:lnTo>
                <a:lnTo>
                  <a:pt x="1036513" y="1228607"/>
                </a:lnTo>
                <a:lnTo>
                  <a:pt x="1074668" y="1258120"/>
                </a:lnTo>
                <a:lnTo>
                  <a:pt x="1104164" y="1296296"/>
                </a:lnTo>
                <a:lnTo>
                  <a:pt x="1123193" y="1341350"/>
                </a:lnTo>
                <a:lnTo>
                  <a:pt x="1129934" y="1391392"/>
                </a:lnTo>
                <a:lnTo>
                  <a:pt x="1129934" y="1892633"/>
                </a:lnTo>
                <a:lnTo>
                  <a:pt x="1136646" y="1899334"/>
                </a:lnTo>
                <a:lnTo>
                  <a:pt x="1358670" y="1899334"/>
                </a:lnTo>
                <a:lnTo>
                  <a:pt x="1365372" y="1892633"/>
                </a:lnTo>
                <a:lnTo>
                  <a:pt x="1365372" y="1869398"/>
                </a:lnTo>
                <a:lnTo>
                  <a:pt x="1159870" y="1869398"/>
                </a:lnTo>
                <a:lnTo>
                  <a:pt x="1159870" y="1391392"/>
                </a:lnTo>
                <a:lnTo>
                  <a:pt x="1154083" y="1341324"/>
                </a:lnTo>
                <a:lnTo>
                  <a:pt x="1137637" y="1295381"/>
                </a:lnTo>
                <a:lnTo>
                  <a:pt x="1111828" y="1254807"/>
                </a:lnTo>
                <a:lnTo>
                  <a:pt x="1077986" y="1220948"/>
                </a:lnTo>
                <a:lnTo>
                  <a:pt x="1049515" y="1202822"/>
                </a:lnTo>
                <a:close/>
              </a:path>
              <a:path w="3108325" h="1899920">
                <a:moveTo>
                  <a:pt x="1661995" y="1202822"/>
                </a:moveTo>
                <a:lnTo>
                  <a:pt x="1553952" y="1202822"/>
                </a:lnTo>
                <a:lnTo>
                  <a:pt x="1603989" y="1209570"/>
                </a:lnTo>
                <a:lnTo>
                  <a:pt x="1648990" y="1228607"/>
                </a:lnTo>
                <a:lnTo>
                  <a:pt x="1687143" y="1258120"/>
                </a:lnTo>
                <a:lnTo>
                  <a:pt x="1716638" y="1296296"/>
                </a:lnTo>
                <a:lnTo>
                  <a:pt x="1735666" y="1341350"/>
                </a:lnTo>
                <a:lnTo>
                  <a:pt x="1742407" y="1391392"/>
                </a:lnTo>
                <a:lnTo>
                  <a:pt x="1742407" y="1892633"/>
                </a:lnTo>
                <a:lnTo>
                  <a:pt x="1749119" y="1899334"/>
                </a:lnTo>
                <a:lnTo>
                  <a:pt x="1971144" y="1899334"/>
                </a:lnTo>
                <a:lnTo>
                  <a:pt x="1977845" y="1892633"/>
                </a:lnTo>
                <a:lnTo>
                  <a:pt x="1977845" y="1869398"/>
                </a:lnTo>
                <a:lnTo>
                  <a:pt x="1772354" y="1869398"/>
                </a:lnTo>
                <a:lnTo>
                  <a:pt x="1772354" y="1391392"/>
                </a:lnTo>
                <a:lnTo>
                  <a:pt x="1766566" y="1341324"/>
                </a:lnTo>
                <a:lnTo>
                  <a:pt x="1750119" y="1295381"/>
                </a:lnTo>
                <a:lnTo>
                  <a:pt x="1724309" y="1254807"/>
                </a:lnTo>
                <a:lnTo>
                  <a:pt x="1690465" y="1220948"/>
                </a:lnTo>
                <a:lnTo>
                  <a:pt x="1661995" y="1202822"/>
                </a:lnTo>
                <a:close/>
              </a:path>
              <a:path w="3108325" h="1899920">
                <a:moveTo>
                  <a:pt x="2274470" y="1202822"/>
                </a:moveTo>
                <a:lnTo>
                  <a:pt x="2166426" y="1202822"/>
                </a:lnTo>
                <a:lnTo>
                  <a:pt x="2216466" y="1209570"/>
                </a:lnTo>
                <a:lnTo>
                  <a:pt x="2261468" y="1228607"/>
                </a:lnTo>
                <a:lnTo>
                  <a:pt x="2299621" y="1258120"/>
                </a:lnTo>
                <a:lnTo>
                  <a:pt x="2329114" y="1296296"/>
                </a:lnTo>
                <a:lnTo>
                  <a:pt x="2348141" y="1341350"/>
                </a:lnTo>
                <a:lnTo>
                  <a:pt x="2354881" y="1391392"/>
                </a:lnTo>
                <a:lnTo>
                  <a:pt x="2354881" y="1892633"/>
                </a:lnTo>
                <a:lnTo>
                  <a:pt x="2361582" y="1899334"/>
                </a:lnTo>
                <a:lnTo>
                  <a:pt x="3101078" y="1899334"/>
                </a:lnTo>
                <a:lnTo>
                  <a:pt x="3107769" y="1892633"/>
                </a:lnTo>
                <a:lnTo>
                  <a:pt x="3107769" y="1869398"/>
                </a:lnTo>
                <a:lnTo>
                  <a:pt x="2384817" y="1869398"/>
                </a:lnTo>
                <a:lnTo>
                  <a:pt x="2384817" y="1391392"/>
                </a:lnTo>
                <a:lnTo>
                  <a:pt x="2379030" y="1341324"/>
                </a:lnTo>
                <a:lnTo>
                  <a:pt x="2362586" y="1295381"/>
                </a:lnTo>
                <a:lnTo>
                  <a:pt x="2336779" y="1254807"/>
                </a:lnTo>
                <a:lnTo>
                  <a:pt x="2302939" y="1220948"/>
                </a:lnTo>
                <a:lnTo>
                  <a:pt x="2274470" y="1202822"/>
                </a:lnTo>
                <a:close/>
              </a:path>
              <a:path w="3108325" h="1899920">
                <a:moveTo>
                  <a:pt x="941468" y="1172885"/>
                </a:moveTo>
                <a:lnTo>
                  <a:pt x="891455" y="1178666"/>
                </a:lnTo>
                <a:lnTo>
                  <a:pt x="845510" y="1195128"/>
                </a:lnTo>
                <a:lnTo>
                  <a:pt x="804955" y="1220948"/>
                </a:lnTo>
                <a:lnTo>
                  <a:pt x="771111" y="1254807"/>
                </a:lnTo>
                <a:lnTo>
                  <a:pt x="745301" y="1295381"/>
                </a:lnTo>
                <a:lnTo>
                  <a:pt x="728845" y="1341350"/>
                </a:lnTo>
                <a:lnTo>
                  <a:pt x="723066" y="1391392"/>
                </a:lnTo>
                <a:lnTo>
                  <a:pt x="723066" y="1869398"/>
                </a:lnTo>
                <a:lnTo>
                  <a:pt x="753013" y="1869398"/>
                </a:lnTo>
                <a:lnTo>
                  <a:pt x="753013" y="1391392"/>
                </a:lnTo>
                <a:lnTo>
                  <a:pt x="759757" y="1341324"/>
                </a:lnTo>
                <a:lnTo>
                  <a:pt x="778780" y="1296296"/>
                </a:lnTo>
                <a:lnTo>
                  <a:pt x="808273" y="1258120"/>
                </a:lnTo>
                <a:lnTo>
                  <a:pt x="846426" y="1228607"/>
                </a:lnTo>
                <a:lnTo>
                  <a:pt x="891428" y="1209570"/>
                </a:lnTo>
                <a:lnTo>
                  <a:pt x="941468" y="1202822"/>
                </a:lnTo>
                <a:lnTo>
                  <a:pt x="1049515" y="1202822"/>
                </a:lnTo>
                <a:lnTo>
                  <a:pt x="1037431" y="1195128"/>
                </a:lnTo>
                <a:lnTo>
                  <a:pt x="991485" y="1178666"/>
                </a:lnTo>
                <a:lnTo>
                  <a:pt x="941468" y="1172885"/>
                </a:lnTo>
                <a:close/>
              </a:path>
              <a:path w="3108325" h="1899920">
                <a:moveTo>
                  <a:pt x="1553952" y="1172885"/>
                </a:moveTo>
                <a:lnTo>
                  <a:pt x="1503906" y="1178666"/>
                </a:lnTo>
                <a:lnTo>
                  <a:pt x="1457935" y="1195128"/>
                </a:lnTo>
                <a:lnTo>
                  <a:pt x="1417359" y="1220948"/>
                </a:lnTo>
                <a:lnTo>
                  <a:pt x="1383499" y="1254807"/>
                </a:lnTo>
                <a:lnTo>
                  <a:pt x="1357678" y="1295381"/>
                </a:lnTo>
                <a:lnTo>
                  <a:pt x="1341216" y="1341350"/>
                </a:lnTo>
                <a:lnTo>
                  <a:pt x="1335435" y="1391392"/>
                </a:lnTo>
                <a:lnTo>
                  <a:pt x="1335435" y="1869398"/>
                </a:lnTo>
                <a:lnTo>
                  <a:pt x="1365372" y="1869398"/>
                </a:lnTo>
                <a:lnTo>
                  <a:pt x="1365372" y="1391392"/>
                </a:lnTo>
                <a:lnTo>
                  <a:pt x="1372119" y="1341324"/>
                </a:lnTo>
                <a:lnTo>
                  <a:pt x="1391155" y="1296296"/>
                </a:lnTo>
                <a:lnTo>
                  <a:pt x="1420667" y="1258120"/>
                </a:lnTo>
                <a:lnTo>
                  <a:pt x="1458845" y="1228607"/>
                </a:lnTo>
                <a:lnTo>
                  <a:pt x="1503877" y="1209570"/>
                </a:lnTo>
                <a:lnTo>
                  <a:pt x="1553952" y="1202822"/>
                </a:lnTo>
                <a:lnTo>
                  <a:pt x="1661995" y="1202822"/>
                </a:lnTo>
                <a:lnTo>
                  <a:pt x="1649910" y="1195128"/>
                </a:lnTo>
                <a:lnTo>
                  <a:pt x="1603965" y="1178666"/>
                </a:lnTo>
                <a:lnTo>
                  <a:pt x="1553952" y="1172885"/>
                </a:lnTo>
                <a:close/>
              </a:path>
              <a:path w="3108325" h="1899920">
                <a:moveTo>
                  <a:pt x="2166426" y="1172885"/>
                </a:moveTo>
                <a:lnTo>
                  <a:pt x="2116383" y="1178666"/>
                </a:lnTo>
                <a:lnTo>
                  <a:pt x="2070413" y="1195128"/>
                </a:lnTo>
                <a:lnTo>
                  <a:pt x="2029836" y="1220948"/>
                </a:lnTo>
                <a:lnTo>
                  <a:pt x="1995976" y="1254807"/>
                </a:lnTo>
                <a:lnTo>
                  <a:pt x="1970153" y="1295381"/>
                </a:lnTo>
                <a:lnTo>
                  <a:pt x="1953690" y="1341350"/>
                </a:lnTo>
                <a:lnTo>
                  <a:pt x="1947909" y="1391392"/>
                </a:lnTo>
                <a:lnTo>
                  <a:pt x="1947909" y="1869398"/>
                </a:lnTo>
                <a:lnTo>
                  <a:pt x="1977845" y="1869398"/>
                </a:lnTo>
                <a:lnTo>
                  <a:pt x="1977845" y="1391392"/>
                </a:lnTo>
                <a:lnTo>
                  <a:pt x="1984593" y="1341324"/>
                </a:lnTo>
                <a:lnTo>
                  <a:pt x="2003628" y="1296296"/>
                </a:lnTo>
                <a:lnTo>
                  <a:pt x="2033140" y="1258120"/>
                </a:lnTo>
                <a:lnTo>
                  <a:pt x="2071318" y="1228607"/>
                </a:lnTo>
                <a:lnTo>
                  <a:pt x="2116350" y="1209570"/>
                </a:lnTo>
                <a:lnTo>
                  <a:pt x="2166426" y="1202822"/>
                </a:lnTo>
                <a:lnTo>
                  <a:pt x="2274470" y="1202822"/>
                </a:lnTo>
                <a:lnTo>
                  <a:pt x="2262386" y="1195128"/>
                </a:lnTo>
                <a:lnTo>
                  <a:pt x="2216441" y="1178666"/>
                </a:lnTo>
                <a:lnTo>
                  <a:pt x="2166426" y="1172885"/>
                </a:lnTo>
                <a:close/>
              </a:path>
              <a:path w="3108325" h="1899920">
                <a:moveTo>
                  <a:pt x="1907606" y="34794"/>
                </a:moveTo>
                <a:lnTo>
                  <a:pt x="1823766" y="34794"/>
                </a:lnTo>
                <a:lnTo>
                  <a:pt x="3077832" y="514036"/>
                </a:lnTo>
                <a:lnTo>
                  <a:pt x="3077832" y="1869398"/>
                </a:lnTo>
                <a:lnTo>
                  <a:pt x="3107769" y="1869398"/>
                </a:lnTo>
                <a:lnTo>
                  <a:pt x="3107769" y="497534"/>
                </a:lnTo>
                <a:lnTo>
                  <a:pt x="3103947" y="491974"/>
                </a:lnTo>
                <a:lnTo>
                  <a:pt x="1907606" y="34794"/>
                </a:lnTo>
                <a:close/>
              </a:path>
              <a:path w="3108325" h="1899920">
                <a:moveTo>
                  <a:pt x="1319699" y="34794"/>
                </a:moveTo>
                <a:lnTo>
                  <a:pt x="1284002" y="34794"/>
                </a:lnTo>
                <a:lnTo>
                  <a:pt x="1541387" y="431725"/>
                </a:lnTo>
                <a:lnTo>
                  <a:pt x="1546870" y="436525"/>
                </a:lnTo>
                <a:lnTo>
                  <a:pt x="1553956" y="438117"/>
                </a:lnTo>
                <a:lnTo>
                  <a:pt x="1561040" y="436513"/>
                </a:lnTo>
                <a:lnTo>
                  <a:pt x="1566517" y="431725"/>
                </a:lnTo>
                <a:lnTo>
                  <a:pt x="1589624" y="396071"/>
                </a:lnTo>
                <a:lnTo>
                  <a:pt x="1553952" y="396071"/>
                </a:lnTo>
                <a:lnTo>
                  <a:pt x="1319699" y="34794"/>
                </a:lnTo>
                <a:close/>
              </a:path>
              <a:path w="3108325" h="1899920">
                <a:moveTo>
                  <a:pt x="1816583" y="10"/>
                </a:moveTo>
                <a:lnTo>
                  <a:pt x="1809086" y="2418"/>
                </a:lnTo>
                <a:lnTo>
                  <a:pt x="1553952" y="396071"/>
                </a:lnTo>
                <a:lnTo>
                  <a:pt x="1589624" y="396071"/>
                </a:lnTo>
                <a:lnTo>
                  <a:pt x="1823766" y="34794"/>
                </a:lnTo>
                <a:lnTo>
                  <a:pt x="1907606" y="34794"/>
                </a:lnTo>
                <a:lnTo>
                  <a:pt x="1816583" y="1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442" y="8093030"/>
            <a:ext cx="97790" cy="1689735"/>
          </a:xfrm>
          <a:custGeom>
            <a:avLst/>
            <a:gdLst/>
            <a:ahLst/>
            <a:cxnLst/>
            <a:rect l="l" t="t" r="r" b="b"/>
            <a:pathLst>
              <a:path w="97789" h="1689734">
                <a:moveTo>
                  <a:pt x="97442" y="1689131"/>
                </a:moveTo>
                <a:lnTo>
                  <a:pt x="0" y="1689131"/>
                </a:lnTo>
                <a:lnTo>
                  <a:pt x="0" y="0"/>
                </a:lnTo>
                <a:lnTo>
                  <a:pt x="97442" y="0"/>
                </a:lnTo>
                <a:lnTo>
                  <a:pt x="97442" y="1689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4480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5" h="1719579">
                <a:moveTo>
                  <a:pt x="120676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76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76" y="0"/>
                </a:lnTo>
                <a:close/>
              </a:path>
              <a:path w="127635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2327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4" h="1719579">
                <a:moveTo>
                  <a:pt x="120687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87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87" y="0"/>
                </a:lnTo>
                <a:close/>
              </a:path>
              <a:path w="127634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6884" y="8184347"/>
            <a:ext cx="430530" cy="1427480"/>
          </a:xfrm>
          <a:custGeom>
            <a:avLst/>
            <a:gdLst/>
            <a:ahLst/>
            <a:cxnLst/>
            <a:rect l="l" t="t" r="r" b="b"/>
            <a:pathLst>
              <a:path w="430529" h="1427479">
                <a:moveTo>
                  <a:pt x="430405" y="1427275"/>
                </a:moveTo>
                <a:lnTo>
                  <a:pt x="0" y="1427275"/>
                </a:lnTo>
                <a:lnTo>
                  <a:pt x="0" y="0"/>
                </a:lnTo>
                <a:lnTo>
                  <a:pt x="430405" y="0"/>
                </a:lnTo>
                <a:lnTo>
                  <a:pt x="430405" y="1427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1922" y="8169374"/>
            <a:ext cx="460375" cy="1457325"/>
          </a:xfrm>
          <a:custGeom>
            <a:avLst/>
            <a:gdLst/>
            <a:ahLst/>
            <a:cxnLst/>
            <a:rect l="l" t="t" r="r" b="b"/>
            <a:pathLst>
              <a:path w="460375" h="1457325">
                <a:moveTo>
                  <a:pt x="453630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50510"/>
                </a:lnTo>
                <a:lnTo>
                  <a:pt x="6711" y="1457222"/>
                </a:lnTo>
                <a:lnTo>
                  <a:pt x="453630" y="1457222"/>
                </a:lnTo>
                <a:lnTo>
                  <a:pt x="460342" y="1450510"/>
                </a:lnTo>
                <a:lnTo>
                  <a:pt x="460342" y="1427286"/>
                </a:lnTo>
                <a:lnTo>
                  <a:pt x="29946" y="1427286"/>
                </a:lnTo>
                <a:lnTo>
                  <a:pt x="29946" y="29946"/>
                </a:lnTo>
                <a:lnTo>
                  <a:pt x="460342" y="29946"/>
                </a:lnTo>
                <a:lnTo>
                  <a:pt x="460342" y="6701"/>
                </a:lnTo>
                <a:lnTo>
                  <a:pt x="453630" y="0"/>
                </a:lnTo>
                <a:close/>
              </a:path>
              <a:path w="460375" h="1457325">
                <a:moveTo>
                  <a:pt x="460342" y="29946"/>
                </a:moveTo>
                <a:lnTo>
                  <a:pt x="430405" y="29946"/>
                </a:lnTo>
                <a:lnTo>
                  <a:pt x="430405" y="1427286"/>
                </a:lnTo>
                <a:lnTo>
                  <a:pt x="460342" y="1427286"/>
                </a:lnTo>
                <a:lnTo>
                  <a:pt x="460342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0939" y="8326870"/>
            <a:ext cx="302895" cy="164465"/>
          </a:xfrm>
          <a:custGeom>
            <a:avLst/>
            <a:gdLst/>
            <a:ahLst/>
            <a:cxnLst/>
            <a:rect l="l" t="t" r="r" b="b"/>
            <a:pathLst>
              <a:path w="302895" h="164465">
                <a:moveTo>
                  <a:pt x="151178" y="0"/>
                </a:moveTo>
                <a:lnTo>
                  <a:pt x="108017" y="2813"/>
                </a:lnTo>
                <a:lnTo>
                  <a:pt x="67846" y="10881"/>
                </a:lnTo>
                <a:lnTo>
                  <a:pt x="31546" y="23650"/>
                </a:lnTo>
                <a:lnTo>
                  <a:pt x="0" y="40564"/>
                </a:lnTo>
                <a:lnTo>
                  <a:pt x="0" y="164078"/>
                </a:lnTo>
                <a:lnTo>
                  <a:pt x="302315" y="164078"/>
                </a:lnTo>
                <a:lnTo>
                  <a:pt x="302315" y="40564"/>
                </a:lnTo>
                <a:lnTo>
                  <a:pt x="270765" y="23650"/>
                </a:lnTo>
                <a:lnTo>
                  <a:pt x="234470" y="10881"/>
                </a:lnTo>
                <a:lnTo>
                  <a:pt x="194314" y="2813"/>
                </a:lnTo>
                <a:lnTo>
                  <a:pt x="151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5973" y="8311905"/>
            <a:ext cx="332740" cy="194310"/>
          </a:xfrm>
          <a:custGeom>
            <a:avLst/>
            <a:gdLst/>
            <a:ahLst/>
            <a:cxnLst/>
            <a:rect l="l" t="t" r="r" b="b"/>
            <a:pathLst>
              <a:path w="332740" h="194309">
                <a:moveTo>
                  <a:pt x="166141" y="0"/>
                </a:moveTo>
                <a:lnTo>
                  <a:pt x="121855" y="2818"/>
                </a:lnTo>
                <a:lnTo>
                  <a:pt x="79885" y="11097"/>
                </a:lnTo>
                <a:lnTo>
                  <a:pt x="41208" y="24574"/>
                </a:lnTo>
                <a:lnTo>
                  <a:pt x="6806" y="42982"/>
                </a:lnTo>
                <a:lnTo>
                  <a:pt x="0" y="50469"/>
                </a:lnTo>
                <a:lnTo>
                  <a:pt x="0" y="187324"/>
                </a:lnTo>
                <a:lnTo>
                  <a:pt x="6701" y="194015"/>
                </a:lnTo>
                <a:lnTo>
                  <a:pt x="325550" y="194015"/>
                </a:lnTo>
                <a:lnTo>
                  <a:pt x="332251" y="187324"/>
                </a:lnTo>
                <a:lnTo>
                  <a:pt x="332251" y="164078"/>
                </a:lnTo>
                <a:lnTo>
                  <a:pt x="29936" y="164078"/>
                </a:lnTo>
                <a:lnTo>
                  <a:pt x="29936" y="63851"/>
                </a:lnTo>
                <a:lnTo>
                  <a:pt x="59612" y="49306"/>
                </a:lnTo>
                <a:lnTo>
                  <a:pt x="92694" y="38675"/>
                </a:lnTo>
                <a:lnTo>
                  <a:pt x="128448" y="32153"/>
                </a:lnTo>
                <a:lnTo>
                  <a:pt x="166141" y="29936"/>
                </a:lnTo>
                <a:lnTo>
                  <a:pt x="301070" y="29936"/>
                </a:lnTo>
                <a:lnTo>
                  <a:pt x="291052" y="24574"/>
                </a:lnTo>
                <a:lnTo>
                  <a:pt x="252386" y="11097"/>
                </a:lnTo>
                <a:lnTo>
                  <a:pt x="210423" y="2818"/>
                </a:lnTo>
                <a:lnTo>
                  <a:pt x="166141" y="0"/>
                </a:lnTo>
                <a:close/>
              </a:path>
              <a:path w="332740" h="194309">
                <a:moveTo>
                  <a:pt x="301070" y="29936"/>
                </a:moveTo>
                <a:lnTo>
                  <a:pt x="166141" y="29936"/>
                </a:lnTo>
                <a:lnTo>
                  <a:pt x="203824" y="32153"/>
                </a:lnTo>
                <a:lnTo>
                  <a:pt x="239568" y="38675"/>
                </a:lnTo>
                <a:lnTo>
                  <a:pt x="272642" y="49306"/>
                </a:lnTo>
                <a:lnTo>
                  <a:pt x="302315" y="63851"/>
                </a:lnTo>
                <a:lnTo>
                  <a:pt x="302315" y="164078"/>
                </a:lnTo>
                <a:lnTo>
                  <a:pt x="332251" y="164078"/>
                </a:lnTo>
                <a:lnTo>
                  <a:pt x="332251" y="50469"/>
                </a:lnTo>
                <a:lnTo>
                  <a:pt x="329686" y="45747"/>
                </a:lnTo>
                <a:lnTo>
                  <a:pt x="325445" y="42982"/>
                </a:lnTo>
                <a:lnTo>
                  <a:pt x="30107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121" y="8326872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2129" y="8326877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2343" y="86725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743" y="0"/>
                </a:moveTo>
                <a:lnTo>
                  <a:pt x="131962" y="6421"/>
                </a:lnTo>
                <a:lnTo>
                  <a:pt x="89025" y="24541"/>
                </a:lnTo>
                <a:lnTo>
                  <a:pt x="52647" y="52648"/>
                </a:lnTo>
                <a:lnTo>
                  <a:pt x="24541" y="89028"/>
                </a:lnTo>
                <a:lnTo>
                  <a:pt x="6420" y="131968"/>
                </a:lnTo>
                <a:lnTo>
                  <a:pt x="0" y="179753"/>
                </a:lnTo>
                <a:lnTo>
                  <a:pt x="6420" y="227539"/>
                </a:lnTo>
                <a:lnTo>
                  <a:pt x="24541" y="270478"/>
                </a:lnTo>
                <a:lnTo>
                  <a:pt x="52647" y="306858"/>
                </a:lnTo>
                <a:lnTo>
                  <a:pt x="89025" y="334965"/>
                </a:lnTo>
                <a:lnTo>
                  <a:pt x="131962" y="353086"/>
                </a:lnTo>
                <a:lnTo>
                  <a:pt x="179743" y="359507"/>
                </a:lnTo>
                <a:lnTo>
                  <a:pt x="227532" y="353086"/>
                </a:lnTo>
                <a:lnTo>
                  <a:pt x="270472" y="334965"/>
                </a:lnTo>
                <a:lnTo>
                  <a:pt x="306851" y="306858"/>
                </a:lnTo>
                <a:lnTo>
                  <a:pt x="334957" y="270478"/>
                </a:lnTo>
                <a:lnTo>
                  <a:pt x="353076" y="227539"/>
                </a:lnTo>
                <a:lnTo>
                  <a:pt x="359496" y="179753"/>
                </a:lnTo>
                <a:lnTo>
                  <a:pt x="353076" y="131968"/>
                </a:lnTo>
                <a:lnTo>
                  <a:pt x="334957" y="89028"/>
                </a:lnTo>
                <a:lnTo>
                  <a:pt x="306851" y="52648"/>
                </a:lnTo>
                <a:lnTo>
                  <a:pt x="270472" y="24541"/>
                </a:lnTo>
                <a:lnTo>
                  <a:pt x="227532" y="6421"/>
                </a:lnTo>
                <a:lnTo>
                  <a:pt x="179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7374" y="8657617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194727" y="0"/>
                </a:moveTo>
                <a:lnTo>
                  <a:pt x="150130" y="5151"/>
                </a:lnTo>
                <a:lnTo>
                  <a:pt x="109163" y="19821"/>
                </a:lnTo>
                <a:lnTo>
                  <a:pt x="73004" y="42830"/>
                </a:lnTo>
                <a:lnTo>
                  <a:pt x="42831" y="73002"/>
                </a:lnTo>
                <a:lnTo>
                  <a:pt x="19821" y="109159"/>
                </a:lnTo>
                <a:lnTo>
                  <a:pt x="5151" y="150123"/>
                </a:lnTo>
                <a:lnTo>
                  <a:pt x="0" y="194716"/>
                </a:lnTo>
                <a:lnTo>
                  <a:pt x="5151" y="239312"/>
                </a:lnTo>
                <a:lnTo>
                  <a:pt x="19821" y="280278"/>
                </a:lnTo>
                <a:lnTo>
                  <a:pt x="42831" y="316434"/>
                </a:lnTo>
                <a:lnTo>
                  <a:pt x="73004" y="346605"/>
                </a:lnTo>
                <a:lnTo>
                  <a:pt x="109163" y="369613"/>
                </a:lnTo>
                <a:lnTo>
                  <a:pt x="150130" y="384282"/>
                </a:lnTo>
                <a:lnTo>
                  <a:pt x="194727" y="389433"/>
                </a:lnTo>
                <a:lnTo>
                  <a:pt x="239320" y="384282"/>
                </a:lnTo>
                <a:lnTo>
                  <a:pt x="280283" y="369613"/>
                </a:lnTo>
                <a:lnTo>
                  <a:pt x="296182" y="359496"/>
                </a:lnTo>
                <a:lnTo>
                  <a:pt x="194727" y="359496"/>
                </a:lnTo>
                <a:lnTo>
                  <a:pt x="150973" y="353601"/>
                </a:lnTo>
                <a:lnTo>
                  <a:pt x="111623" y="336968"/>
                </a:lnTo>
                <a:lnTo>
                  <a:pt x="78260" y="311181"/>
                </a:lnTo>
                <a:lnTo>
                  <a:pt x="52469" y="277822"/>
                </a:lnTo>
                <a:lnTo>
                  <a:pt x="35833" y="238473"/>
                </a:lnTo>
                <a:lnTo>
                  <a:pt x="29936" y="194716"/>
                </a:lnTo>
                <a:lnTo>
                  <a:pt x="35833" y="150963"/>
                </a:lnTo>
                <a:lnTo>
                  <a:pt x="52469" y="111615"/>
                </a:lnTo>
                <a:lnTo>
                  <a:pt x="78260" y="78255"/>
                </a:lnTo>
                <a:lnTo>
                  <a:pt x="111623" y="52466"/>
                </a:lnTo>
                <a:lnTo>
                  <a:pt x="150973" y="35832"/>
                </a:lnTo>
                <a:lnTo>
                  <a:pt x="194727" y="29936"/>
                </a:lnTo>
                <a:lnTo>
                  <a:pt x="296178" y="29936"/>
                </a:lnTo>
                <a:lnTo>
                  <a:pt x="280283" y="19821"/>
                </a:lnTo>
                <a:lnTo>
                  <a:pt x="239320" y="5151"/>
                </a:lnTo>
                <a:lnTo>
                  <a:pt x="194727" y="0"/>
                </a:lnTo>
                <a:close/>
              </a:path>
              <a:path w="389890" h="389890">
                <a:moveTo>
                  <a:pt x="296178" y="29936"/>
                </a:moveTo>
                <a:lnTo>
                  <a:pt x="194727" y="29936"/>
                </a:lnTo>
                <a:lnTo>
                  <a:pt x="238480" y="35832"/>
                </a:lnTo>
                <a:lnTo>
                  <a:pt x="277828" y="52466"/>
                </a:lnTo>
                <a:lnTo>
                  <a:pt x="311188" y="78255"/>
                </a:lnTo>
                <a:lnTo>
                  <a:pt x="336976" y="111615"/>
                </a:lnTo>
                <a:lnTo>
                  <a:pt x="353610" y="150963"/>
                </a:lnTo>
                <a:lnTo>
                  <a:pt x="359507" y="194716"/>
                </a:lnTo>
                <a:lnTo>
                  <a:pt x="353610" y="238473"/>
                </a:lnTo>
                <a:lnTo>
                  <a:pt x="336976" y="277822"/>
                </a:lnTo>
                <a:lnTo>
                  <a:pt x="311188" y="311181"/>
                </a:lnTo>
                <a:lnTo>
                  <a:pt x="277828" y="336968"/>
                </a:lnTo>
                <a:lnTo>
                  <a:pt x="238480" y="353601"/>
                </a:lnTo>
                <a:lnTo>
                  <a:pt x="194727" y="359496"/>
                </a:lnTo>
                <a:lnTo>
                  <a:pt x="296182" y="359496"/>
                </a:lnTo>
                <a:lnTo>
                  <a:pt x="346612" y="316434"/>
                </a:lnTo>
                <a:lnTo>
                  <a:pt x="369622" y="280278"/>
                </a:lnTo>
                <a:lnTo>
                  <a:pt x="384292" y="239312"/>
                </a:lnTo>
                <a:lnTo>
                  <a:pt x="389443" y="194716"/>
                </a:lnTo>
                <a:lnTo>
                  <a:pt x="384292" y="150123"/>
                </a:lnTo>
                <a:lnTo>
                  <a:pt x="369622" y="109159"/>
                </a:lnTo>
                <a:lnTo>
                  <a:pt x="346612" y="73002"/>
                </a:lnTo>
                <a:lnTo>
                  <a:pt x="316440" y="42830"/>
                </a:lnTo>
                <a:lnTo>
                  <a:pt x="29617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1475" y="8791708"/>
            <a:ext cx="121242" cy="121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2818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61" y="0"/>
                </a:moveTo>
                <a:lnTo>
                  <a:pt x="108306" y="8073"/>
                </a:lnTo>
                <a:lnTo>
                  <a:pt x="64834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12" y="700606"/>
                </a:lnTo>
                <a:lnTo>
                  <a:pt x="316712" y="158351"/>
                </a:lnTo>
                <a:lnTo>
                  <a:pt x="308639" y="108300"/>
                </a:lnTo>
                <a:lnTo>
                  <a:pt x="286159" y="64831"/>
                </a:lnTo>
                <a:lnTo>
                  <a:pt x="251880" y="30553"/>
                </a:lnTo>
                <a:lnTo>
                  <a:pt x="208412" y="8073"/>
                </a:lnTo>
                <a:lnTo>
                  <a:pt x="158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7858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281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52834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41612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1612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738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0749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1179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6222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0997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51" y="0"/>
                </a:moveTo>
                <a:lnTo>
                  <a:pt x="108300" y="8073"/>
                </a:lnTo>
                <a:lnTo>
                  <a:pt x="64831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6037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0993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71014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9790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979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891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8919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9348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4392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3186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129943" y="1750051"/>
                </a:moveTo>
                <a:lnTo>
                  <a:pt x="0" y="1750051"/>
                </a:lnTo>
                <a:lnTo>
                  <a:pt x="0" y="0"/>
                </a:lnTo>
                <a:lnTo>
                  <a:pt x="129943" y="0"/>
                </a:lnTo>
                <a:lnTo>
                  <a:pt x="129943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18224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68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73296"/>
                </a:lnTo>
                <a:lnTo>
                  <a:pt x="6701" y="1780008"/>
                </a:lnTo>
                <a:lnTo>
                  <a:pt x="153168" y="1780008"/>
                </a:lnTo>
                <a:lnTo>
                  <a:pt x="159879" y="1773296"/>
                </a:lnTo>
                <a:lnTo>
                  <a:pt x="159879" y="1750061"/>
                </a:lnTo>
                <a:lnTo>
                  <a:pt x="29946" y="1750061"/>
                </a:lnTo>
                <a:lnTo>
                  <a:pt x="29946" y="29946"/>
                </a:lnTo>
                <a:lnTo>
                  <a:pt x="159879" y="29946"/>
                </a:lnTo>
                <a:lnTo>
                  <a:pt x="159879" y="6711"/>
                </a:lnTo>
                <a:lnTo>
                  <a:pt x="153168" y="0"/>
                </a:lnTo>
                <a:close/>
              </a:path>
              <a:path w="160020" h="1780540">
                <a:moveTo>
                  <a:pt x="159879" y="29946"/>
                </a:moveTo>
                <a:lnTo>
                  <a:pt x="129943" y="29946"/>
                </a:lnTo>
                <a:lnTo>
                  <a:pt x="129943" y="1750061"/>
                </a:lnTo>
                <a:lnTo>
                  <a:pt x="159879" y="1750061"/>
                </a:lnTo>
                <a:lnTo>
                  <a:pt x="15987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8319" y="8326877"/>
            <a:ext cx="130175" cy="1381760"/>
          </a:xfrm>
          <a:custGeom>
            <a:avLst/>
            <a:gdLst/>
            <a:ahLst/>
            <a:cxnLst/>
            <a:rect l="l" t="t" r="r" b="b"/>
            <a:pathLst>
              <a:path w="130175" h="1381759">
                <a:moveTo>
                  <a:pt x="129943" y="1381685"/>
                </a:moveTo>
                <a:lnTo>
                  <a:pt x="0" y="1381685"/>
                </a:lnTo>
                <a:lnTo>
                  <a:pt x="0" y="0"/>
                </a:lnTo>
                <a:lnTo>
                  <a:pt x="129943" y="0"/>
                </a:lnTo>
                <a:lnTo>
                  <a:pt x="129943" y="1381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43346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89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04920"/>
                </a:lnTo>
                <a:lnTo>
                  <a:pt x="6711" y="1411632"/>
                </a:lnTo>
                <a:lnTo>
                  <a:pt x="153189" y="1411632"/>
                </a:lnTo>
                <a:lnTo>
                  <a:pt x="159890" y="1404920"/>
                </a:lnTo>
                <a:lnTo>
                  <a:pt x="159890" y="1381685"/>
                </a:lnTo>
                <a:lnTo>
                  <a:pt x="29946" y="1381685"/>
                </a:lnTo>
                <a:lnTo>
                  <a:pt x="29946" y="29936"/>
                </a:lnTo>
                <a:lnTo>
                  <a:pt x="159890" y="29936"/>
                </a:lnTo>
                <a:lnTo>
                  <a:pt x="159890" y="6701"/>
                </a:lnTo>
                <a:lnTo>
                  <a:pt x="153189" y="0"/>
                </a:lnTo>
                <a:close/>
              </a:path>
              <a:path w="160020" h="1412240">
                <a:moveTo>
                  <a:pt x="159890" y="29936"/>
                </a:moveTo>
                <a:lnTo>
                  <a:pt x="129954" y="29936"/>
                </a:lnTo>
                <a:lnTo>
                  <a:pt x="129954" y="1381685"/>
                </a:lnTo>
                <a:lnTo>
                  <a:pt x="159890" y="1381685"/>
                </a:lnTo>
                <a:lnTo>
                  <a:pt x="15989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74662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9693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466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4659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2581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02584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3445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3457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33014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18047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6483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1514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47" y="730543"/>
                </a:lnTo>
                <a:lnTo>
                  <a:pt x="346649" y="723841"/>
                </a:lnTo>
                <a:lnTo>
                  <a:pt x="346649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805" y="29936"/>
                </a:lnTo>
                <a:lnTo>
                  <a:pt x="260736" y="23698"/>
                </a:lnTo>
                <a:lnTo>
                  <a:pt x="219344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805" y="29936"/>
                </a:moveTo>
                <a:lnTo>
                  <a:pt x="173314" y="29936"/>
                </a:lnTo>
                <a:lnTo>
                  <a:pt x="218592" y="37258"/>
                </a:lnTo>
                <a:lnTo>
                  <a:pt x="257951" y="57638"/>
                </a:lnTo>
                <a:lnTo>
                  <a:pt x="289010" y="88695"/>
                </a:lnTo>
                <a:lnTo>
                  <a:pt x="309390" y="128050"/>
                </a:lnTo>
                <a:lnTo>
                  <a:pt x="316712" y="173324"/>
                </a:lnTo>
                <a:lnTo>
                  <a:pt x="316712" y="700606"/>
                </a:lnTo>
                <a:lnTo>
                  <a:pt x="346649" y="700606"/>
                </a:lnTo>
                <a:lnTo>
                  <a:pt x="346649" y="173324"/>
                </a:lnTo>
                <a:lnTo>
                  <a:pt x="340447" y="127302"/>
                </a:lnTo>
                <a:lnTo>
                  <a:pt x="322952" y="85914"/>
                </a:lnTo>
                <a:lnTo>
                  <a:pt x="295827" y="50824"/>
                </a:lnTo>
                <a:lnTo>
                  <a:pt x="268805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6487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6490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8440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4404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526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45277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14834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9867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055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0" y="1750051"/>
                </a:moveTo>
                <a:lnTo>
                  <a:pt x="129954" y="1750051"/>
                </a:lnTo>
                <a:lnTo>
                  <a:pt x="129954" y="0"/>
                </a:lnTo>
                <a:lnTo>
                  <a:pt x="0" y="0"/>
                </a:lnTo>
                <a:lnTo>
                  <a:pt x="0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66102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57" y="0"/>
                </a:moveTo>
                <a:lnTo>
                  <a:pt x="6690" y="0"/>
                </a:lnTo>
                <a:lnTo>
                  <a:pt x="0" y="6711"/>
                </a:lnTo>
                <a:lnTo>
                  <a:pt x="0" y="1773296"/>
                </a:lnTo>
                <a:lnTo>
                  <a:pt x="6690" y="1780008"/>
                </a:lnTo>
                <a:lnTo>
                  <a:pt x="153157" y="1780008"/>
                </a:lnTo>
                <a:lnTo>
                  <a:pt x="159869" y="1773296"/>
                </a:lnTo>
                <a:lnTo>
                  <a:pt x="159869" y="1750061"/>
                </a:lnTo>
                <a:lnTo>
                  <a:pt x="29936" y="1750061"/>
                </a:lnTo>
                <a:lnTo>
                  <a:pt x="29936" y="29946"/>
                </a:lnTo>
                <a:lnTo>
                  <a:pt x="159869" y="29946"/>
                </a:lnTo>
                <a:lnTo>
                  <a:pt x="159869" y="6711"/>
                </a:lnTo>
                <a:lnTo>
                  <a:pt x="153157" y="0"/>
                </a:lnTo>
                <a:close/>
              </a:path>
              <a:path w="160020" h="1780540">
                <a:moveTo>
                  <a:pt x="159869" y="29946"/>
                </a:moveTo>
                <a:lnTo>
                  <a:pt x="129933" y="29946"/>
                </a:lnTo>
                <a:lnTo>
                  <a:pt x="129933" y="1750061"/>
                </a:lnTo>
                <a:lnTo>
                  <a:pt x="159869" y="1750061"/>
                </a:lnTo>
                <a:lnTo>
                  <a:pt x="15986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0970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57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1404920"/>
                </a:lnTo>
                <a:lnTo>
                  <a:pt x="6701" y="1411632"/>
                </a:lnTo>
                <a:lnTo>
                  <a:pt x="153157" y="1411632"/>
                </a:lnTo>
                <a:lnTo>
                  <a:pt x="159869" y="1404920"/>
                </a:lnTo>
                <a:lnTo>
                  <a:pt x="159869" y="1381685"/>
                </a:lnTo>
                <a:lnTo>
                  <a:pt x="29936" y="1381685"/>
                </a:lnTo>
                <a:lnTo>
                  <a:pt x="29936" y="29936"/>
                </a:lnTo>
                <a:lnTo>
                  <a:pt x="159869" y="29936"/>
                </a:lnTo>
                <a:lnTo>
                  <a:pt x="159869" y="6701"/>
                </a:lnTo>
                <a:lnTo>
                  <a:pt x="153157" y="0"/>
                </a:lnTo>
                <a:close/>
              </a:path>
              <a:path w="160020" h="1412240">
                <a:moveTo>
                  <a:pt x="159869" y="29936"/>
                </a:moveTo>
                <a:lnTo>
                  <a:pt x="129933" y="29936"/>
                </a:lnTo>
                <a:lnTo>
                  <a:pt x="129933" y="1381685"/>
                </a:lnTo>
                <a:lnTo>
                  <a:pt x="159869" y="1381685"/>
                </a:lnTo>
                <a:lnTo>
                  <a:pt x="159869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3207" y="9508910"/>
            <a:ext cx="1898014" cy="850265"/>
          </a:xfrm>
          <a:custGeom>
            <a:avLst/>
            <a:gdLst/>
            <a:ahLst/>
            <a:cxnLst/>
            <a:rect l="l" t="t" r="r" b="b"/>
            <a:pathLst>
              <a:path w="1898015" h="850265">
                <a:moveTo>
                  <a:pt x="320848" y="0"/>
                </a:moveTo>
                <a:lnTo>
                  <a:pt x="268798" y="3386"/>
                </a:lnTo>
                <a:lnTo>
                  <a:pt x="219424" y="13192"/>
                </a:lnTo>
                <a:lnTo>
                  <a:pt x="173386" y="28884"/>
                </a:lnTo>
                <a:lnTo>
                  <a:pt x="131346" y="49931"/>
                </a:lnTo>
                <a:lnTo>
                  <a:pt x="93963" y="75800"/>
                </a:lnTo>
                <a:lnTo>
                  <a:pt x="61896" y="105958"/>
                </a:lnTo>
                <a:lnTo>
                  <a:pt x="35806" y="139875"/>
                </a:lnTo>
                <a:lnTo>
                  <a:pt x="16354" y="177017"/>
                </a:lnTo>
                <a:lnTo>
                  <a:pt x="4198" y="216853"/>
                </a:lnTo>
                <a:lnTo>
                  <a:pt x="0" y="258850"/>
                </a:lnTo>
                <a:lnTo>
                  <a:pt x="0" y="849890"/>
                </a:lnTo>
                <a:lnTo>
                  <a:pt x="133011" y="849890"/>
                </a:lnTo>
                <a:lnTo>
                  <a:pt x="133011" y="356910"/>
                </a:lnTo>
                <a:lnTo>
                  <a:pt x="138380" y="310236"/>
                </a:lnTo>
                <a:lnTo>
                  <a:pt x="153675" y="267392"/>
                </a:lnTo>
                <a:lnTo>
                  <a:pt x="177679" y="229599"/>
                </a:lnTo>
                <a:lnTo>
                  <a:pt x="209176" y="198079"/>
                </a:lnTo>
                <a:lnTo>
                  <a:pt x="246948" y="174053"/>
                </a:lnTo>
                <a:lnTo>
                  <a:pt x="289778" y="158742"/>
                </a:lnTo>
                <a:lnTo>
                  <a:pt x="336450" y="153367"/>
                </a:lnTo>
                <a:lnTo>
                  <a:pt x="612944" y="153367"/>
                </a:lnTo>
                <a:lnTo>
                  <a:pt x="600736" y="132258"/>
                </a:lnTo>
                <a:lnTo>
                  <a:pt x="574234" y="100087"/>
                </a:lnTo>
                <a:lnTo>
                  <a:pt x="542243" y="71531"/>
                </a:lnTo>
                <a:lnTo>
                  <a:pt x="505359" y="47077"/>
                </a:lnTo>
                <a:lnTo>
                  <a:pt x="464180" y="27210"/>
                </a:lnTo>
                <a:lnTo>
                  <a:pt x="419303" y="12417"/>
                </a:lnTo>
                <a:lnTo>
                  <a:pt x="371327" y="3185"/>
                </a:lnTo>
                <a:lnTo>
                  <a:pt x="320848" y="0"/>
                </a:lnTo>
                <a:close/>
              </a:path>
              <a:path w="1898015" h="850265">
                <a:moveTo>
                  <a:pt x="612944" y="153367"/>
                </a:moveTo>
                <a:lnTo>
                  <a:pt x="336450" y="153367"/>
                </a:lnTo>
                <a:lnTo>
                  <a:pt x="383078" y="158742"/>
                </a:lnTo>
                <a:lnTo>
                  <a:pt x="425891" y="174053"/>
                </a:lnTo>
                <a:lnTo>
                  <a:pt x="463663" y="198079"/>
                </a:lnTo>
                <a:lnTo>
                  <a:pt x="495172" y="229599"/>
                </a:lnTo>
                <a:lnTo>
                  <a:pt x="519193" y="267392"/>
                </a:lnTo>
                <a:lnTo>
                  <a:pt x="534503" y="310236"/>
                </a:lnTo>
                <a:lnTo>
                  <a:pt x="539878" y="356910"/>
                </a:lnTo>
                <a:lnTo>
                  <a:pt x="539878" y="849890"/>
                </a:lnTo>
                <a:lnTo>
                  <a:pt x="745369" y="849890"/>
                </a:lnTo>
                <a:lnTo>
                  <a:pt x="745369" y="356910"/>
                </a:lnTo>
                <a:lnTo>
                  <a:pt x="750744" y="310236"/>
                </a:lnTo>
                <a:lnTo>
                  <a:pt x="766054" y="267392"/>
                </a:lnTo>
                <a:lnTo>
                  <a:pt x="790079" y="229599"/>
                </a:lnTo>
                <a:lnTo>
                  <a:pt x="814177" y="205501"/>
                </a:lnTo>
                <a:lnTo>
                  <a:pt x="634881" y="205501"/>
                </a:lnTo>
                <a:lnTo>
                  <a:pt x="621151" y="167558"/>
                </a:lnTo>
                <a:lnTo>
                  <a:pt x="612944" y="153367"/>
                </a:lnTo>
                <a:close/>
              </a:path>
              <a:path w="1898015" h="850265">
                <a:moveTo>
                  <a:pt x="1241003" y="153367"/>
                </a:moveTo>
                <a:lnTo>
                  <a:pt x="948923" y="153367"/>
                </a:lnTo>
                <a:lnTo>
                  <a:pt x="995556" y="158742"/>
                </a:lnTo>
                <a:lnTo>
                  <a:pt x="1038371" y="174053"/>
                </a:lnTo>
                <a:lnTo>
                  <a:pt x="1076145" y="198079"/>
                </a:lnTo>
                <a:lnTo>
                  <a:pt x="1107655" y="229599"/>
                </a:lnTo>
                <a:lnTo>
                  <a:pt x="1131677" y="267392"/>
                </a:lnTo>
                <a:lnTo>
                  <a:pt x="1146987" y="310236"/>
                </a:lnTo>
                <a:lnTo>
                  <a:pt x="1152362" y="356910"/>
                </a:lnTo>
                <a:lnTo>
                  <a:pt x="1152362" y="849890"/>
                </a:lnTo>
                <a:lnTo>
                  <a:pt x="1357853" y="849890"/>
                </a:lnTo>
                <a:lnTo>
                  <a:pt x="1357853" y="356910"/>
                </a:lnTo>
                <a:lnTo>
                  <a:pt x="1363227" y="310236"/>
                </a:lnTo>
                <a:lnTo>
                  <a:pt x="1378536" y="267392"/>
                </a:lnTo>
                <a:lnTo>
                  <a:pt x="1402559" y="229599"/>
                </a:lnTo>
                <a:lnTo>
                  <a:pt x="1426656" y="205501"/>
                </a:lnTo>
                <a:lnTo>
                  <a:pt x="1262956" y="205501"/>
                </a:lnTo>
                <a:lnTo>
                  <a:pt x="1249216" y="167558"/>
                </a:lnTo>
                <a:lnTo>
                  <a:pt x="1241003" y="153367"/>
                </a:lnTo>
                <a:close/>
              </a:path>
              <a:path w="1898015" h="850265">
                <a:moveTo>
                  <a:pt x="1869087" y="153367"/>
                </a:moveTo>
                <a:lnTo>
                  <a:pt x="1561397" y="153367"/>
                </a:lnTo>
                <a:lnTo>
                  <a:pt x="1608028" y="158742"/>
                </a:lnTo>
                <a:lnTo>
                  <a:pt x="1650840" y="174053"/>
                </a:lnTo>
                <a:lnTo>
                  <a:pt x="1688610" y="198079"/>
                </a:lnTo>
                <a:lnTo>
                  <a:pt x="1720116" y="229599"/>
                </a:lnTo>
                <a:lnTo>
                  <a:pt x="1744133" y="267392"/>
                </a:lnTo>
                <a:lnTo>
                  <a:pt x="1759441" y="310236"/>
                </a:lnTo>
                <a:lnTo>
                  <a:pt x="1764815" y="356910"/>
                </a:lnTo>
                <a:lnTo>
                  <a:pt x="1764815" y="849890"/>
                </a:lnTo>
                <a:lnTo>
                  <a:pt x="1897847" y="849890"/>
                </a:lnTo>
                <a:lnTo>
                  <a:pt x="1897847" y="258850"/>
                </a:lnTo>
                <a:lnTo>
                  <a:pt x="1893646" y="216853"/>
                </a:lnTo>
                <a:lnTo>
                  <a:pt x="1881481" y="177017"/>
                </a:lnTo>
                <a:lnTo>
                  <a:pt x="1869087" y="153367"/>
                </a:lnTo>
                <a:close/>
              </a:path>
              <a:path w="1898015" h="850265">
                <a:moveTo>
                  <a:pt x="948923" y="0"/>
                </a:moveTo>
                <a:lnTo>
                  <a:pt x="898441" y="3185"/>
                </a:lnTo>
                <a:lnTo>
                  <a:pt x="850455" y="12417"/>
                </a:lnTo>
                <a:lnTo>
                  <a:pt x="805566" y="27210"/>
                </a:lnTo>
                <a:lnTo>
                  <a:pt x="764374" y="47077"/>
                </a:lnTo>
                <a:lnTo>
                  <a:pt x="727480" y="71531"/>
                </a:lnTo>
                <a:lnTo>
                  <a:pt x="695483" y="100087"/>
                </a:lnTo>
                <a:lnTo>
                  <a:pt x="668984" y="132258"/>
                </a:lnTo>
                <a:lnTo>
                  <a:pt x="648583" y="167558"/>
                </a:lnTo>
                <a:lnTo>
                  <a:pt x="634881" y="205501"/>
                </a:lnTo>
                <a:lnTo>
                  <a:pt x="814177" y="205501"/>
                </a:lnTo>
                <a:lnTo>
                  <a:pt x="821599" y="198079"/>
                </a:lnTo>
                <a:lnTo>
                  <a:pt x="859394" y="174053"/>
                </a:lnTo>
                <a:lnTo>
                  <a:pt x="902242" y="158742"/>
                </a:lnTo>
                <a:lnTo>
                  <a:pt x="948923" y="153367"/>
                </a:lnTo>
                <a:lnTo>
                  <a:pt x="1241003" y="153367"/>
                </a:lnTo>
                <a:lnTo>
                  <a:pt x="1228787" y="132258"/>
                </a:lnTo>
                <a:lnTo>
                  <a:pt x="1202270" y="100087"/>
                </a:lnTo>
                <a:lnTo>
                  <a:pt x="1170264" y="71531"/>
                </a:lnTo>
                <a:lnTo>
                  <a:pt x="1133371" y="47077"/>
                </a:lnTo>
                <a:lnTo>
                  <a:pt x="1092190" y="27210"/>
                </a:lnTo>
                <a:lnTo>
                  <a:pt x="1047321" y="12417"/>
                </a:lnTo>
                <a:lnTo>
                  <a:pt x="999366" y="3185"/>
                </a:lnTo>
                <a:lnTo>
                  <a:pt x="948923" y="0"/>
                </a:lnTo>
                <a:close/>
              </a:path>
              <a:path w="1898015" h="850265">
                <a:moveTo>
                  <a:pt x="1576988" y="0"/>
                </a:moveTo>
                <a:lnTo>
                  <a:pt x="1526509" y="3185"/>
                </a:lnTo>
                <a:lnTo>
                  <a:pt x="1478525" y="12417"/>
                </a:lnTo>
                <a:lnTo>
                  <a:pt x="1433638" y="27210"/>
                </a:lnTo>
                <a:lnTo>
                  <a:pt x="1392448" y="47077"/>
                </a:lnTo>
                <a:lnTo>
                  <a:pt x="1355554" y="71531"/>
                </a:lnTo>
                <a:lnTo>
                  <a:pt x="1323558" y="100087"/>
                </a:lnTo>
                <a:lnTo>
                  <a:pt x="1297059" y="132258"/>
                </a:lnTo>
                <a:lnTo>
                  <a:pt x="1276658" y="167558"/>
                </a:lnTo>
                <a:lnTo>
                  <a:pt x="1262956" y="205501"/>
                </a:lnTo>
                <a:lnTo>
                  <a:pt x="1426656" y="205501"/>
                </a:lnTo>
                <a:lnTo>
                  <a:pt x="1434077" y="198079"/>
                </a:lnTo>
                <a:lnTo>
                  <a:pt x="1471869" y="174053"/>
                </a:lnTo>
                <a:lnTo>
                  <a:pt x="1514716" y="158742"/>
                </a:lnTo>
                <a:lnTo>
                  <a:pt x="1561397" y="153367"/>
                </a:lnTo>
                <a:lnTo>
                  <a:pt x="1869087" y="153367"/>
                </a:lnTo>
                <a:lnTo>
                  <a:pt x="1862017" y="139875"/>
                </a:lnTo>
                <a:lnTo>
                  <a:pt x="1835914" y="105958"/>
                </a:lnTo>
                <a:lnTo>
                  <a:pt x="1803836" y="75800"/>
                </a:lnTo>
                <a:lnTo>
                  <a:pt x="1766444" y="49931"/>
                </a:lnTo>
                <a:lnTo>
                  <a:pt x="1724401" y="28884"/>
                </a:lnTo>
                <a:lnTo>
                  <a:pt x="1678370" y="13192"/>
                </a:lnTo>
                <a:lnTo>
                  <a:pt x="1629011" y="3386"/>
                </a:lnTo>
                <a:lnTo>
                  <a:pt x="1576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08238" y="9493935"/>
            <a:ext cx="1927860" cy="880110"/>
          </a:xfrm>
          <a:custGeom>
            <a:avLst/>
            <a:gdLst/>
            <a:ahLst/>
            <a:cxnLst/>
            <a:rect l="l" t="t" r="r" b="b"/>
            <a:pathLst>
              <a:path w="1927859" h="880109">
                <a:moveTo>
                  <a:pt x="335822" y="0"/>
                </a:moveTo>
                <a:lnTo>
                  <a:pt x="281421" y="3590"/>
                </a:lnTo>
                <a:lnTo>
                  <a:pt x="229788" y="13982"/>
                </a:lnTo>
                <a:lnTo>
                  <a:pt x="181621" y="30608"/>
                </a:lnTo>
                <a:lnTo>
                  <a:pt x="137616" y="52900"/>
                </a:lnTo>
                <a:lnTo>
                  <a:pt x="98469" y="80290"/>
                </a:lnTo>
                <a:lnTo>
                  <a:pt x="64878" y="112210"/>
                </a:lnTo>
                <a:lnTo>
                  <a:pt x="37539" y="148091"/>
                </a:lnTo>
                <a:lnTo>
                  <a:pt x="17148" y="187366"/>
                </a:lnTo>
                <a:lnTo>
                  <a:pt x="4403" y="229466"/>
                </a:lnTo>
                <a:lnTo>
                  <a:pt x="0" y="273824"/>
                </a:lnTo>
                <a:lnTo>
                  <a:pt x="0" y="873135"/>
                </a:lnTo>
                <a:lnTo>
                  <a:pt x="6701" y="879837"/>
                </a:lnTo>
                <a:lnTo>
                  <a:pt x="156246" y="879837"/>
                </a:lnTo>
                <a:lnTo>
                  <a:pt x="162958" y="873135"/>
                </a:lnTo>
                <a:lnTo>
                  <a:pt x="162958" y="849900"/>
                </a:lnTo>
                <a:lnTo>
                  <a:pt x="29936" y="849900"/>
                </a:lnTo>
                <a:lnTo>
                  <a:pt x="29936" y="273824"/>
                </a:lnTo>
                <a:lnTo>
                  <a:pt x="34873" y="230042"/>
                </a:lnTo>
                <a:lnTo>
                  <a:pt x="49104" y="188811"/>
                </a:lnTo>
                <a:lnTo>
                  <a:pt x="71758" y="150826"/>
                </a:lnTo>
                <a:lnTo>
                  <a:pt x="101966" y="116779"/>
                </a:lnTo>
                <a:lnTo>
                  <a:pt x="138855" y="87367"/>
                </a:lnTo>
                <a:lnTo>
                  <a:pt x="181556" y="63282"/>
                </a:lnTo>
                <a:lnTo>
                  <a:pt x="229198" y="45219"/>
                </a:lnTo>
                <a:lnTo>
                  <a:pt x="280910" y="33872"/>
                </a:lnTo>
                <a:lnTo>
                  <a:pt x="335822" y="29936"/>
                </a:lnTo>
                <a:lnTo>
                  <a:pt x="487256" y="29936"/>
                </a:lnTo>
                <a:lnTo>
                  <a:pt x="483963" y="28349"/>
                </a:lnTo>
                <a:lnTo>
                  <a:pt x="437213" y="12912"/>
                </a:lnTo>
                <a:lnTo>
                  <a:pt x="387596" y="3306"/>
                </a:lnTo>
                <a:lnTo>
                  <a:pt x="335822" y="0"/>
                </a:lnTo>
                <a:close/>
              </a:path>
              <a:path w="1927859" h="880109">
                <a:moveTo>
                  <a:pt x="459460" y="183324"/>
                </a:moveTo>
                <a:lnTo>
                  <a:pt x="351413" y="183324"/>
                </a:lnTo>
                <a:lnTo>
                  <a:pt x="401454" y="190072"/>
                </a:lnTo>
                <a:lnTo>
                  <a:pt x="446458" y="209109"/>
                </a:lnTo>
                <a:lnTo>
                  <a:pt x="484613" y="238622"/>
                </a:lnTo>
                <a:lnTo>
                  <a:pt x="514109" y="276799"/>
                </a:lnTo>
                <a:lnTo>
                  <a:pt x="533138" y="321852"/>
                </a:lnTo>
                <a:lnTo>
                  <a:pt x="539878" y="371894"/>
                </a:lnTo>
                <a:lnTo>
                  <a:pt x="539878" y="873135"/>
                </a:lnTo>
                <a:lnTo>
                  <a:pt x="546590" y="879837"/>
                </a:lnTo>
                <a:lnTo>
                  <a:pt x="768615" y="879837"/>
                </a:lnTo>
                <a:lnTo>
                  <a:pt x="775316" y="873135"/>
                </a:lnTo>
                <a:lnTo>
                  <a:pt x="775316" y="849900"/>
                </a:lnTo>
                <a:lnTo>
                  <a:pt x="569815" y="849900"/>
                </a:lnTo>
                <a:lnTo>
                  <a:pt x="569815" y="371894"/>
                </a:lnTo>
                <a:lnTo>
                  <a:pt x="564027" y="321827"/>
                </a:lnTo>
                <a:lnTo>
                  <a:pt x="547582" y="275883"/>
                </a:lnTo>
                <a:lnTo>
                  <a:pt x="521773" y="235309"/>
                </a:lnTo>
                <a:lnTo>
                  <a:pt x="487930" y="201451"/>
                </a:lnTo>
                <a:lnTo>
                  <a:pt x="459460" y="183324"/>
                </a:lnTo>
                <a:close/>
              </a:path>
              <a:path w="1927859" h="880109">
                <a:moveTo>
                  <a:pt x="1071939" y="183324"/>
                </a:moveTo>
                <a:lnTo>
                  <a:pt x="963897" y="183324"/>
                </a:lnTo>
                <a:lnTo>
                  <a:pt x="1013934" y="190072"/>
                </a:lnTo>
                <a:lnTo>
                  <a:pt x="1058934" y="209109"/>
                </a:lnTo>
                <a:lnTo>
                  <a:pt x="1097088" y="238622"/>
                </a:lnTo>
                <a:lnTo>
                  <a:pt x="1126583" y="276799"/>
                </a:lnTo>
                <a:lnTo>
                  <a:pt x="1145611" y="321852"/>
                </a:lnTo>
                <a:lnTo>
                  <a:pt x="1152352" y="371894"/>
                </a:lnTo>
                <a:lnTo>
                  <a:pt x="1152352" y="873135"/>
                </a:lnTo>
                <a:lnTo>
                  <a:pt x="1159064" y="879837"/>
                </a:lnTo>
                <a:lnTo>
                  <a:pt x="1381088" y="879837"/>
                </a:lnTo>
                <a:lnTo>
                  <a:pt x="1387790" y="873135"/>
                </a:lnTo>
                <a:lnTo>
                  <a:pt x="1387790" y="849900"/>
                </a:lnTo>
                <a:lnTo>
                  <a:pt x="1182299" y="849900"/>
                </a:lnTo>
                <a:lnTo>
                  <a:pt x="1182299" y="371894"/>
                </a:lnTo>
                <a:lnTo>
                  <a:pt x="1176511" y="321827"/>
                </a:lnTo>
                <a:lnTo>
                  <a:pt x="1160064" y="275883"/>
                </a:lnTo>
                <a:lnTo>
                  <a:pt x="1134254" y="235309"/>
                </a:lnTo>
                <a:lnTo>
                  <a:pt x="1100410" y="201451"/>
                </a:lnTo>
                <a:lnTo>
                  <a:pt x="1071939" y="183324"/>
                </a:lnTo>
                <a:close/>
              </a:path>
              <a:path w="1927859" h="880109">
                <a:moveTo>
                  <a:pt x="1684415" y="183324"/>
                </a:moveTo>
                <a:lnTo>
                  <a:pt x="1576370" y="183324"/>
                </a:lnTo>
                <a:lnTo>
                  <a:pt x="1626411" y="190072"/>
                </a:lnTo>
                <a:lnTo>
                  <a:pt x="1671413" y="209109"/>
                </a:lnTo>
                <a:lnTo>
                  <a:pt x="1709565" y="238622"/>
                </a:lnTo>
                <a:lnTo>
                  <a:pt x="1739058" y="276799"/>
                </a:lnTo>
                <a:lnTo>
                  <a:pt x="1758085" y="321852"/>
                </a:lnTo>
                <a:lnTo>
                  <a:pt x="1764825" y="371894"/>
                </a:lnTo>
                <a:lnTo>
                  <a:pt x="1764825" y="873135"/>
                </a:lnTo>
                <a:lnTo>
                  <a:pt x="1771527" y="879837"/>
                </a:lnTo>
                <a:lnTo>
                  <a:pt x="1921082" y="879837"/>
                </a:lnTo>
                <a:lnTo>
                  <a:pt x="1927784" y="873135"/>
                </a:lnTo>
                <a:lnTo>
                  <a:pt x="1927784" y="849900"/>
                </a:lnTo>
                <a:lnTo>
                  <a:pt x="1794762" y="849900"/>
                </a:lnTo>
                <a:lnTo>
                  <a:pt x="1794762" y="371894"/>
                </a:lnTo>
                <a:lnTo>
                  <a:pt x="1788975" y="321827"/>
                </a:lnTo>
                <a:lnTo>
                  <a:pt x="1772531" y="275883"/>
                </a:lnTo>
                <a:lnTo>
                  <a:pt x="1746724" y="235309"/>
                </a:lnTo>
                <a:lnTo>
                  <a:pt x="1712884" y="201451"/>
                </a:lnTo>
                <a:lnTo>
                  <a:pt x="1684415" y="183324"/>
                </a:lnTo>
                <a:close/>
              </a:path>
              <a:path w="1927859" h="880109">
                <a:moveTo>
                  <a:pt x="351413" y="153387"/>
                </a:moveTo>
                <a:lnTo>
                  <a:pt x="301400" y="159168"/>
                </a:lnTo>
                <a:lnTo>
                  <a:pt x="255455" y="175630"/>
                </a:lnTo>
                <a:lnTo>
                  <a:pt x="214900" y="201451"/>
                </a:lnTo>
                <a:lnTo>
                  <a:pt x="181056" y="235309"/>
                </a:lnTo>
                <a:lnTo>
                  <a:pt x="155246" y="275883"/>
                </a:lnTo>
                <a:lnTo>
                  <a:pt x="138790" y="321852"/>
                </a:lnTo>
                <a:lnTo>
                  <a:pt x="133011" y="371894"/>
                </a:lnTo>
                <a:lnTo>
                  <a:pt x="133011" y="849900"/>
                </a:lnTo>
                <a:lnTo>
                  <a:pt x="162958" y="849900"/>
                </a:lnTo>
                <a:lnTo>
                  <a:pt x="162958" y="371894"/>
                </a:lnTo>
                <a:lnTo>
                  <a:pt x="169701" y="321827"/>
                </a:lnTo>
                <a:lnTo>
                  <a:pt x="188725" y="276799"/>
                </a:lnTo>
                <a:lnTo>
                  <a:pt x="218218" y="238622"/>
                </a:lnTo>
                <a:lnTo>
                  <a:pt x="256371" y="209109"/>
                </a:lnTo>
                <a:lnTo>
                  <a:pt x="301372" y="190072"/>
                </a:lnTo>
                <a:lnTo>
                  <a:pt x="351413" y="183324"/>
                </a:lnTo>
                <a:lnTo>
                  <a:pt x="459460" y="183324"/>
                </a:lnTo>
                <a:lnTo>
                  <a:pt x="447375" y="175630"/>
                </a:lnTo>
                <a:lnTo>
                  <a:pt x="401429" y="159168"/>
                </a:lnTo>
                <a:lnTo>
                  <a:pt x="351413" y="153387"/>
                </a:lnTo>
                <a:close/>
              </a:path>
              <a:path w="1927859" h="880109">
                <a:moveTo>
                  <a:pt x="963897" y="153387"/>
                </a:moveTo>
                <a:lnTo>
                  <a:pt x="913851" y="159168"/>
                </a:lnTo>
                <a:lnTo>
                  <a:pt x="867879" y="175630"/>
                </a:lnTo>
                <a:lnTo>
                  <a:pt x="827303" y="201451"/>
                </a:lnTo>
                <a:lnTo>
                  <a:pt x="793444" y="235309"/>
                </a:lnTo>
                <a:lnTo>
                  <a:pt x="767623" y="275883"/>
                </a:lnTo>
                <a:lnTo>
                  <a:pt x="751161" y="321852"/>
                </a:lnTo>
                <a:lnTo>
                  <a:pt x="745380" y="371894"/>
                </a:lnTo>
                <a:lnTo>
                  <a:pt x="745380" y="849900"/>
                </a:lnTo>
                <a:lnTo>
                  <a:pt x="775316" y="849900"/>
                </a:lnTo>
                <a:lnTo>
                  <a:pt x="775316" y="371894"/>
                </a:lnTo>
                <a:lnTo>
                  <a:pt x="782064" y="321827"/>
                </a:lnTo>
                <a:lnTo>
                  <a:pt x="801099" y="276799"/>
                </a:lnTo>
                <a:lnTo>
                  <a:pt x="830612" y="238622"/>
                </a:lnTo>
                <a:lnTo>
                  <a:pt x="868789" y="209109"/>
                </a:lnTo>
                <a:lnTo>
                  <a:pt x="913822" y="190072"/>
                </a:lnTo>
                <a:lnTo>
                  <a:pt x="963897" y="183324"/>
                </a:lnTo>
                <a:lnTo>
                  <a:pt x="1071939" y="183324"/>
                </a:lnTo>
                <a:lnTo>
                  <a:pt x="1059855" y="175630"/>
                </a:lnTo>
                <a:lnTo>
                  <a:pt x="1013910" y="159168"/>
                </a:lnTo>
                <a:lnTo>
                  <a:pt x="963897" y="153387"/>
                </a:lnTo>
                <a:close/>
              </a:path>
              <a:path w="1927859" h="880109">
                <a:moveTo>
                  <a:pt x="1576370" y="153387"/>
                </a:moveTo>
                <a:lnTo>
                  <a:pt x="1526328" y="159168"/>
                </a:lnTo>
                <a:lnTo>
                  <a:pt x="1480357" y="175630"/>
                </a:lnTo>
                <a:lnTo>
                  <a:pt x="1439781" y="201451"/>
                </a:lnTo>
                <a:lnTo>
                  <a:pt x="1405921" y="235309"/>
                </a:lnTo>
                <a:lnTo>
                  <a:pt x="1380098" y="275883"/>
                </a:lnTo>
                <a:lnTo>
                  <a:pt x="1363635" y="321852"/>
                </a:lnTo>
                <a:lnTo>
                  <a:pt x="1357853" y="371894"/>
                </a:lnTo>
                <a:lnTo>
                  <a:pt x="1357853" y="849900"/>
                </a:lnTo>
                <a:lnTo>
                  <a:pt x="1387790" y="849900"/>
                </a:lnTo>
                <a:lnTo>
                  <a:pt x="1387790" y="371894"/>
                </a:lnTo>
                <a:lnTo>
                  <a:pt x="1394537" y="321827"/>
                </a:lnTo>
                <a:lnTo>
                  <a:pt x="1413573" y="276799"/>
                </a:lnTo>
                <a:lnTo>
                  <a:pt x="1443085" y="238622"/>
                </a:lnTo>
                <a:lnTo>
                  <a:pt x="1481263" y="209109"/>
                </a:lnTo>
                <a:lnTo>
                  <a:pt x="1526295" y="190072"/>
                </a:lnTo>
                <a:lnTo>
                  <a:pt x="1576370" y="183324"/>
                </a:lnTo>
                <a:lnTo>
                  <a:pt x="1684415" y="183324"/>
                </a:lnTo>
                <a:lnTo>
                  <a:pt x="1672331" y="175630"/>
                </a:lnTo>
                <a:lnTo>
                  <a:pt x="1626386" y="159168"/>
                </a:lnTo>
                <a:lnTo>
                  <a:pt x="1576370" y="153387"/>
                </a:lnTo>
                <a:close/>
              </a:path>
              <a:path w="1927859" h="880109">
                <a:moveTo>
                  <a:pt x="1744209" y="29936"/>
                </a:moveTo>
                <a:lnTo>
                  <a:pt x="1591961" y="29936"/>
                </a:lnTo>
                <a:lnTo>
                  <a:pt x="1646871" y="33872"/>
                </a:lnTo>
                <a:lnTo>
                  <a:pt x="1698581" y="45219"/>
                </a:lnTo>
                <a:lnTo>
                  <a:pt x="1746223" y="63282"/>
                </a:lnTo>
                <a:lnTo>
                  <a:pt x="1788924" y="87367"/>
                </a:lnTo>
                <a:lnTo>
                  <a:pt x="1825814" y="116779"/>
                </a:lnTo>
                <a:lnTo>
                  <a:pt x="1856022" y="150826"/>
                </a:lnTo>
                <a:lnTo>
                  <a:pt x="1878678" y="188811"/>
                </a:lnTo>
                <a:lnTo>
                  <a:pt x="1892910" y="230042"/>
                </a:lnTo>
                <a:lnTo>
                  <a:pt x="1897847" y="273824"/>
                </a:lnTo>
                <a:lnTo>
                  <a:pt x="1897847" y="849900"/>
                </a:lnTo>
                <a:lnTo>
                  <a:pt x="1927784" y="849900"/>
                </a:lnTo>
                <a:lnTo>
                  <a:pt x="1927784" y="273824"/>
                </a:lnTo>
                <a:lnTo>
                  <a:pt x="1923380" y="229466"/>
                </a:lnTo>
                <a:lnTo>
                  <a:pt x="1910634" y="187366"/>
                </a:lnTo>
                <a:lnTo>
                  <a:pt x="1890243" y="148091"/>
                </a:lnTo>
                <a:lnTo>
                  <a:pt x="1862902" y="112210"/>
                </a:lnTo>
                <a:lnTo>
                  <a:pt x="1829310" y="80290"/>
                </a:lnTo>
                <a:lnTo>
                  <a:pt x="1790163" y="52900"/>
                </a:lnTo>
                <a:lnTo>
                  <a:pt x="1746158" y="30608"/>
                </a:lnTo>
                <a:lnTo>
                  <a:pt x="1744209" y="29936"/>
                </a:lnTo>
                <a:close/>
              </a:path>
              <a:path w="1927859" h="880109">
                <a:moveTo>
                  <a:pt x="487256" y="29936"/>
                </a:moveTo>
                <a:lnTo>
                  <a:pt x="335822" y="29936"/>
                </a:lnTo>
                <a:lnTo>
                  <a:pt x="388898" y="33667"/>
                </a:lnTo>
                <a:lnTo>
                  <a:pt x="439346" y="44465"/>
                </a:lnTo>
                <a:lnTo>
                  <a:pt x="486247" y="61732"/>
                </a:lnTo>
                <a:lnTo>
                  <a:pt x="528681" y="84874"/>
                </a:lnTo>
                <a:lnTo>
                  <a:pt x="565731" y="113294"/>
                </a:lnTo>
                <a:lnTo>
                  <a:pt x="596477" y="146396"/>
                </a:lnTo>
                <a:lnTo>
                  <a:pt x="620000" y="183585"/>
                </a:lnTo>
                <a:lnTo>
                  <a:pt x="635383" y="224265"/>
                </a:lnTo>
                <a:lnTo>
                  <a:pt x="637090" y="230851"/>
                </a:lnTo>
                <a:lnTo>
                  <a:pt x="643058" y="235448"/>
                </a:lnTo>
                <a:lnTo>
                  <a:pt x="656681" y="235448"/>
                </a:lnTo>
                <a:lnTo>
                  <a:pt x="662639" y="230851"/>
                </a:lnTo>
                <a:lnTo>
                  <a:pt x="664346" y="224244"/>
                </a:lnTo>
                <a:lnTo>
                  <a:pt x="679687" y="183568"/>
                </a:lnTo>
                <a:lnTo>
                  <a:pt x="684082" y="176612"/>
                </a:lnTo>
                <a:lnTo>
                  <a:pt x="649844" y="176612"/>
                </a:lnTo>
                <a:lnTo>
                  <a:pt x="628084" y="139044"/>
                </a:lnTo>
                <a:lnTo>
                  <a:pt x="599906" y="104966"/>
                </a:lnTo>
                <a:lnTo>
                  <a:pt x="566020" y="74845"/>
                </a:lnTo>
                <a:lnTo>
                  <a:pt x="527135" y="49150"/>
                </a:lnTo>
                <a:lnTo>
                  <a:pt x="487256" y="29936"/>
                </a:lnTo>
                <a:close/>
              </a:path>
              <a:path w="1927859" h="880109">
                <a:moveTo>
                  <a:pt x="1115321" y="29936"/>
                </a:moveTo>
                <a:lnTo>
                  <a:pt x="963897" y="29936"/>
                </a:lnTo>
                <a:lnTo>
                  <a:pt x="1016970" y="33667"/>
                </a:lnTo>
                <a:lnTo>
                  <a:pt x="1067414" y="44465"/>
                </a:lnTo>
                <a:lnTo>
                  <a:pt x="1114312" y="61732"/>
                </a:lnTo>
                <a:lnTo>
                  <a:pt x="1156744" y="84874"/>
                </a:lnTo>
                <a:lnTo>
                  <a:pt x="1193794" y="113294"/>
                </a:lnTo>
                <a:lnTo>
                  <a:pt x="1224541" y="146396"/>
                </a:lnTo>
                <a:lnTo>
                  <a:pt x="1248069" y="183585"/>
                </a:lnTo>
                <a:lnTo>
                  <a:pt x="1263458" y="224265"/>
                </a:lnTo>
                <a:lnTo>
                  <a:pt x="1265165" y="230851"/>
                </a:lnTo>
                <a:lnTo>
                  <a:pt x="1271113" y="235448"/>
                </a:lnTo>
                <a:lnTo>
                  <a:pt x="1284746" y="235448"/>
                </a:lnTo>
                <a:lnTo>
                  <a:pt x="1290704" y="230851"/>
                </a:lnTo>
                <a:lnTo>
                  <a:pt x="1292421" y="224244"/>
                </a:lnTo>
                <a:lnTo>
                  <a:pt x="1307762" y="183568"/>
                </a:lnTo>
                <a:lnTo>
                  <a:pt x="1312156" y="176612"/>
                </a:lnTo>
                <a:lnTo>
                  <a:pt x="1277919" y="176612"/>
                </a:lnTo>
                <a:lnTo>
                  <a:pt x="1256153" y="139044"/>
                </a:lnTo>
                <a:lnTo>
                  <a:pt x="1227971" y="104966"/>
                </a:lnTo>
                <a:lnTo>
                  <a:pt x="1194083" y="74845"/>
                </a:lnTo>
                <a:lnTo>
                  <a:pt x="1155199" y="49150"/>
                </a:lnTo>
                <a:lnTo>
                  <a:pt x="1115321" y="29936"/>
                </a:lnTo>
                <a:close/>
              </a:path>
              <a:path w="1927859" h="880109">
                <a:moveTo>
                  <a:pt x="963897" y="0"/>
                </a:moveTo>
                <a:lnTo>
                  <a:pt x="912088" y="3306"/>
                </a:lnTo>
                <a:lnTo>
                  <a:pt x="862444" y="12912"/>
                </a:lnTo>
                <a:lnTo>
                  <a:pt x="815677" y="28349"/>
                </a:lnTo>
                <a:lnTo>
                  <a:pt x="772497" y="49150"/>
                </a:lnTo>
                <a:lnTo>
                  <a:pt x="733613" y="74845"/>
                </a:lnTo>
                <a:lnTo>
                  <a:pt x="699736" y="104966"/>
                </a:lnTo>
                <a:lnTo>
                  <a:pt x="671576" y="139044"/>
                </a:lnTo>
                <a:lnTo>
                  <a:pt x="649844" y="176612"/>
                </a:lnTo>
                <a:lnTo>
                  <a:pt x="684082" y="176612"/>
                </a:lnTo>
                <a:lnTo>
                  <a:pt x="703182" y="146383"/>
                </a:lnTo>
                <a:lnTo>
                  <a:pt x="733910" y="113284"/>
                </a:lnTo>
                <a:lnTo>
                  <a:pt x="770952" y="84867"/>
                </a:lnTo>
                <a:lnTo>
                  <a:pt x="813391" y="61728"/>
                </a:lnTo>
                <a:lnTo>
                  <a:pt x="860308" y="44463"/>
                </a:lnTo>
                <a:lnTo>
                  <a:pt x="910782" y="33667"/>
                </a:lnTo>
                <a:lnTo>
                  <a:pt x="963897" y="29936"/>
                </a:lnTo>
                <a:lnTo>
                  <a:pt x="1115321" y="29936"/>
                </a:lnTo>
                <a:lnTo>
                  <a:pt x="1112028" y="28349"/>
                </a:lnTo>
                <a:lnTo>
                  <a:pt x="1065281" y="12912"/>
                </a:lnTo>
                <a:lnTo>
                  <a:pt x="1015667" y="3306"/>
                </a:lnTo>
                <a:lnTo>
                  <a:pt x="963897" y="0"/>
                </a:lnTo>
                <a:close/>
              </a:path>
              <a:path w="1927859" h="880109">
                <a:moveTo>
                  <a:pt x="1591961" y="0"/>
                </a:moveTo>
                <a:lnTo>
                  <a:pt x="1540153" y="3306"/>
                </a:lnTo>
                <a:lnTo>
                  <a:pt x="1490511" y="12912"/>
                </a:lnTo>
                <a:lnTo>
                  <a:pt x="1443745" y="28349"/>
                </a:lnTo>
                <a:lnTo>
                  <a:pt x="1400567" y="49150"/>
                </a:lnTo>
                <a:lnTo>
                  <a:pt x="1361685" y="74845"/>
                </a:lnTo>
                <a:lnTo>
                  <a:pt x="1327810" y="104966"/>
                </a:lnTo>
                <a:lnTo>
                  <a:pt x="1299651" y="139044"/>
                </a:lnTo>
                <a:lnTo>
                  <a:pt x="1277919" y="176612"/>
                </a:lnTo>
                <a:lnTo>
                  <a:pt x="1312156" y="176612"/>
                </a:lnTo>
                <a:lnTo>
                  <a:pt x="1331254" y="146383"/>
                </a:lnTo>
                <a:lnTo>
                  <a:pt x="1361979" y="113284"/>
                </a:lnTo>
                <a:lnTo>
                  <a:pt x="1399018" y="84867"/>
                </a:lnTo>
                <a:lnTo>
                  <a:pt x="1441455" y="61728"/>
                </a:lnTo>
                <a:lnTo>
                  <a:pt x="1488370" y="44463"/>
                </a:lnTo>
                <a:lnTo>
                  <a:pt x="1538845" y="33667"/>
                </a:lnTo>
                <a:lnTo>
                  <a:pt x="1591961" y="29936"/>
                </a:lnTo>
                <a:lnTo>
                  <a:pt x="1744209" y="29936"/>
                </a:lnTo>
                <a:lnTo>
                  <a:pt x="1697991" y="13982"/>
                </a:lnTo>
                <a:lnTo>
                  <a:pt x="1646360" y="3590"/>
                </a:lnTo>
                <a:lnTo>
                  <a:pt x="15919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84222" y="9066375"/>
            <a:ext cx="2552700" cy="1699260"/>
          </a:xfrm>
          <a:custGeom>
            <a:avLst/>
            <a:gdLst/>
            <a:ahLst/>
            <a:cxnLst/>
            <a:rect l="l" t="t" r="r" b="b"/>
            <a:pathLst>
              <a:path w="2552700" h="1699259">
                <a:moveTo>
                  <a:pt x="2535912" y="0"/>
                </a:moveTo>
                <a:lnTo>
                  <a:pt x="0" y="1673949"/>
                </a:lnTo>
                <a:lnTo>
                  <a:pt x="16491" y="1698943"/>
                </a:lnTo>
                <a:lnTo>
                  <a:pt x="2552403" y="24994"/>
                </a:lnTo>
                <a:lnTo>
                  <a:pt x="25359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87390" y="9177047"/>
            <a:ext cx="2044064" cy="1583690"/>
          </a:xfrm>
          <a:custGeom>
            <a:avLst/>
            <a:gdLst/>
            <a:ahLst/>
            <a:cxnLst/>
            <a:rect l="l" t="t" r="r" b="b"/>
            <a:pathLst>
              <a:path w="2044065" h="1583690">
                <a:moveTo>
                  <a:pt x="2043874" y="0"/>
                </a:moveTo>
                <a:lnTo>
                  <a:pt x="0" y="1583103"/>
                </a:lnTo>
                <a:lnTo>
                  <a:pt x="1724201" y="257524"/>
                </a:lnTo>
                <a:lnTo>
                  <a:pt x="2043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78299" y="9169138"/>
            <a:ext cx="2068195" cy="1603375"/>
          </a:xfrm>
          <a:custGeom>
            <a:avLst/>
            <a:gdLst/>
            <a:ahLst/>
            <a:cxnLst/>
            <a:rect l="l" t="t" r="r" b="b"/>
            <a:pathLst>
              <a:path w="2068195" h="1603375">
                <a:moveTo>
                  <a:pt x="2040461" y="0"/>
                </a:moveTo>
                <a:lnTo>
                  <a:pt x="2006463" y="29958"/>
                </a:lnTo>
                <a:lnTo>
                  <a:pt x="1972050" y="58039"/>
                </a:lnTo>
                <a:lnTo>
                  <a:pt x="1927138" y="94010"/>
                </a:lnTo>
                <a:lnTo>
                  <a:pt x="1699290" y="272936"/>
                </a:lnTo>
                <a:lnTo>
                  <a:pt x="0" y="1579124"/>
                </a:lnTo>
                <a:lnTo>
                  <a:pt x="18166" y="1602925"/>
                </a:lnTo>
                <a:lnTo>
                  <a:pt x="1679881" y="326027"/>
                </a:lnTo>
                <a:lnTo>
                  <a:pt x="1930395" y="129695"/>
                </a:lnTo>
                <a:lnTo>
                  <a:pt x="1988187" y="83434"/>
                </a:lnTo>
                <a:lnTo>
                  <a:pt x="2026955" y="51552"/>
                </a:lnTo>
                <a:lnTo>
                  <a:pt x="2062647" y="19041"/>
                </a:lnTo>
                <a:lnTo>
                  <a:pt x="2067937" y="8397"/>
                </a:lnTo>
                <a:lnTo>
                  <a:pt x="2038021" y="7444"/>
                </a:lnTo>
                <a:lnTo>
                  <a:pt x="2038157" y="2879"/>
                </a:lnTo>
                <a:lnTo>
                  <a:pt x="20404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32961" y="9313180"/>
            <a:ext cx="1595755" cy="1446530"/>
          </a:xfrm>
          <a:custGeom>
            <a:avLst/>
            <a:gdLst/>
            <a:ahLst/>
            <a:cxnLst/>
            <a:rect l="l" t="t" r="r" b="b"/>
            <a:pathLst>
              <a:path w="1595754" h="1446529">
                <a:moveTo>
                  <a:pt x="1575061" y="0"/>
                </a:moveTo>
                <a:lnTo>
                  <a:pt x="0" y="1423789"/>
                </a:lnTo>
                <a:lnTo>
                  <a:pt x="20083" y="1445997"/>
                </a:lnTo>
                <a:lnTo>
                  <a:pt x="1595134" y="22208"/>
                </a:lnTo>
                <a:lnTo>
                  <a:pt x="15750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2918" y="9135743"/>
            <a:ext cx="587375" cy="1617345"/>
          </a:xfrm>
          <a:custGeom>
            <a:avLst/>
            <a:gdLst/>
            <a:ahLst/>
            <a:cxnLst/>
            <a:rect l="l" t="t" r="r" b="b"/>
            <a:pathLst>
              <a:path w="587375" h="1617345">
                <a:moveTo>
                  <a:pt x="0" y="0"/>
                </a:moveTo>
                <a:lnTo>
                  <a:pt x="92585" y="257937"/>
                </a:lnTo>
                <a:lnTo>
                  <a:pt x="587092" y="16170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38149" y="9132042"/>
            <a:ext cx="615950" cy="1626235"/>
          </a:xfrm>
          <a:custGeom>
            <a:avLst/>
            <a:gdLst/>
            <a:ahLst/>
            <a:cxnLst/>
            <a:rect l="l" t="t" r="r" b="b"/>
            <a:pathLst>
              <a:path w="615950" h="1626234">
                <a:moveTo>
                  <a:pt x="29255" y="0"/>
                </a:moveTo>
                <a:lnTo>
                  <a:pt x="14763" y="3696"/>
                </a:lnTo>
                <a:lnTo>
                  <a:pt x="0" y="6094"/>
                </a:lnTo>
                <a:lnTo>
                  <a:pt x="1220" y="10040"/>
                </a:lnTo>
                <a:lnTo>
                  <a:pt x="16600" y="53830"/>
                </a:lnTo>
                <a:lnTo>
                  <a:pt x="35638" y="106971"/>
                </a:lnTo>
                <a:lnTo>
                  <a:pt x="60790" y="176772"/>
                </a:lnTo>
                <a:lnTo>
                  <a:pt x="126304" y="357788"/>
                </a:lnTo>
                <a:lnTo>
                  <a:pt x="587804" y="1625908"/>
                </a:lnTo>
                <a:lnTo>
                  <a:pt x="615928" y="1615657"/>
                </a:lnTo>
                <a:lnTo>
                  <a:pt x="151880" y="340535"/>
                </a:lnTo>
                <a:lnTo>
                  <a:pt x="76315" y="131841"/>
                </a:lnTo>
                <a:lnTo>
                  <a:pt x="54894" y="72392"/>
                </a:lnTo>
                <a:lnTo>
                  <a:pt x="39516" y="29444"/>
                </a:lnTo>
                <a:lnTo>
                  <a:pt x="30856" y="4843"/>
                </a:lnTo>
                <a:lnTo>
                  <a:pt x="29255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77495" y="10737850"/>
            <a:ext cx="3277870" cy="185420"/>
          </a:xfrm>
          <a:custGeom>
            <a:avLst/>
            <a:gdLst/>
            <a:ahLst/>
            <a:cxnLst/>
            <a:rect l="l" t="t" r="r" b="b"/>
            <a:pathLst>
              <a:path w="3277870" h="185420">
                <a:moveTo>
                  <a:pt x="3270790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8570"/>
                </a:lnTo>
                <a:lnTo>
                  <a:pt x="6701" y="185271"/>
                </a:lnTo>
                <a:lnTo>
                  <a:pt x="3270790" y="185271"/>
                </a:lnTo>
                <a:lnTo>
                  <a:pt x="3277491" y="178570"/>
                </a:lnTo>
                <a:lnTo>
                  <a:pt x="3277491" y="155335"/>
                </a:lnTo>
                <a:lnTo>
                  <a:pt x="29946" y="155335"/>
                </a:lnTo>
                <a:lnTo>
                  <a:pt x="29946" y="29946"/>
                </a:lnTo>
                <a:lnTo>
                  <a:pt x="3277491" y="29946"/>
                </a:lnTo>
                <a:lnTo>
                  <a:pt x="3277491" y="6711"/>
                </a:lnTo>
                <a:lnTo>
                  <a:pt x="3270790" y="0"/>
                </a:lnTo>
                <a:close/>
              </a:path>
              <a:path w="3277870" h="185420">
                <a:moveTo>
                  <a:pt x="3277491" y="29946"/>
                </a:moveTo>
                <a:lnTo>
                  <a:pt x="3247555" y="29946"/>
                </a:lnTo>
                <a:lnTo>
                  <a:pt x="3247555" y="155335"/>
                </a:lnTo>
                <a:lnTo>
                  <a:pt x="3277491" y="155335"/>
                </a:lnTo>
                <a:lnTo>
                  <a:pt x="3277491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623854" y="11034976"/>
            <a:ext cx="367030" cy="243840"/>
          </a:xfrm>
          <a:custGeom>
            <a:avLst/>
            <a:gdLst/>
            <a:ahLst/>
            <a:cxnLst/>
            <a:rect l="l" t="t" r="r" b="b"/>
            <a:pathLst>
              <a:path w="367029" h="243840">
                <a:moveTo>
                  <a:pt x="300964" y="0"/>
                </a:moveTo>
                <a:lnTo>
                  <a:pt x="281980" y="2094"/>
                </a:lnTo>
                <a:lnTo>
                  <a:pt x="20261" y="69897"/>
                </a:lnTo>
                <a:lnTo>
                  <a:pt x="0" y="75579"/>
                </a:lnTo>
                <a:lnTo>
                  <a:pt x="197124" y="243616"/>
                </a:lnTo>
                <a:lnTo>
                  <a:pt x="342816" y="119421"/>
                </a:lnTo>
                <a:lnTo>
                  <a:pt x="359418" y="98293"/>
                </a:lnTo>
                <a:lnTo>
                  <a:pt x="366412" y="73306"/>
                </a:lnTo>
                <a:lnTo>
                  <a:pt x="363552" y="47516"/>
                </a:lnTo>
                <a:lnTo>
                  <a:pt x="350586" y="23979"/>
                </a:lnTo>
                <a:lnTo>
                  <a:pt x="336326" y="11284"/>
                </a:lnTo>
                <a:lnTo>
                  <a:pt x="319432" y="3177"/>
                </a:lnTo>
                <a:lnTo>
                  <a:pt x="300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08132" y="11020056"/>
            <a:ext cx="397510" cy="273685"/>
          </a:xfrm>
          <a:custGeom>
            <a:avLst/>
            <a:gdLst/>
            <a:ahLst/>
            <a:cxnLst/>
            <a:rect l="l" t="t" r="r" b="b"/>
            <a:pathLst>
              <a:path w="397509" h="273684">
                <a:moveTo>
                  <a:pt x="317100" y="0"/>
                </a:moveTo>
                <a:lnTo>
                  <a:pt x="28428" y="71360"/>
                </a:lnTo>
                <a:lnTo>
                  <a:pt x="0" y="92951"/>
                </a:lnTo>
                <a:lnTo>
                  <a:pt x="1905" y="98385"/>
                </a:lnTo>
                <a:lnTo>
                  <a:pt x="205941" y="272306"/>
                </a:lnTo>
                <a:lnTo>
                  <a:pt x="209386" y="273500"/>
                </a:lnTo>
                <a:lnTo>
                  <a:pt x="216307" y="273500"/>
                </a:lnTo>
                <a:lnTo>
                  <a:pt x="219752" y="272306"/>
                </a:lnTo>
                <a:lnTo>
                  <a:pt x="259009" y="238862"/>
                </a:lnTo>
                <a:lnTo>
                  <a:pt x="212841" y="238862"/>
                </a:lnTo>
                <a:lnTo>
                  <a:pt x="46888" y="97390"/>
                </a:lnTo>
                <a:lnTo>
                  <a:pt x="301425" y="31497"/>
                </a:lnTo>
                <a:lnTo>
                  <a:pt x="316169" y="29911"/>
                </a:lnTo>
                <a:lnTo>
                  <a:pt x="378103" y="29911"/>
                </a:lnTo>
                <a:lnTo>
                  <a:pt x="377737" y="29246"/>
                </a:lnTo>
                <a:lnTo>
                  <a:pt x="360362" y="13820"/>
                </a:lnTo>
                <a:lnTo>
                  <a:pt x="339685" y="3922"/>
                </a:lnTo>
                <a:lnTo>
                  <a:pt x="317100" y="0"/>
                </a:lnTo>
                <a:close/>
              </a:path>
              <a:path w="397509" h="273684">
                <a:moveTo>
                  <a:pt x="378103" y="29911"/>
                </a:moveTo>
                <a:lnTo>
                  <a:pt x="316169" y="29911"/>
                </a:lnTo>
                <a:lnTo>
                  <a:pt x="330589" y="32414"/>
                </a:lnTo>
                <a:lnTo>
                  <a:pt x="343788" y="38728"/>
                </a:lnTo>
                <a:lnTo>
                  <a:pt x="354868" y="48575"/>
                </a:lnTo>
                <a:lnTo>
                  <a:pt x="364949" y="66899"/>
                </a:lnTo>
                <a:lnTo>
                  <a:pt x="367173" y="87011"/>
                </a:lnTo>
                <a:lnTo>
                  <a:pt x="361734" y="106499"/>
                </a:lnTo>
                <a:lnTo>
                  <a:pt x="348827" y="122950"/>
                </a:lnTo>
                <a:lnTo>
                  <a:pt x="212841" y="238862"/>
                </a:lnTo>
                <a:lnTo>
                  <a:pt x="259009" y="238862"/>
                </a:lnTo>
                <a:lnTo>
                  <a:pt x="368240" y="145734"/>
                </a:lnTo>
                <a:lnTo>
                  <a:pt x="388465" y="119966"/>
                </a:lnTo>
                <a:lnTo>
                  <a:pt x="396995" y="89441"/>
                </a:lnTo>
                <a:lnTo>
                  <a:pt x="393522" y="57941"/>
                </a:lnTo>
                <a:lnTo>
                  <a:pt x="378103" y="29911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8187" y="10119262"/>
            <a:ext cx="3252470" cy="1174750"/>
          </a:xfrm>
          <a:custGeom>
            <a:avLst/>
            <a:gdLst/>
            <a:ahLst/>
            <a:cxnLst/>
            <a:rect l="l" t="t" r="r" b="b"/>
            <a:pathLst>
              <a:path w="3252470" h="1174750">
                <a:moveTo>
                  <a:pt x="1425190" y="0"/>
                </a:moveTo>
                <a:lnTo>
                  <a:pt x="1354036" y="2197"/>
                </a:lnTo>
                <a:lnTo>
                  <a:pt x="1284606" y="8281"/>
                </a:lnTo>
                <a:lnTo>
                  <a:pt x="1216909" y="18066"/>
                </a:lnTo>
                <a:lnTo>
                  <a:pt x="1150951" y="31363"/>
                </a:lnTo>
                <a:lnTo>
                  <a:pt x="1086742" y="47984"/>
                </a:lnTo>
                <a:lnTo>
                  <a:pt x="1024288" y="67743"/>
                </a:lnTo>
                <a:lnTo>
                  <a:pt x="963598" y="90452"/>
                </a:lnTo>
                <a:lnTo>
                  <a:pt x="904679" y="115922"/>
                </a:lnTo>
                <a:lnTo>
                  <a:pt x="847538" y="143968"/>
                </a:lnTo>
                <a:lnTo>
                  <a:pt x="792185" y="174400"/>
                </a:lnTo>
                <a:lnTo>
                  <a:pt x="719345" y="219568"/>
                </a:lnTo>
                <a:lnTo>
                  <a:pt x="674871" y="250145"/>
                </a:lnTo>
                <a:lnTo>
                  <a:pt x="631763" y="282060"/>
                </a:lnTo>
                <a:lnTo>
                  <a:pt x="590026" y="315192"/>
                </a:lnTo>
                <a:lnTo>
                  <a:pt x="549665" y="349418"/>
                </a:lnTo>
                <a:lnTo>
                  <a:pt x="510684" y="384616"/>
                </a:lnTo>
                <a:lnTo>
                  <a:pt x="473088" y="420663"/>
                </a:lnTo>
                <a:lnTo>
                  <a:pt x="436882" y="457436"/>
                </a:lnTo>
                <a:lnTo>
                  <a:pt x="402070" y="494815"/>
                </a:lnTo>
                <a:lnTo>
                  <a:pt x="368657" y="532675"/>
                </a:lnTo>
                <a:lnTo>
                  <a:pt x="336648" y="570896"/>
                </a:lnTo>
                <a:lnTo>
                  <a:pt x="306048" y="609353"/>
                </a:lnTo>
                <a:lnTo>
                  <a:pt x="276860" y="647926"/>
                </a:lnTo>
                <a:lnTo>
                  <a:pt x="236366" y="704052"/>
                </a:lnTo>
                <a:lnTo>
                  <a:pt x="198985" y="758264"/>
                </a:lnTo>
                <a:lnTo>
                  <a:pt x="164733" y="810470"/>
                </a:lnTo>
                <a:lnTo>
                  <a:pt x="133628" y="860572"/>
                </a:lnTo>
                <a:lnTo>
                  <a:pt x="105685" y="908478"/>
                </a:lnTo>
                <a:lnTo>
                  <a:pt x="80921" y="954091"/>
                </a:lnTo>
                <a:lnTo>
                  <a:pt x="59352" y="997316"/>
                </a:lnTo>
                <a:lnTo>
                  <a:pt x="40994" y="1038060"/>
                </a:lnTo>
                <a:lnTo>
                  <a:pt x="25863" y="1076227"/>
                </a:lnTo>
                <a:lnTo>
                  <a:pt x="5350" y="1144451"/>
                </a:lnTo>
                <a:lnTo>
                  <a:pt x="0" y="1174318"/>
                </a:lnTo>
                <a:lnTo>
                  <a:pt x="1805473" y="1174318"/>
                </a:lnTo>
                <a:lnTo>
                  <a:pt x="1805473" y="1104435"/>
                </a:lnTo>
                <a:lnTo>
                  <a:pt x="2236884" y="639109"/>
                </a:lnTo>
                <a:lnTo>
                  <a:pt x="2783511" y="639109"/>
                </a:lnTo>
                <a:lnTo>
                  <a:pt x="2742836" y="602930"/>
                </a:lnTo>
                <a:lnTo>
                  <a:pt x="2694188" y="561050"/>
                </a:lnTo>
                <a:lnTo>
                  <a:pt x="2645941" y="520892"/>
                </a:lnTo>
                <a:lnTo>
                  <a:pt x="2598095" y="482432"/>
                </a:lnTo>
                <a:lnTo>
                  <a:pt x="2550651" y="445648"/>
                </a:lnTo>
                <a:lnTo>
                  <a:pt x="2503610" y="410515"/>
                </a:lnTo>
                <a:lnTo>
                  <a:pt x="2456973" y="377010"/>
                </a:lnTo>
                <a:lnTo>
                  <a:pt x="2410741" y="345111"/>
                </a:lnTo>
                <a:lnTo>
                  <a:pt x="2364915" y="314792"/>
                </a:lnTo>
                <a:lnTo>
                  <a:pt x="2319496" y="286032"/>
                </a:lnTo>
                <a:lnTo>
                  <a:pt x="2274484" y="258805"/>
                </a:lnTo>
                <a:lnTo>
                  <a:pt x="2229882" y="233090"/>
                </a:lnTo>
                <a:lnTo>
                  <a:pt x="2185690" y="208863"/>
                </a:lnTo>
                <a:lnTo>
                  <a:pt x="2141908" y="186099"/>
                </a:lnTo>
                <a:lnTo>
                  <a:pt x="2098538" y="164777"/>
                </a:lnTo>
                <a:lnTo>
                  <a:pt x="2055581" y="144871"/>
                </a:lnTo>
                <a:lnTo>
                  <a:pt x="2013037" y="126359"/>
                </a:lnTo>
                <a:lnTo>
                  <a:pt x="1970909" y="109218"/>
                </a:lnTo>
                <a:lnTo>
                  <a:pt x="1929195" y="93424"/>
                </a:lnTo>
                <a:lnTo>
                  <a:pt x="1887899" y="78953"/>
                </a:lnTo>
                <a:lnTo>
                  <a:pt x="1847020" y="65782"/>
                </a:lnTo>
                <a:lnTo>
                  <a:pt x="1806560" y="53888"/>
                </a:lnTo>
                <a:lnTo>
                  <a:pt x="1766519" y="43246"/>
                </a:lnTo>
                <a:lnTo>
                  <a:pt x="1726899" y="33835"/>
                </a:lnTo>
                <a:lnTo>
                  <a:pt x="1687700" y="25630"/>
                </a:lnTo>
                <a:lnTo>
                  <a:pt x="1648923" y="18607"/>
                </a:lnTo>
                <a:lnTo>
                  <a:pt x="1610570" y="12744"/>
                </a:lnTo>
                <a:lnTo>
                  <a:pt x="1572641" y="8017"/>
                </a:lnTo>
                <a:lnTo>
                  <a:pt x="1498061" y="1877"/>
                </a:lnTo>
                <a:lnTo>
                  <a:pt x="1461411" y="417"/>
                </a:lnTo>
                <a:lnTo>
                  <a:pt x="1425190" y="0"/>
                </a:lnTo>
                <a:close/>
              </a:path>
              <a:path w="3252470" h="1174750">
                <a:moveTo>
                  <a:pt x="2783511" y="639109"/>
                </a:moveTo>
                <a:lnTo>
                  <a:pt x="2236884" y="639109"/>
                </a:lnTo>
                <a:lnTo>
                  <a:pt x="3247220" y="1126728"/>
                </a:lnTo>
                <a:lnTo>
                  <a:pt x="3249545" y="1127901"/>
                </a:lnTo>
                <a:lnTo>
                  <a:pt x="3251681" y="1126047"/>
                </a:lnTo>
                <a:lnTo>
                  <a:pt x="3251785" y="1124016"/>
                </a:lnTo>
                <a:lnTo>
                  <a:pt x="3251984" y="1123252"/>
                </a:lnTo>
                <a:lnTo>
                  <a:pt x="3198509" y="1061208"/>
                </a:lnTo>
                <a:lnTo>
                  <a:pt x="3146304" y="1002775"/>
                </a:lnTo>
                <a:lnTo>
                  <a:pt x="3094490" y="946275"/>
                </a:lnTo>
                <a:lnTo>
                  <a:pt x="3043069" y="891685"/>
                </a:lnTo>
                <a:lnTo>
                  <a:pt x="2992041" y="838981"/>
                </a:lnTo>
                <a:lnTo>
                  <a:pt x="2941407" y="788139"/>
                </a:lnTo>
                <a:lnTo>
                  <a:pt x="2891169" y="739136"/>
                </a:lnTo>
                <a:lnTo>
                  <a:pt x="2841327" y="691950"/>
                </a:lnTo>
                <a:lnTo>
                  <a:pt x="2791882" y="646555"/>
                </a:lnTo>
                <a:lnTo>
                  <a:pt x="2783511" y="639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2796" y="10103719"/>
            <a:ext cx="3282950" cy="1205230"/>
          </a:xfrm>
          <a:custGeom>
            <a:avLst/>
            <a:gdLst/>
            <a:ahLst/>
            <a:cxnLst/>
            <a:rect l="l" t="t" r="r" b="b"/>
            <a:pathLst>
              <a:path w="3282950" h="1205229">
                <a:moveTo>
                  <a:pt x="1428575" y="0"/>
                </a:moveTo>
                <a:lnTo>
                  <a:pt x="1358978" y="2810"/>
                </a:lnTo>
                <a:lnTo>
                  <a:pt x="1291354" y="9264"/>
                </a:lnTo>
                <a:lnTo>
                  <a:pt x="1225711" y="19132"/>
                </a:lnTo>
                <a:lnTo>
                  <a:pt x="1162056" y="32181"/>
                </a:lnTo>
                <a:lnTo>
                  <a:pt x="1100398" y="48181"/>
                </a:lnTo>
                <a:lnTo>
                  <a:pt x="1040743" y="66900"/>
                </a:lnTo>
                <a:lnTo>
                  <a:pt x="983099" y="88108"/>
                </a:lnTo>
                <a:lnTo>
                  <a:pt x="927473" y="111574"/>
                </a:lnTo>
                <a:lnTo>
                  <a:pt x="873873" y="137066"/>
                </a:lnTo>
                <a:lnTo>
                  <a:pt x="822307" y="164354"/>
                </a:lnTo>
                <a:lnTo>
                  <a:pt x="772782" y="193205"/>
                </a:lnTo>
                <a:lnTo>
                  <a:pt x="731245" y="219506"/>
                </a:lnTo>
                <a:lnTo>
                  <a:pt x="690131" y="247510"/>
                </a:lnTo>
                <a:lnTo>
                  <a:pt x="649491" y="277173"/>
                </a:lnTo>
                <a:lnTo>
                  <a:pt x="609375" y="308445"/>
                </a:lnTo>
                <a:lnTo>
                  <a:pt x="569834" y="341282"/>
                </a:lnTo>
                <a:lnTo>
                  <a:pt x="530917" y="375634"/>
                </a:lnTo>
                <a:lnTo>
                  <a:pt x="492676" y="411456"/>
                </a:lnTo>
                <a:lnTo>
                  <a:pt x="455159" y="448700"/>
                </a:lnTo>
                <a:lnTo>
                  <a:pt x="418418" y="487319"/>
                </a:lnTo>
                <a:lnTo>
                  <a:pt x="382502" y="527266"/>
                </a:lnTo>
                <a:lnTo>
                  <a:pt x="347463" y="568494"/>
                </a:lnTo>
                <a:lnTo>
                  <a:pt x="313349" y="610956"/>
                </a:lnTo>
                <a:lnTo>
                  <a:pt x="280211" y="654605"/>
                </a:lnTo>
                <a:lnTo>
                  <a:pt x="240431" y="709709"/>
                </a:lnTo>
                <a:lnTo>
                  <a:pt x="203434" y="763278"/>
                </a:lnTo>
                <a:lnTo>
                  <a:pt x="169285" y="815191"/>
                </a:lnTo>
                <a:lnTo>
                  <a:pt x="138046" y="865328"/>
                </a:lnTo>
                <a:lnTo>
                  <a:pt x="109781" y="913567"/>
                </a:lnTo>
                <a:lnTo>
                  <a:pt x="84555" y="959787"/>
                </a:lnTo>
                <a:lnTo>
                  <a:pt x="62429" y="1003867"/>
                </a:lnTo>
                <a:lnTo>
                  <a:pt x="43470" y="1045686"/>
                </a:lnTo>
                <a:lnTo>
                  <a:pt x="27739" y="1085122"/>
                </a:lnTo>
                <a:lnTo>
                  <a:pt x="15300" y="1122056"/>
                </a:lnTo>
                <a:lnTo>
                  <a:pt x="554" y="1187929"/>
                </a:lnTo>
                <a:lnTo>
                  <a:pt x="0" y="1192201"/>
                </a:lnTo>
                <a:lnTo>
                  <a:pt x="1298" y="1196505"/>
                </a:lnTo>
                <a:lnTo>
                  <a:pt x="6984" y="1202976"/>
                </a:lnTo>
                <a:lnTo>
                  <a:pt x="11088" y="1204829"/>
                </a:lnTo>
                <a:lnTo>
                  <a:pt x="2092637" y="1204829"/>
                </a:lnTo>
                <a:lnTo>
                  <a:pt x="2099328" y="1198128"/>
                </a:lnTo>
                <a:lnTo>
                  <a:pt x="2099328" y="1181594"/>
                </a:lnTo>
                <a:lnTo>
                  <a:pt x="2092637" y="1174893"/>
                </a:lnTo>
                <a:lnTo>
                  <a:pt x="32941" y="1174893"/>
                </a:lnTo>
                <a:lnTo>
                  <a:pt x="40742" y="1141533"/>
                </a:lnTo>
                <a:lnTo>
                  <a:pt x="66912" y="1066715"/>
                </a:lnTo>
                <a:lnTo>
                  <a:pt x="85235" y="1025225"/>
                </a:lnTo>
                <a:lnTo>
                  <a:pt x="106942" y="981240"/>
                </a:lnTo>
                <a:lnTo>
                  <a:pt x="131961" y="934893"/>
                </a:lnTo>
                <a:lnTo>
                  <a:pt x="160224" y="886315"/>
                </a:lnTo>
                <a:lnTo>
                  <a:pt x="191659" y="835640"/>
                </a:lnTo>
                <a:lnTo>
                  <a:pt x="226198" y="783000"/>
                </a:lnTo>
                <a:lnTo>
                  <a:pt x="263770" y="728527"/>
                </a:lnTo>
                <a:lnTo>
                  <a:pt x="304304" y="672353"/>
                </a:lnTo>
                <a:lnTo>
                  <a:pt x="336906" y="629419"/>
                </a:lnTo>
                <a:lnTo>
                  <a:pt x="370461" y="587654"/>
                </a:lnTo>
                <a:lnTo>
                  <a:pt x="404920" y="547107"/>
                </a:lnTo>
                <a:lnTo>
                  <a:pt x="440233" y="507823"/>
                </a:lnTo>
                <a:lnTo>
                  <a:pt x="476351" y="469848"/>
                </a:lnTo>
                <a:lnTo>
                  <a:pt x="513225" y="433230"/>
                </a:lnTo>
                <a:lnTo>
                  <a:pt x="550805" y="398014"/>
                </a:lnTo>
                <a:lnTo>
                  <a:pt x="589042" y="364247"/>
                </a:lnTo>
                <a:lnTo>
                  <a:pt x="627887" y="331976"/>
                </a:lnTo>
                <a:lnTo>
                  <a:pt x="667289" y="301246"/>
                </a:lnTo>
                <a:lnTo>
                  <a:pt x="707201" y="272106"/>
                </a:lnTo>
                <a:lnTo>
                  <a:pt x="747572" y="244600"/>
                </a:lnTo>
                <a:lnTo>
                  <a:pt x="788352" y="218775"/>
                </a:lnTo>
                <a:lnTo>
                  <a:pt x="837987" y="189896"/>
                </a:lnTo>
                <a:lnTo>
                  <a:pt x="889723" y="162637"/>
                </a:lnTo>
                <a:lnTo>
                  <a:pt x="943551" y="137241"/>
                </a:lnTo>
                <a:lnTo>
                  <a:pt x="999466" y="113950"/>
                </a:lnTo>
                <a:lnTo>
                  <a:pt x="1057462" y="93007"/>
                </a:lnTo>
                <a:lnTo>
                  <a:pt x="1117530" y="74656"/>
                </a:lnTo>
                <a:lnTo>
                  <a:pt x="1179665" y="59138"/>
                </a:lnTo>
                <a:lnTo>
                  <a:pt x="1243859" y="46696"/>
                </a:lnTo>
                <a:lnTo>
                  <a:pt x="1310106" y="37574"/>
                </a:lnTo>
                <a:lnTo>
                  <a:pt x="1378398" y="32013"/>
                </a:lnTo>
                <a:lnTo>
                  <a:pt x="1448730" y="30257"/>
                </a:lnTo>
                <a:lnTo>
                  <a:pt x="1728506" y="30257"/>
                </a:lnTo>
                <a:lnTo>
                  <a:pt x="1726550" y="29819"/>
                </a:lnTo>
                <a:lnTo>
                  <a:pt x="1687599" y="22196"/>
                </a:lnTo>
                <a:lnTo>
                  <a:pt x="1649134" y="15743"/>
                </a:lnTo>
                <a:lnTo>
                  <a:pt x="1611154" y="10432"/>
                </a:lnTo>
                <a:lnTo>
                  <a:pt x="1536655" y="3122"/>
                </a:lnTo>
                <a:lnTo>
                  <a:pt x="1464112" y="33"/>
                </a:lnTo>
                <a:lnTo>
                  <a:pt x="1428575" y="0"/>
                </a:lnTo>
                <a:close/>
              </a:path>
              <a:path w="3282950" h="1205229">
                <a:moveTo>
                  <a:pt x="2252810" y="638302"/>
                </a:moveTo>
                <a:lnTo>
                  <a:pt x="2245743" y="639674"/>
                </a:lnTo>
                <a:lnTo>
                  <a:pt x="1807327" y="1112581"/>
                </a:lnTo>
                <a:lnTo>
                  <a:pt x="1805892" y="1116214"/>
                </a:lnTo>
                <a:lnTo>
                  <a:pt x="1805892" y="1174893"/>
                </a:lnTo>
                <a:lnTo>
                  <a:pt x="1835839" y="1174893"/>
                </a:lnTo>
                <a:lnTo>
                  <a:pt x="1835839" y="1125847"/>
                </a:lnTo>
                <a:lnTo>
                  <a:pt x="2255732" y="672940"/>
                </a:lnTo>
                <a:lnTo>
                  <a:pt x="2324583" y="672940"/>
                </a:lnTo>
                <a:lnTo>
                  <a:pt x="2252810" y="638302"/>
                </a:lnTo>
                <a:close/>
              </a:path>
              <a:path w="3282950" h="1205229">
                <a:moveTo>
                  <a:pt x="2324583" y="672940"/>
                </a:moveTo>
                <a:lnTo>
                  <a:pt x="2255732" y="672940"/>
                </a:lnTo>
                <a:lnTo>
                  <a:pt x="3255911" y="1155647"/>
                </a:lnTo>
                <a:lnTo>
                  <a:pt x="3261419" y="1158412"/>
                </a:lnTo>
                <a:lnTo>
                  <a:pt x="3267858" y="1158223"/>
                </a:lnTo>
                <a:lnTo>
                  <a:pt x="3278088" y="1152234"/>
                </a:lnTo>
                <a:lnTo>
                  <a:pt x="3281366" y="1147229"/>
                </a:lnTo>
                <a:lnTo>
                  <a:pt x="3282025" y="1141533"/>
                </a:lnTo>
                <a:lnTo>
                  <a:pt x="3282695" y="1136957"/>
                </a:lnTo>
                <a:lnTo>
                  <a:pt x="3281470" y="1132193"/>
                </a:lnTo>
                <a:lnTo>
                  <a:pt x="3278940" y="1128790"/>
                </a:lnTo>
                <a:lnTo>
                  <a:pt x="3269136" y="1128790"/>
                </a:lnTo>
                <a:lnTo>
                  <a:pt x="3268842" y="1128653"/>
                </a:lnTo>
                <a:lnTo>
                  <a:pt x="3278838" y="1128653"/>
                </a:lnTo>
                <a:lnTo>
                  <a:pt x="3278099" y="1127659"/>
                </a:lnTo>
                <a:lnTo>
                  <a:pt x="3257601" y="1104131"/>
                </a:lnTo>
                <a:lnTo>
                  <a:pt x="3218048" y="1104131"/>
                </a:lnTo>
                <a:lnTo>
                  <a:pt x="2324583" y="672940"/>
                </a:lnTo>
                <a:close/>
              </a:path>
              <a:path w="3282950" h="1205229">
                <a:moveTo>
                  <a:pt x="3278838" y="1128653"/>
                </a:moveTo>
                <a:lnTo>
                  <a:pt x="3268842" y="1128653"/>
                </a:lnTo>
                <a:lnTo>
                  <a:pt x="3269136" y="1128790"/>
                </a:lnTo>
                <a:lnTo>
                  <a:pt x="3278940" y="1128790"/>
                </a:lnTo>
                <a:lnTo>
                  <a:pt x="3278838" y="1128653"/>
                </a:lnTo>
                <a:close/>
              </a:path>
              <a:path w="3282950" h="1205229">
                <a:moveTo>
                  <a:pt x="1728506" y="30257"/>
                </a:moveTo>
                <a:lnTo>
                  <a:pt x="1448730" y="30257"/>
                </a:lnTo>
                <a:lnTo>
                  <a:pt x="1484659" y="30881"/>
                </a:lnTo>
                <a:lnTo>
                  <a:pt x="1521095" y="32548"/>
                </a:lnTo>
                <a:lnTo>
                  <a:pt x="1595484" y="39129"/>
                </a:lnTo>
                <a:lnTo>
                  <a:pt x="1633437" y="44104"/>
                </a:lnTo>
                <a:lnTo>
                  <a:pt x="1671893" y="50243"/>
                </a:lnTo>
                <a:lnTo>
                  <a:pt x="1710852" y="57576"/>
                </a:lnTo>
                <a:lnTo>
                  <a:pt x="1750314" y="66132"/>
                </a:lnTo>
                <a:lnTo>
                  <a:pt x="1790276" y="75944"/>
                </a:lnTo>
                <a:lnTo>
                  <a:pt x="1830739" y="87040"/>
                </a:lnTo>
                <a:lnTo>
                  <a:pt x="1871702" y="99451"/>
                </a:lnTo>
                <a:lnTo>
                  <a:pt x="1913163" y="113208"/>
                </a:lnTo>
                <a:lnTo>
                  <a:pt x="1955123" y="128341"/>
                </a:lnTo>
                <a:lnTo>
                  <a:pt x="1997579" y="144880"/>
                </a:lnTo>
                <a:lnTo>
                  <a:pt x="2040532" y="162856"/>
                </a:lnTo>
                <a:lnTo>
                  <a:pt x="2083980" y="182298"/>
                </a:lnTo>
                <a:lnTo>
                  <a:pt x="2127922" y="203238"/>
                </a:lnTo>
                <a:lnTo>
                  <a:pt x="2172358" y="225706"/>
                </a:lnTo>
                <a:lnTo>
                  <a:pt x="2217287" y="249731"/>
                </a:lnTo>
                <a:lnTo>
                  <a:pt x="2262708" y="275345"/>
                </a:lnTo>
                <a:lnTo>
                  <a:pt x="2308620" y="302577"/>
                </a:lnTo>
                <a:lnTo>
                  <a:pt x="2355022" y="331458"/>
                </a:lnTo>
                <a:lnTo>
                  <a:pt x="2401914" y="362019"/>
                </a:lnTo>
                <a:lnTo>
                  <a:pt x="2449294" y="394289"/>
                </a:lnTo>
                <a:lnTo>
                  <a:pt x="2497162" y="428299"/>
                </a:lnTo>
                <a:lnTo>
                  <a:pt x="2545517" y="464080"/>
                </a:lnTo>
                <a:lnTo>
                  <a:pt x="2594358" y="501661"/>
                </a:lnTo>
                <a:lnTo>
                  <a:pt x="2643684" y="541073"/>
                </a:lnTo>
                <a:lnTo>
                  <a:pt x="2693494" y="582347"/>
                </a:lnTo>
                <a:lnTo>
                  <a:pt x="2743788" y="625512"/>
                </a:lnTo>
                <a:lnTo>
                  <a:pt x="2794564" y="670599"/>
                </a:lnTo>
                <a:lnTo>
                  <a:pt x="2845823" y="717639"/>
                </a:lnTo>
                <a:lnTo>
                  <a:pt x="2897562" y="766661"/>
                </a:lnTo>
                <a:lnTo>
                  <a:pt x="2949781" y="817696"/>
                </a:lnTo>
                <a:lnTo>
                  <a:pt x="3002479" y="870775"/>
                </a:lnTo>
                <a:lnTo>
                  <a:pt x="3055656" y="925927"/>
                </a:lnTo>
                <a:lnTo>
                  <a:pt x="3109310" y="983184"/>
                </a:lnTo>
                <a:lnTo>
                  <a:pt x="3163441" y="1042575"/>
                </a:lnTo>
                <a:lnTo>
                  <a:pt x="3218048" y="1104131"/>
                </a:lnTo>
                <a:lnTo>
                  <a:pt x="3257601" y="1104131"/>
                </a:lnTo>
                <a:lnTo>
                  <a:pt x="3223419" y="1064895"/>
                </a:lnTo>
                <a:lnTo>
                  <a:pt x="3169445" y="1004549"/>
                </a:lnTo>
                <a:lnTo>
                  <a:pt x="3115925" y="946299"/>
                </a:lnTo>
                <a:lnTo>
                  <a:pt x="3062862" y="890115"/>
                </a:lnTo>
                <a:lnTo>
                  <a:pt x="3010255" y="835968"/>
                </a:lnTo>
                <a:lnTo>
                  <a:pt x="2958106" y="783830"/>
                </a:lnTo>
                <a:lnTo>
                  <a:pt x="2906416" y="733671"/>
                </a:lnTo>
                <a:lnTo>
                  <a:pt x="2855186" y="685464"/>
                </a:lnTo>
                <a:lnTo>
                  <a:pt x="2804416" y="639179"/>
                </a:lnTo>
                <a:lnTo>
                  <a:pt x="2754108" y="594786"/>
                </a:lnTo>
                <a:lnTo>
                  <a:pt x="2704262" y="552258"/>
                </a:lnTo>
                <a:lnTo>
                  <a:pt x="2654879" y="511565"/>
                </a:lnTo>
                <a:lnTo>
                  <a:pt x="2605961" y="472679"/>
                </a:lnTo>
                <a:lnTo>
                  <a:pt x="2557508" y="435570"/>
                </a:lnTo>
                <a:lnTo>
                  <a:pt x="2509521" y="400210"/>
                </a:lnTo>
                <a:lnTo>
                  <a:pt x="2462002" y="366569"/>
                </a:lnTo>
                <a:lnTo>
                  <a:pt x="2414950" y="334620"/>
                </a:lnTo>
                <a:lnTo>
                  <a:pt x="2368368" y="304332"/>
                </a:lnTo>
                <a:lnTo>
                  <a:pt x="2322255" y="275678"/>
                </a:lnTo>
                <a:lnTo>
                  <a:pt x="2276614" y="248628"/>
                </a:lnTo>
                <a:lnTo>
                  <a:pt x="2231444" y="223153"/>
                </a:lnTo>
                <a:lnTo>
                  <a:pt x="2186747" y="199225"/>
                </a:lnTo>
                <a:lnTo>
                  <a:pt x="2142524" y="176814"/>
                </a:lnTo>
                <a:lnTo>
                  <a:pt x="2098775" y="155892"/>
                </a:lnTo>
                <a:lnTo>
                  <a:pt x="2055502" y="136430"/>
                </a:lnTo>
                <a:lnTo>
                  <a:pt x="2012705" y="118398"/>
                </a:lnTo>
                <a:lnTo>
                  <a:pt x="1970386" y="101769"/>
                </a:lnTo>
                <a:lnTo>
                  <a:pt x="1928545" y="86513"/>
                </a:lnTo>
                <a:lnTo>
                  <a:pt x="1887184" y="72601"/>
                </a:lnTo>
                <a:lnTo>
                  <a:pt x="1846303" y="60005"/>
                </a:lnTo>
                <a:lnTo>
                  <a:pt x="1805903" y="48695"/>
                </a:lnTo>
                <a:lnTo>
                  <a:pt x="1765985" y="38643"/>
                </a:lnTo>
                <a:lnTo>
                  <a:pt x="1728506" y="3025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13667" y="10758368"/>
            <a:ext cx="1456055" cy="535305"/>
          </a:xfrm>
          <a:custGeom>
            <a:avLst/>
            <a:gdLst/>
            <a:ahLst/>
            <a:cxnLst/>
            <a:rect l="l" t="t" r="r" b="b"/>
            <a:pathLst>
              <a:path w="1456054" h="535304">
                <a:moveTo>
                  <a:pt x="431400" y="0"/>
                </a:moveTo>
                <a:lnTo>
                  <a:pt x="0" y="465336"/>
                </a:lnTo>
                <a:lnTo>
                  <a:pt x="0" y="535208"/>
                </a:lnTo>
                <a:lnTo>
                  <a:pt x="290839" y="535208"/>
                </a:lnTo>
                <a:lnTo>
                  <a:pt x="126027" y="455630"/>
                </a:lnTo>
                <a:lnTo>
                  <a:pt x="142534" y="412692"/>
                </a:lnTo>
                <a:lnTo>
                  <a:pt x="185400" y="366571"/>
                </a:lnTo>
                <a:lnTo>
                  <a:pt x="288252" y="288638"/>
                </a:lnTo>
                <a:lnTo>
                  <a:pt x="484718" y="150267"/>
                </a:lnTo>
                <a:lnTo>
                  <a:pt x="742749" y="150267"/>
                </a:lnTo>
                <a:lnTo>
                  <a:pt x="431400" y="0"/>
                </a:lnTo>
                <a:close/>
              </a:path>
              <a:path w="1456054" h="535304">
                <a:moveTo>
                  <a:pt x="742749" y="150267"/>
                </a:moveTo>
                <a:lnTo>
                  <a:pt x="484718" y="150267"/>
                </a:lnTo>
                <a:lnTo>
                  <a:pt x="621708" y="183546"/>
                </a:lnTo>
                <a:lnTo>
                  <a:pt x="744512" y="234737"/>
                </a:lnTo>
                <a:lnTo>
                  <a:pt x="922558" y="339928"/>
                </a:lnTo>
                <a:lnTo>
                  <a:pt x="1225271" y="535208"/>
                </a:lnTo>
                <a:lnTo>
                  <a:pt x="1431076" y="535208"/>
                </a:lnTo>
                <a:lnTo>
                  <a:pt x="1455809" y="494414"/>
                </a:lnTo>
                <a:lnTo>
                  <a:pt x="742749" y="15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98691" y="10742017"/>
            <a:ext cx="1486535" cy="567055"/>
          </a:xfrm>
          <a:custGeom>
            <a:avLst/>
            <a:gdLst/>
            <a:ahLst/>
            <a:cxnLst/>
            <a:rect l="l" t="t" r="r" b="b"/>
            <a:pathLst>
              <a:path w="1486534" h="567054">
                <a:moveTo>
                  <a:pt x="446918" y="0"/>
                </a:moveTo>
                <a:lnTo>
                  <a:pt x="439850" y="1371"/>
                </a:lnTo>
                <a:lnTo>
                  <a:pt x="1424" y="474278"/>
                </a:lnTo>
                <a:lnTo>
                  <a:pt x="0" y="477922"/>
                </a:lnTo>
                <a:lnTo>
                  <a:pt x="36" y="559861"/>
                </a:lnTo>
                <a:lnTo>
                  <a:pt x="6711" y="566527"/>
                </a:lnTo>
                <a:lnTo>
                  <a:pt x="312786" y="566527"/>
                </a:lnTo>
                <a:lnTo>
                  <a:pt x="29946" y="536590"/>
                </a:lnTo>
                <a:lnTo>
                  <a:pt x="29946" y="487545"/>
                </a:lnTo>
                <a:lnTo>
                  <a:pt x="449829" y="34648"/>
                </a:lnTo>
                <a:lnTo>
                  <a:pt x="518707" y="34648"/>
                </a:lnTo>
                <a:lnTo>
                  <a:pt x="446918" y="0"/>
                </a:lnTo>
                <a:close/>
              </a:path>
              <a:path w="1486534" h="567054">
                <a:moveTo>
                  <a:pt x="599375" y="182685"/>
                </a:moveTo>
                <a:lnTo>
                  <a:pt x="502853" y="182685"/>
                </a:lnTo>
                <a:lnTo>
                  <a:pt x="547437" y="195538"/>
                </a:lnTo>
                <a:lnTo>
                  <a:pt x="597483" y="213931"/>
                </a:lnTo>
                <a:lnTo>
                  <a:pt x="651849" y="236992"/>
                </a:lnTo>
                <a:lnTo>
                  <a:pt x="709392" y="263847"/>
                </a:lnTo>
                <a:lnTo>
                  <a:pt x="768971" y="293622"/>
                </a:lnTo>
                <a:lnTo>
                  <a:pt x="829444" y="325445"/>
                </a:lnTo>
                <a:lnTo>
                  <a:pt x="889669" y="358442"/>
                </a:lnTo>
                <a:lnTo>
                  <a:pt x="948503" y="391739"/>
                </a:lnTo>
                <a:lnTo>
                  <a:pt x="1004805" y="424463"/>
                </a:lnTo>
                <a:lnTo>
                  <a:pt x="1057433" y="455740"/>
                </a:lnTo>
                <a:lnTo>
                  <a:pt x="1105245" y="484698"/>
                </a:lnTo>
                <a:lnTo>
                  <a:pt x="1181851" y="532160"/>
                </a:lnTo>
                <a:lnTo>
                  <a:pt x="1225488" y="559861"/>
                </a:lnTo>
                <a:lnTo>
                  <a:pt x="1234517" y="565689"/>
                </a:lnTo>
                <a:lnTo>
                  <a:pt x="1237354" y="566527"/>
                </a:lnTo>
                <a:lnTo>
                  <a:pt x="1451296" y="566527"/>
                </a:lnTo>
                <a:lnTo>
                  <a:pt x="1456154" y="563804"/>
                </a:lnTo>
                <a:lnTo>
                  <a:pt x="1472643" y="536590"/>
                </a:lnTo>
                <a:lnTo>
                  <a:pt x="1244674" y="536590"/>
                </a:lnTo>
                <a:lnTo>
                  <a:pt x="1181864" y="496691"/>
                </a:lnTo>
                <a:lnTo>
                  <a:pt x="1107063" y="450487"/>
                </a:lnTo>
                <a:lnTo>
                  <a:pt x="1062291" y="423445"/>
                </a:lnTo>
                <a:lnTo>
                  <a:pt x="1013720" y="394640"/>
                </a:lnTo>
                <a:lnTo>
                  <a:pt x="962185" y="364718"/>
                </a:lnTo>
                <a:lnTo>
                  <a:pt x="908521" y="334328"/>
                </a:lnTo>
                <a:lnTo>
                  <a:pt x="853564" y="304115"/>
                </a:lnTo>
                <a:lnTo>
                  <a:pt x="798151" y="274728"/>
                </a:lnTo>
                <a:lnTo>
                  <a:pt x="743117" y="246814"/>
                </a:lnTo>
                <a:lnTo>
                  <a:pt x="689296" y="221019"/>
                </a:lnTo>
                <a:lnTo>
                  <a:pt x="637526" y="197992"/>
                </a:lnTo>
                <a:lnTo>
                  <a:pt x="599375" y="182685"/>
                </a:lnTo>
                <a:close/>
              </a:path>
              <a:path w="1486534" h="567054">
                <a:moveTo>
                  <a:pt x="498791" y="151094"/>
                </a:moveTo>
                <a:lnTo>
                  <a:pt x="441641" y="189596"/>
                </a:lnTo>
                <a:lnTo>
                  <a:pt x="400698" y="219520"/>
                </a:lnTo>
                <a:lnTo>
                  <a:pt x="353449" y="254918"/>
                </a:lnTo>
                <a:lnTo>
                  <a:pt x="303270" y="293747"/>
                </a:lnTo>
                <a:lnTo>
                  <a:pt x="253539" y="333965"/>
                </a:lnTo>
                <a:lnTo>
                  <a:pt x="207630" y="373530"/>
                </a:lnTo>
                <a:lnTo>
                  <a:pt x="168920" y="410400"/>
                </a:lnTo>
                <a:lnTo>
                  <a:pt x="140786" y="442530"/>
                </a:lnTo>
                <a:lnTo>
                  <a:pt x="124722" y="475118"/>
                </a:lnTo>
                <a:lnTo>
                  <a:pt x="127933" y="482309"/>
                </a:lnTo>
                <a:lnTo>
                  <a:pt x="240369" y="536590"/>
                </a:lnTo>
                <a:lnTo>
                  <a:pt x="309240" y="536590"/>
                </a:lnTo>
                <a:lnTo>
                  <a:pt x="160885" y="464949"/>
                </a:lnTo>
                <a:lnTo>
                  <a:pt x="178089" y="443379"/>
                </a:lnTo>
                <a:lnTo>
                  <a:pt x="238667" y="385845"/>
                </a:lnTo>
                <a:lnTo>
                  <a:pt x="278516" y="352230"/>
                </a:lnTo>
                <a:lnTo>
                  <a:pt x="322388" y="316950"/>
                </a:lnTo>
                <a:lnTo>
                  <a:pt x="368521" y="281181"/>
                </a:lnTo>
                <a:lnTo>
                  <a:pt x="415151" y="246097"/>
                </a:lnTo>
                <a:lnTo>
                  <a:pt x="460516" y="212873"/>
                </a:lnTo>
                <a:lnTo>
                  <a:pt x="502853" y="182685"/>
                </a:lnTo>
                <a:lnTo>
                  <a:pt x="599375" y="182685"/>
                </a:lnTo>
                <a:lnTo>
                  <a:pt x="588642" y="178379"/>
                </a:lnTo>
                <a:lnTo>
                  <a:pt x="543480" y="162827"/>
                </a:lnTo>
                <a:lnTo>
                  <a:pt x="502874" y="151984"/>
                </a:lnTo>
                <a:lnTo>
                  <a:pt x="498791" y="151094"/>
                </a:lnTo>
                <a:close/>
              </a:path>
              <a:path w="1486534" h="567054">
                <a:moveTo>
                  <a:pt x="518707" y="34648"/>
                </a:moveTo>
                <a:lnTo>
                  <a:pt x="449829" y="34648"/>
                </a:lnTo>
                <a:lnTo>
                  <a:pt x="1449453" y="517104"/>
                </a:lnTo>
                <a:lnTo>
                  <a:pt x="1437642" y="536590"/>
                </a:lnTo>
                <a:lnTo>
                  <a:pt x="1472643" y="536590"/>
                </a:lnTo>
                <a:lnTo>
                  <a:pt x="1485776" y="514916"/>
                </a:lnTo>
                <a:lnTo>
                  <a:pt x="1486342" y="510549"/>
                </a:lnTo>
                <a:lnTo>
                  <a:pt x="1483944" y="502476"/>
                </a:lnTo>
                <a:lnTo>
                  <a:pt x="1481085" y="499126"/>
                </a:lnTo>
                <a:lnTo>
                  <a:pt x="518707" y="3464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07550" y="11033066"/>
            <a:ext cx="845819" cy="250190"/>
          </a:xfrm>
          <a:custGeom>
            <a:avLst/>
            <a:gdLst/>
            <a:ahLst/>
            <a:cxnLst/>
            <a:rect l="l" t="t" r="r" b="b"/>
            <a:pathLst>
              <a:path w="845820" h="250190">
                <a:moveTo>
                  <a:pt x="7612" y="0"/>
                </a:moveTo>
                <a:lnTo>
                  <a:pt x="0" y="28951"/>
                </a:lnTo>
                <a:lnTo>
                  <a:pt x="837817" y="249636"/>
                </a:lnTo>
                <a:lnTo>
                  <a:pt x="845440" y="220694"/>
                </a:lnTo>
                <a:lnTo>
                  <a:pt x="76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12115" y="11023462"/>
            <a:ext cx="1701800" cy="270510"/>
          </a:xfrm>
          <a:custGeom>
            <a:avLst/>
            <a:gdLst/>
            <a:ahLst/>
            <a:cxnLst/>
            <a:rect l="l" t="t" r="r" b="b"/>
            <a:pathLst>
              <a:path w="1701800" h="270509">
                <a:moveTo>
                  <a:pt x="591089" y="0"/>
                </a:moveTo>
                <a:lnTo>
                  <a:pt x="0" y="24085"/>
                </a:lnTo>
                <a:lnTo>
                  <a:pt x="1701560" y="270109"/>
                </a:lnTo>
                <a:lnTo>
                  <a:pt x="1282349" y="99947"/>
                </a:lnTo>
                <a:lnTo>
                  <a:pt x="965365" y="17598"/>
                </a:lnTo>
                <a:lnTo>
                  <a:pt x="591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11384" y="11029743"/>
            <a:ext cx="1708150" cy="278130"/>
          </a:xfrm>
          <a:custGeom>
            <a:avLst/>
            <a:gdLst/>
            <a:ahLst/>
            <a:cxnLst/>
            <a:rect l="l" t="t" r="r" b="b"/>
            <a:pathLst>
              <a:path w="1708150" h="278129">
                <a:moveTo>
                  <a:pt x="753303" y="29912"/>
                </a:moveTo>
                <a:lnTo>
                  <a:pt x="147705" y="29912"/>
                </a:lnTo>
                <a:lnTo>
                  <a:pt x="221752" y="30197"/>
                </a:lnTo>
                <a:lnTo>
                  <a:pt x="307884" y="31736"/>
                </a:lnTo>
                <a:lnTo>
                  <a:pt x="404646" y="34954"/>
                </a:lnTo>
                <a:lnTo>
                  <a:pt x="510584" y="40279"/>
                </a:lnTo>
                <a:lnTo>
                  <a:pt x="624243" y="48139"/>
                </a:lnTo>
                <a:lnTo>
                  <a:pt x="683513" y="53153"/>
                </a:lnTo>
                <a:lnTo>
                  <a:pt x="744168" y="58960"/>
                </a:lnTo>
                <a:lnTo>
                  <a:pt x="806025" y="65614"/>
                </a:lnTo>
                <a:lnTo>
                  <a:pt x="868902" y="73169"/>
                </a:lnTo>
                <a:lnTo>
                  <a:pt x="932619" y="81678"/>
                </a:lnTo>
                <a:lnTo>
                  <a:pt x="996993" y="91194"/>
                </a:lnTo>
                <a:lnTo>
                  <a:pt x="1061842" y="101770"/>
                </a:lnTo>
                <a:lnTo>
                  <a:pt x="1126984" y="113461"/>
                </a:lnTo>
                <a:lnTo>
                  <a:pt x="1192238" y="126319"/>
                </a:lnTo>
                <a:lnTo>
                  <a:pt x="1257421" y="140398"/>
                </a:lnTo>
                <a:lnTo>
                  <a:pt x="1322351" y="155751"/>
                </a:lnTo>
                <a:lnTo>
                  <a:pt x="1386848" y="172431"/>
                </a:lnTo>
                <a:lnTo>
                  <a:pt x="1450728" y="190493"/>
                </a:lnTo>
                <a:lnTo>
                  <a:pt x="1513810" y="209989"/>
                </a:lnTo>
                <a:lnTo>
                  <a:pt x="1575913" y="230973"/>
                </a:lnTo>
                <a:lnTo>
                  <a:pt x="1636853" y="253497"/>
                </a:lnTo>
                <a:lnTo>
                  <a:pt x="1696450" y="277617"/>
                </a:lnTo>
                <a:lnTo>
                  <a:pt x="1708126" y="250047"/>
                </a:lnTo>
                <a:lnTo>
                  <a:pt x="1647982" y="225704"/>
                </a:lnTo>
                <a:lnTo>
                  <a:pt x="1586494" y="202969"/>
                </a:lnTo>
                <a:lnTo>
                  <a:pt x="1523844" y="181790"/>
                </a:lnTo>
                <a:lnTo>
                  <a:pt x="1460216" y="162112"/>
                </a:lnTo>
                <a:lnTo>
                  <a:pt x="1395792" y="143882"/>
                </a:lnTo>
                <a:lnTo>
                  <a:pt x="1330755" y="127045"/>
                </a:lnTo>
                <a:lnTo>
                  <a:pt x="1265287" y="111549"/>
                </a:lnTo>
                <a:lnTo>
                  <a:pt x="1199573" y="97338"/>
                </a:lnTo>
                <a:lnTo>
                  <a:pt x="1133793" y="84359"/>
                </a:lnTo>
                <a:lnTo>
                  <a:pt x="1068133" y="72558"/>
                </a:lnTo>
                <a:lnTo>
                  <a:pt x="1002774" y="61882"/>
                </a:lnTo>
                <a:lnTo>
                  <a:pt x="937898" y="52275"/>
                </a:lnTo>
                <a:lnTo>
                  <a:pt x="873690" y="43686"/>
                </a:lnTo>
                <a:lnTo>
                  <a:pt x="810332" y="36059"/>
                </a:lnTo>
                <a:lnTo>
                  <a:pt x="753303" y="29912"/>
                </a:lnTo>
                <a:close/>
              </a:path>
              <a:path w="1708150" h="278129">
                <a:moveTo>
                  <a:pt x="147223" y="0"/>
                </a:moveTo>
                <a:lnTo>
                  <a:pt x="114965" y="193"/>
                </a:lnTo>
                <a:lnTo>
                  <a:pt x="40479" y="1486"/>
                </a:lnTo>
                <a:lnTo>
                  <a:pt x="0" y="2861"/>
                </a:lnTo>
                <a:lnTo>
                  <a:pt x="1476" y="32755"/>
                </a:lnTo>
                <a:lnTo>
                  <a:pt x="41689" y="31390"/>
                </a:lnTo>
                <a:lnTo>
                  <a:pt x="115669" y="30105"/>
                </a:lnTo>
                <a:lnTo>
                  <a:pt x="753303" y="29912"/>
                </a:lnTo>
                <a:lnTo>
                  <a:pt x="748007" y="29341"/>
                </a:lnTo>
                <a:lnTo>
                  <a:pt x="686897" y="23478"/>
                </a:lnTo>
                <a:lnTo>
                  <a:pt x="627186" y="18416"/>
                </a:lnTo>
                <a:lnTo>
                  <a:pt x="512691" y="10479"/>
                </a:lnTo>
                <a:lnTo>
                  <a:pt x="405984" y="5100"/>
                </a:lnTo>
                <a:lnTo>
                  <a:pt x="308528" y="1848"/>
                </a:lnTo>
                <a:lnTo>
                  <a:pt x="221787" y="291"/>
                </a:lnTo>
                <a:lnTo>
                  <a:pt x="147223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85063" y="10309665"/>
            <a:ext cx="1908810" cy="914400"/>
          </a:xfrm>
          <a:custGeom>
            <a:avLst/>
            <a:gdLst/>
            <a:ahLst/>
            <a:cxnLst/>
            <a:rect l="l" t="t" r="r" b="b"/>
            <a:pathLst>
              <a:path w="1908809" h="914400">
                <a:moveTo>
                  <a:pt x="1829753" y="449599"/>
                </a:moveTo>
                <a:lnTo>
                  <a:pt x="179640" y="449599"/>
                </a:lnTo>
                <a:lnTo>
                  <a:pt x="215530" y="450017"/>
                </a:lnTo>
                <a:lnTo>
                  <a:pt x="252970" y="451122"/>
                </a:lnTo>
                <a:lnTo>
                  <a:pt x="291904" y="452987"/>
                </a:lnTo>
                <a:lnTo>
                  <a:pt x="332276" y="455685"/>
                </a:lnTo>
                <a:lnTo>
                  <a:pt x="374029" y="459287"/>
                </a:lnTo>
                <a:lnTo>
                  <a:pt x="417109" y="463867"/>
                </a:lnTo>
                <a:lnTo>
                  <a:pt x="461458" y="469496"/>
                </a:lnTo>
                <a:lnTo>
                  <a:pt x="507020" y="476248"/>
                </a:lnTo>
                <a:lnTo>
                  <a:pt x="553740" y="484194"/>
                </a:lnTo>
                <a:lnTo>
                  <a:pt x="601561" y="493406"/>
                </a:lnTo>
                <a:lnTo>
                  <a:pt x="650427" y="503958"/>
                </a:lnTo>
                <a:lnTo>
                  <a:pt x="700282" y="515922"/>
                </a:lnTo>
                <a:lnTo>
                  <a:pt x="751069" y="529370"/>
                </a:lnTo>
                <a:lnTo>
                  <a:pt x="802734" y="544373"/>
                </a:lnTo>
                <a:lnTo>
                  <a:pt x="855219" y="561006"/>
                </a:lnTo>
                <a:lnTo>
                  <a:pt x="908468" y="579340"/>
                </a:lnTo>
                <a:lnTo>
                  <a:pt x="962426" y="599447"/>
                </a:lnTo>
                <a:lnTo>
                  <a:pt x="1017036" y="621401"/>
                </a:lnTo>
                <a:lnTo>
                  <a:pt x="1072242" y="645272"/>
                </a:lnTo>
                <a:lnTo>
                  <a:pt x="1127988" y="671135"/>
                </a:lnTo>
                <a:lnTo>
                  <a:pt x="1184218" y="699060"/>
                </a:lnTo>
                <a:lnTo>
                  <a:pt x="1240875" y="729121"/>
                </a:lnTo>
                <a:lnTo>
                  <a:pt x="1297904" y="761390"/>
                </a:lnTo>
                <a:lnTo>
                  <a:pt x="1355248" y="795939"/>
                </a:lnTo>
                <a:lnTo>
                  <a:pt x="1412852" y="832841"/>
                </a:lnTo>
                <a:lnTo>
                  <a:pt x="1470659" y="872168"/>
                </a:lnTo>
                <a:lnTo>
                  <a:pt x="1528613" y="913993"/>
                </a:lnTo>
                <a:lnTo>
                  <a:pt x="1908632" y="504110"/>
                </a:lnTo>
                <a:lnTo>
                  <a:pt x="1829753" y="449599"/>
                </a:lnTo>
                <a:close/>
              </a:path>
              <a:path w="1908809" h="914400">
                <a:moveTo>
                  <a:pt x="488309" y="0"/>
                </a:moveTo>
                <a:lnTo>
                  <a:pt x="442476" y="29117"/>
                </a:lnTo>
                <a:lnTo>
                  <a:pt x="398004" y="59695"/>
                </a:lnTo>
                <a:lnTo>
                  <a:pt x="354897" y="91611"/>
                </a:lnTo>
                <a:lnTo>
                  <a:pt x="313162" y="124744"/>
                </a:lnTo>
                <a:lnTo>
                  <a:pt x="272801" y="158970"/>
                </a:lnTo>
                <a:lnTo>
                  <a:pt x="233821" y="194168"/>
                </a:lnTo>
                <a:lnTo>
                  <a:pt x="196226" y="230215"/>
                </a:lnTo>
                <a:lnTo>
                  <a:pt x="160020" y="266988"/>
                </a:lnTo>
                <a:lnTo>
                  <a:pt x="125209" y="304367"/>
                </a:lnTo>
                <a:lnTo>
                  <a:pt x="91796" y="342228"/>
                </a:lnTo>
                <a:lnTo>
                  <a:pt x="59787" y="380449"/>
                </a:lnTo>
                <a:lnTo>
                  <a:pt x="29187" y="418908"/>
                </a:lnTo>
                <a:lnTo>
                  <a:pt x="0" y="457483"/>
                </a:lnTo>
                <a:lnTo>
                  <a:pt x="25409" y="455294"/>
                </a:lnTo>
                <a:lnTo>
                  <a:pt x="52706" y="453359"/>
                </a:lnTo>
                <a:lnTo>
                  <a:pt x="81834" y="451749"/>
                </a:lnTo>
                <a:lnTo>
                  <a:pt x="112736" y="450538"/>
                </a:lnTo>
                <a:lnTo>
                  <a:pt x="145357" y="449797"/>
                </a:lnTo>
                <a:lnTo>
                  <a:pt x="1829753" y="449599"/>
                </a:lnTo>
                <a:lnTo>
                  <a:pt x="1796982" y="426952"/>
                </a:lnTo>
                <a:lnTo>
                  <a:pt x="1492537" y="256346"/>
                </a:lnTo>
                <a:lnTo>
                  <a:pt x="1041059" y="83595"/>
                </a:lnTo>
                <a:lnTo>
                  <a:pt x="488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69141" y="10294700"/>
            <a:ext cx="1939925" cy="944244"/>
          </a:xfrm>
          <a:custGeom>
            <a:avLst/>
            <a:gdLst/>
            <a:ahLst/>
            <a:cxnLst/>
            <a:rect l="l" t="t" r="r" b="b"/>
            <a:pathLst>
              <a:path w="1939925" h="944245">
                <a:moveTo>
                  <a:pt x="545398" y="479844"/>
                </a:moveTo>
                <a:lnTo>
                  <a:pt x="185978" y="479844"/>
                </a:lnTo>
                <a:lnTo>
                  <a:pt x="220657" y="480165"/>
                </a:lnTo>
                <a:lnTo>
                  <a:pt x="257044" y="481139"/>
                </a:lnTo>
                <a:lnTo>
                  <a:pt x="334686" y="485350"/>
                </a:lnTo>
                <a:lnTo>
                  <a:pt x="375813" y="488740"/>
                </a:lnTo>
                <a:lnTo>
                  <a:pt x="418394" y="493087"/>
                </a:lnTo>
                <a:lnTo>
                  <a:pt x="462364" y="498469"/>
                </a:lnTo>
                <a:lnTo>
                  <a:pt x="507660" y="504962"/>
                </a:lnTo>
                <a:lnTo>
                  <a:pt x="554218" y="512642"/>
                </a:lnTo>
                <a:lnTo>
                  <a:pt x="601975" y="521585"/>
                </a:lnTo>
                <a:lnTo>
                  <a:pt x="650867" y="531868"/>
                </a:lnTo>
                <a:lnTo>
                  <a:pt x="700830" y="543568"/>
                </a:lnTo>
                <a:lnTo>
                  <a:pt x="751801" y="556760"/>
                </a:lnTo>
                <a:lnTo>
                  <a:pt x="803717" y="571521"/>
                </a:lnTo>
                <a:lnTo>
                  <a:pt x="856513" y="587928"/>
                </a:lnTo>
                <a:lnTo>
                  <a:pt x="910126" y="606057"/>
                </a:lnTo>
                <a:lnTo>
                  <a:pt x="964492" y="625984"/>
                </a:lnTo>
                <a:lnTo>
                  <a:pt x="1019549" y="647785"/>
                </a:lnTo>
                <a:lnTo>
                  <a:pt x="1075232" y="671538"/>
                </a:lnTo>
                <a:lnTo>
                  <a:pt x="1131477" y="697318"/>
                </a:lnTo>
                <a:lnTo>
                  <a:pt x="1188221" y="725202"/>
                </a:lnTo>
                <a:lnTo>
                  <a:pt x="1245401" y="755267"/>
                </a:lnTo>
                <a:lnTo>
                  <a:pt x="1302953" y="787588"/>
                </a:lnTo>
                <a:lnTo>
                  <a:pt x="1360813" y="822242"/>
                </a:lnTo>
                <a:lnTo>
                  <a:pt x="1418918" y="859305"/>
                </a:lnTo>
                <a:lnTo>
                  <a:pt x="1477204" y="898854"/>
                </a:lnTo>
                <a:lnTo>
                  <a:pt x="1535607" y="940966"/>
                </a:lnTo>
                <a:lnTo>
                  <a:pt x="1538267" y="942945"/>
                </a:lnTo>
                <a:lnTo>
                  <a:pt x="1541419" y="943929"/>
                </a:lnTo>
                <a:lnTo>
                  <a:pt x="1548570" y="943929"/>
                </a:lnTo>
                <a:lnTo>
                  <a:pt x="1552580" y="942295"/>
                </a:lnTo>
                <a:lnTo>
                  <a:pt x="1583490" y="908956"/>
                </a:lnTo>
                <a:lnTo>
                  <a:pt x="1542665" y="908956"/>
                </a:lnTo>
                <a:lnTo>
                  <a:pt x="1500997" y="878960"/>
                </a:lnTo>
                <a:lnTo>
                  <a:pt x="1458955" y="849946"/>
                </a:lnTo>
                <a:lnTo>
                  <a:pt x="1416542" y="821917"/>
                </a:lnTo>
                <a:lnTo>
                  <a:pt x="1373767" y="794875"/>
                </a:lnTo>
                <a:lnTo>
                  <a:pt x="1330634" y="768824"/>
                </a:lnTo>
                <a:lnTo>
                  <a:pt x="1287150" y="743766"/>
                </a:lnTo>
                <a:lnTo>
                  <a:pt x="1243321" y="719705"/>
                </a:lnTo>
                <a:lnTo>
                  <a:pt x="1199153" y="696642"/>
                </a:lnTo>
                <a:lnTo>
                  <a:pt x="1154652" y="674581"/>
                </a:lnTo>
                <a:lnTo>
                  <a:pt x="1109826" y="653524"/>
                </a:lnTo>
                <a:lnTo>
                  <a:pt x="1064678" y="633475"/>
                </a:lnTo>
                <a:lnTo>
                  <a:pt x="1019217" y="614436"/>
                </a:lnTo>
                <a:lnTo>
                  <a:pt x="973448" y="596410"/>
                </a:lnTo>
                <a:lnTo>
                  <a:pt x="927376" y="579400"/>
                </a:lnTo>
                <a:lnTo>
                  <a:pt x="881009" y="563409"/>
                </a:lnTo>
                <a:lnTo>
                  <a:pt x="834353" y="548439"/>
                </a:lnTo>
                <a:lnTo>
                  <a:pt x="787413" y="534494"/>
                </a:lnTo>
                <a:lnTo>
                  <a:pt x="740196" y="521576"/>
                </a:lnTo>
                <a:lnTo>
                  <a:pt x="692707" y="509688"/>
                </a:lnTo>
                <a:lnTo>
                  <a:pt x="644954" y="498832"/>
                </a:lnTo>
                <a:lnTo>
                  <a:pt x="587630" y="487247"/>
                </a:lnTo>
                <a:lnTo>
                  <a:pt x="545398" y="479844"/>
                </a:lnTo>
                <a:close/>
              </a:path>
              <a:path w="1939925" h="944245">
                <a:moveTo>
                  <a:pt x="819446" y="30020"/>
                </a:moveTo>
                <a:lnTo>
                  <a:pt x="508330" y="30020"/>
                </a:lnTo>
                <a:lnTo>
                  <a:pt x="578620" y="32513"/>
                </a:lnTo>
                <a:lnTo>
                  <a:pt x="648063" y="37498"/>
                </a:lnTo>
                <a:lnTo>
                  <a:pt x="716571" y="44809"/>
                </a:lnTo>
                <a:lnTo>
                  <a:pt x="784061" y="54282"/>
                </a:lnTo>
                <a:lnTo>
                  <a:pt x="850446" y="65752"/>
                </a:lnTo>
                <a:lnTo>
                  <a:pt x="915642" y="79056"/>
                </a:lnTo>
                <a:lnTo>
                  <a:pt x="979564" y="94029"/>
                </a:lnTo>
                <a:lnTo>
                  <a:pt x="1042126" y="110507"/>
                </a:lnTo>
                <a:lnTo>
                  <a:pt x="1103244" y="128325"/>
                </a:lnTo>
                <a:lnTo>
                  <a:pt x="1162832" y="147320"/>
                </a:lnTo>
                <a:lnTo>
                  <a:pt x="1220805" y="167326"/>
                </a:lnTo>
                <a:lnTo>
                  <a:pt x="1277078" y="188180"/>
                </a:lnTo>
                <a:lnTo>
                  <a:pt x="1331565" y="209717"/>
                </a:lnTo>
                <a:lnTo>
                  <a:pt x="1384183" y="231773"/>
                </a:lnTo>
                <a:lnTo>
                  <a:pt x="1434845" y="254183"/>
                </a:lnTo>
                <a:lnTo>
                  <a:pt x="1483466" y="276783"/>
                </a:lnTo>
                <a:lnTo>
                  <a:pt x="1529961" y="299410"/>
                </a:lnTo>
                <a:lnTo>
                  <a:pt x="1574246" y="321898"/>
                </a:lnTo>
                <a:lnTo>
                  <a:pt x="1616235" y="344083"/>
                </a:lnTo>
                <a:lnTo>
                  <a:pt x="1655842" y="365801"/>
                </a:lnTo>
                <a:lnTo>
                  <a:pt x="1692984" y="386888"/>
                </a:lnTo>
                <a:lnTo>
                  <a:pt x="1727574" y="407179"/>
                </a:lnTo>
                <a:lnTo>
                  <a:pt x="1788758" y="444718"/>
                </a:lnTo>
                <a:lnTo>
                  <a:pt x="1838716" y="477101"/>
                </a:lnTo>
                <a:lnTo>
                  <a:pt x="1876765" y="503015"/>
                </a:lnTo>
                <a:lnTo>
                  <a:pt x="1902224" y="521146"/>
                </a:lnTo>
                <a:lnTo>
                  <a:pt x="1542665" y="908956"/>
                </a:lnTo>
                <a:lnTo>
                  <a:pt x="1583490" y="908956"/>
                </a:lnTo>
                <a:lnTo>
                  <a:pt x="1938380" y="526172"/>
                </a:lnTo>
                <a:lnTo>
                  <a:pt x="1939815" y="522036"/>
                </a:lnTo>
                <a:lnTo>
                  <a:pt x="1939124" y="513659"/>
                </a:lnTo>
                <a:lnTo>
                  <a:pt x="1900533" y="483125"/>
                </a:lnTo>
                <a:lnTo>
                  <a:pt x="1862111" y="456752"/>
                </a:lnTo>
                <a:lnTo>
                  <a:pt x="1810209" y="422910"/>
                </a:lnTo>
                <a:lnTo>
                  <a:pt x="1745631" y="383153"/>
                </a:lnTo>
                <a:lnTo>
                  <a:pt x="1708839" y="361544"/>
                </a:lnTo>
                <a:lnTo>
                  <a:pt x="1669180" y="339039"/>
                </a:lnTo>
                <a:lnTo>
                  <a:pt x="1626753" y="315834"/>
                </a:lnTo>
                <a:lnTo>
                  <a:pt x="1581660" y="292122"/>
                </a:lnTo>
                <a:lnTo>
                  <a:pt x="1534001" y="268099"/>
                </a:lnTo>
                <a:lnTo>
                  <a:pt x="1483876" y="243958"/>
                </a:lnTo>
                <a:lnTo>
                  <a:pt x="1431385" y="219895"/>
                </a:lnTo>
                <a:lnTo>
                  <a:pt x="1376630" y="196103"/>
                </a:lnTo>
                <a:lnTo>
                  <a:pt x="1319711" y="172777"/>
                </a:lnTo>
                <a:lnTo>
                  <a:pt x="1260727" y="150112"/>
                </a:lnTo>
                <a:lnTo>
                  <a:pt x="1199781" y="128301"/>
                </a:lnTo>
                <a:lnTo>
                  <a:pt x="1136971" y="107540"/>
                </a:lnTo>
                <a:lnTo>
                  <a:pt x="1072399" y="88023"/>
                </a:lnTo>
                <a:lnTo>
                  <a:pt x="1006165" y="69945"/>
                </a:lnTo>
                <a:lnTo>
                  <a:pt x="938370" y="53498"/>
                </a:lnTo>
                <a:lnTo>
                  <a:pt x="869114" y="38880"/>
                </a:lnTo>
                <a:lnTo>
                  <a:pt x="819446" y="30020"/>
                </a:lnTo>
                <a:close/>
              </a:path>
              <a:path w="1939925" h="944245">
                <a:moveTo>
                  <a:pt x="504434" y="0"/>
                </a:moveTo>
                <a:lnTo>
                  <a:pt x="454914" y="28479"/>
                </a:lnTo>
                <a:lnTo>
                  <a:pt x="413805" y="56484"/>
                </a:lnTo>
                <a:lnTo>
                  <a:pt x="373169" y="86146"/>
                </a:lnTo>
                <a:lnTo>
                  <a:pt x="333056" y="117417"/>
                </a:lnTo>
                <a:lnTo>
                  <a:pt x="293516" y="150251"/>
                </a:lnTo>
                <a:lnTo>
                  <a:pt x="254600" y="184601"/>
                </a:lnTo>
                <a:lnTo>
                  <a:pt x="216358" y="220420"/>
                </a:lnTo>
                <a:lnTo>
                  <a:pt x="178840" y="257661"/>
                </a:lnTo>
                <a:lnTo>
                  <a:pt x="142096" y="296277"/>
                </a:lnTo>
                <a:lnTo>
                  <a:pt x="106178" y="336221"/>
                </a:lnTo>
                <a:lnTo>
                  <a:pt x="71134" y="377447"/>
                </a:lnTo>
                <a:lnTo>
                  <a:pt x="37016" y="419908"/>
                </a:lnTo>
                <a:lnTo>
                  <a:pt x="3874" y="463556"/>
                </a:lnTo>
                <a:lnTo>
                  <a:pt x="0" y="474676"/>
                </a:lnTo>
                <a:lnTo>
                  <a:pt x="5790" y="484948"/>
                </a:lnTo>
                <a:lnTo>
                  <a:pt x="11329" y="487932"/>
                </a:lnTo>
                <a:lnTo>
                  <a:pt x="17318" y="487335"/>
                </a:lnTo>
                <a:lnTo>
                  <a:pt x="40418" y="485347"/>
                </a:lnTo>
                <a:lnTo>
                  <a:pt x="92820" y="482029"/>
                </a:lnTo>
                <a:lnTo>
                  <a:pt x="153069" y="480098"/>
                </a:lnTo>
                <a:lnTo>
                  <a:pt x="545398" y="479844"/>
                </a:lnTo>
                <a:lnTo>
                  <a:pt x="531808" y="477461"/>
                </a:lnTo>
                <a:lnTo>
                  <a:pt x="477575" y="469357"/>
                </a:lnTo>
                <a:lnTo>
                  <a:pt x="425014" y="462819"/>
                </a:lnTo>
                <a:lnTo>
                  <a:pt x="374211" y="457730"/>
                </a:lnTo>
                <a:lnTo>
                  <a:pt x="335217" y="454740"/>
                </a:lnTo>
                <a:lnTo>
                  <a:pt x="47946" y="454740"/>
                </a:lnTo>
                <a:lnTo>
                  <a:pt x="81967" y="411498"/>
                </a:lnTo>
                <a:lnTo>
                  <a:pt x="116955" y="369517"/>
                </a:lnTo>
                <a:lnTo>
                  <a:pt x="152857" y="328847"/>
                </a:lnTo>
                <a:lnTo>
                  <a:pt x="189619" y="289536"/>
                </a:lnTo>
                <a:lnTo>
                  <a:pt x="227189" y="251636"/>
                </a:lnTo>
                <a:lnTo>
                  <a:pt x="265514" y="215196"/>
                </a:lnTo>
                <a:lnTo>
                  <a:pt x="304540" y="180266"/>
                </a:lnTo>
                <a:lnTo>
                  <a:pt x="344214" y="146896"/>
                </a:lnTo>
                <a:lnTo>
                  <a:pt x="384483" y="115137"/>
                </a:lnTo>
                <a:lnTo>
                  <a:pt x="425294" y="85038"/>
                </a:lnTo>
                <a:lnTo>
                  <a:pt x="466594" y="56648"/>
                </a:lnTo>
                <a:lnTo>
                  <a:pt x="508330" y="30020"/>
                </a:lnTo>
                <a:lnTo>
                  <a:pt x="819446" y="30020"/>
                </a:lnTo>
                <a:lnTo>
                  <a:pt x="798497" y="26283"/>
                </a:lnTo>
                <a:lnTo>
                  <a:pt x="726620" y="15901"/>
                </a:lnTo>
                <a:lnTo>
                  <a:pt x="653584" y="7931"/>
                </a:lnTo>
                <a:lnTo>
                  <a:pt x="579488" y="2566"/>
                </a:lnTo>
                <a:lnTo>
                  <a:pt x="504434" y="0"/>
                </a:lnTo>
                <a:close/>
              </a:path>
              <a:path w="1939925" h="944245">
                <a:moveTo>
                  <a:pt x="190276" y="449546"/>
                </a:moveTo>
                <a:lnTo>
                  <a:pt x="151569" y="449920"/>
                </a:lnTo>
                <a:lnTo>
                  <a:pt x="114894" y="450977"/>
                </a:lnTo>
                <a:lnTo>
                  <a:pt x="80327" y="452616"/>
                </a:lnTo>
                <a:lnTo>
                  <a:pt x="47946" y="454740"/>
                </a:lnTo>
                <a:lnTo>
                  <a:pt x="335217" y="454740"/>
                </a:lnTo>
                <a:lnTo>
                  <a:pt x="325251" y="453975"/>
                </a:lnTo>
                <a:lnTo>
                  <a:pt x="278219" y="451437"/>
                </a:lnTo>
                <a:lnTo>
                  <a:pt x="233199" y="449999"/>
                </a:lnTo>
                <a:lnTo>
                  <a:pt x="190276" y="4495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9425" y="10748762"/>
            <a:ext cx="1504315" cy="544830"/>
          </a:xfrm>
          <a:custGeom>
            <a:avLst/>
            <a:gdLst/>
            <a:ahLst/>
            <a:cxnLst/>
            <a:rect l="l" t="t" r="r" b="b"/>
            <a:pathLst>
              <a:path w="1504315" h="544829">
                <a:moveTo>
                  <a:pt x="445756" y="0"/>
                </a:moveTo>
                <a:lnTo>
                  <a:pt x="0" y="457096"/>
                </a:lnTo>
                <a:lnTo>
                  <a:pt x="0" y="544810"/>
                </a:lnTo>
                <a:lnTo>
                  <a:pt x="315079" y="544810"/>
                </a:lnTo>
                <a:lnTo>
                  <a:pt x="150267" y="465242"/>
                </a:lnTo>
                <a:lnTo>
                  <a:pt x="167157" y="421044"/>
                </a:lnTo>
                <a:lnTo>
                  <a:pt x="210151" y="374501"/>
                </a:lnTo>
                <a:lnTo>
                  <a:pt x="312879" y="296986"/>
                </a:lnTo>
                <a:lnTo>
                  <a:pt x="508968" y="159869"/>
                </a:lnTo>
                <a:lnTo>
                  <a:pt x="777043" y="159869"/>
                </a:lnTo>
                <a:lnTo>
                  <a:pt x="445756" y="0"/>
                </a:lnTo>
                <a:close/>
              </a:path>
              <a:path w="1504315" h="544829">
                <a:moveTo>
                  <a:pt x="777043" y="159869"/>
                </a:moveTo>
                <a:lnTo>
                  <a:pt x="508968" y="159869"/>
                </a:lnTo>
                <a:lnTo>
                  <a:pt x="650152" y="194073"/>
                </a:lnTo>
                <a:lnTo>
                  <a:pt x="774354" y="245572"/>
                </a:lnTo>
                <a:lnTo>
                  <a:pt x="951002" y="350455"/>
                </a:lnTo>
                <a:lnTo>
                  <a:pt x="1249522" y="544810"/>
                </a:lnTo>
                <a:lnTo>
                  <a:pt x="1481598" y="544810"/>
                </a:lnTo>
                <a:lnTo>
                  <a:pt x="1504278" y="510811"/>
                </a:lnTo>
                <a:lnTo>
                  <a:pt x="777043" y="15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4468" y="10732510"/>
            <a:ext cx="1535430" cy="576580"/>
          </a:xfrm>
          <a:custGeom>
            <a:avLst/>
            <a:gdLst/>
            <a:ahLst/>
            <a:cxnLst/>
            <a:rect l="l" t="t" r="r" b="b"/>
            <a:pathLst>
              <a:path w="1535429" h="576579">
                <a:moveTo>
                  <a:pt x="461451" y="0"/>
                </a:moveTo>
                <a:lnTo>
                  <a:pt x="454499" y="1183"/>
                </a:lnTo>
                <a:lnTo>
                  <a:pt x="1528" y="465692"/>
                </a:lnTo>
                <a:lnTo>
                  <a:pt x="0" y="469451"/>
                </a:lnTo>
                <a:lnTo>
                  <a:pt x="13" y="569346"/>
                </a:lnTo>
                <a:lnTo>
                  <a:pt x="6701" y="576034"/>
                </a:lnTo>
                <a:lnTo>
                  <a:pt x="337005" y="576034"/>
                </a:lnTo>
                <a:lnTo>
                  <a:pt x="29936" y="546098"/>
                </a:lnTo>
                <a:lnTo>
                  <a:pt x="29936" y="479451"/>
                </a:lnTo>
                <a:lnTo>
                  <a:pt x="463912" y="34417"/>
                </a:lnTo>
                <a:lnTo>
                  <a:pt x="532776" y="34417"/>
                </a:lnTo>
                <a:lnTo>
                  <a:pt x="461451" y="0"/>
                </a:lnTo>
                <a:close/>
              </a:path>
              <a:path w="1535429" h="576579">
                <a:moveTo>
                  <a:pt x="624507" y="192172"/>
                </a:moveTo>
                <a:lnTo>
                  <a:pt x="527062" y="192172"/>
                </a:lnTo>
                <a:lnTo>
                  <a:pt x="572782" y="205255"/>
                </a:lnTo>
                <a:lnTo>
                  <a:pt x="623671" y="223820"/>
                </a:lnTo>
                <a:lnTo>
                  <a:pt x="678618" y="246999"/>
                </a:lnTo>
                <a:lnTo>
                  <a:pt x="736511" y="273925"/>
                </a:lnTo>
                <a:lnTo>
                  <a:pt x="796238" y="303730"/>
                </a:lnTo>
                <a:lnTo>
                  <a:pt x="856687" y="335547"/>
                </a:lnTo>
                <a:lnTo>
                  <a:pt x="916746" y="368509"/>
                </a:lnTo>
                <a:lnTo>
                  <a:pt x="975302" y="401749"/>
                </a:lnTo>
                <a:lnTo>
                  <a:pt x="1031245" y="434399"/>
                </a:lnTo>
                <a:lnTo>
                  <a:pt x="1083462" y="465592"/>
                </a:lnTo>
                <a:lnTo>
                  <a:pt x="1130841" y="494460"/>
                </a:lnTo>
                <a:lnTo>
                  <a:pt x="1206639" y="541756"/>
                </a:lnTo>
                <a:lnTo>
                  <a:pt x="1249743" y="569346"/>
                </a:lnTo>
                <a:lnTo>
                  <a:pt x="1258705" y="575176"/>
                </a:lnTo>
                <a:lnTo>
                  <a:pt x="1261553" y="576034"/>
                </a:lnTo>
                <a:lnTo>
                  <a:pt x="1501577" y="576034"/>
                </a:lnTo>
                <a:lnTo>
                  <a:pt x="1506236" y="573542"/>
                </a:lnTo>
                <a:lnTo>
                  <a:pt x="1524535" y="546098"/>
                </a:lnTo>
                <a:lnTo>
                  <a:pt x="1268935" y="546098"/>
                </a:lnTo>
                <a:lnTo>
                  <a:pt x="1206773" y="506283"/>
                </a:lnTo>
                <a:lnTo>
                  <a:pt x="1132741" y="460235"/>
                </a:lnTo>
                <a:lnTo>
                  <a:pt x="1088381" y="433283"/>
                </a:lnTo>
                <a:lnTo>
                  <a:pt x="1040207" y="404568"/>
                </a:lnTo>
                <a:lnTo>
                  <a:pt x="989029" y="374730"/>
                </a:lnTo>
                <a:lnTo>
                  <a:pt x="935658" y="344411"/>
                </a:lnTo>
                <a:lnTo>
                  <a:pt x="880907" y="314253"/>
                </a:lnTo>
                <a:lnTo>
                  <a:pt x="825584" y="284895"/>
                </a:lnTo>
                <a:lnTo>
                  <a:pt x="770503" y="256981"/>
                </a:lnTo>
                <a:lnTo>
                  <a:pt x="716473" y="231150"/>
                </a:lnTo>
                <a:lnTo>
                  <a:pt x="664306" y="208045"/>
                </a:lnTo>
                <a:lnTo>
                  <a:pt x="624507" y="192172"/>
                </a:lnTo>
                <a:close/>
              </a:path>
              <a:path w="1535429" h="576579">
                <a:moveTo>
                  <a:pt x="523031" y="160633"/>
                </a:moveTo>
                <a:lnTo>
                  <a:pt x="465991" y="198786"/>
                </a:lnTo>
                <a:lnTo>
                  <a:pt x="425106" y="228495"/>
                </a:lnTo>
                <a:lnTo>
                  <a:pt x="377915" y="263681"/>
                </a:lnTo>
                <a:lnTo>
                  <a:pt x="327784" y="302335"/>
                </a:lnTo>
                <a:lnTo>
                  <a:pt x="278078" y="342449"/>
                </a:lnTo>
                <a:lnTo>
                  <a:pt x="232165" y="382018"/>
                </a:lnTo>
                <a:lnTo>
                  <a:pt x="193408" y="419032"/>
                </a:lnTo>
                <a:lnTo>
                  <a:pt x="165176" y="451484"/>
                </a:lnTo>
                <a:lnTo>
                  <a:pt x="148833" y="484383"/>
                </a:lnTo>
                <a:lnTo>
                  <a:pt x="152152" y="491817"/>
                </a:lnTo>
                <a:lnTo>
                  <a:pt x="264588" y="546098"/>
                </a:lnTo>
                <a:lnTo>
                  <a:pt x="333457" y="546098"/>
                </a:lnTo>
                <a:lnTo>
                  <a:pt x="185031" y="474446"/>
                </a:lnTo>
                <a:lnTo>
                  <a:pt x="202225" y="452582"/>
                </a:lnTo>
                <a:lnTo>
                  <a:pt x="262818" y="394737"/>
                </a:lnTo>
                <a:lnTo>
                  <a:pt x="302684" y="361086"/>
                </a:lnTo>
                <a:lnTo>
                  <a:pt x="346575" y="325837"/>
                </a:lnTo>
                <a:lnTo>
                  <a:pt x="392725" y="290156"/>
                </a:lnTo>
                <a:lnTo>
                  <a:pt x="439367" y="255208"/>
                </a:lnTo>
                <a:lnTo>
                  <a:pt x="484734" y="222158"/>
                </a:lnTo>
                <a:lnTo>
                  <a:pt x="527062" y="192172"/>
                </a:lnTo>
                <a:lnTo>
                  <a:pt x="624507" y="192172"/>
                </a:lnTo>
                <a:lnTo>
                  <a:pt x="614813" y="188306"/>
                </a:lnTo>
                <a:lnTo>
                  <a:pt x="568805" y="172574"/>
                </a:lnTo>
                <a:lnTo>
                  <a:pt x="527093" y="161492"/>
                </a:lnTo>
                <a:lnTo>
                  <a:pt x="523031" y="160633"/>
                </a:lnTo>
                <a:close/>
              </a:path>
              <a:path w="1535429" h="576579">
                <a:moveTo>
                  <a:pt x="532776" y="34417"/>
                </a:moveTo>
                <a:lnTo>
                  <a:pt x="463912" y="34417"/>
                </a:lnTo>
                <a:lnTo>
                  <a:pt x="1497252" y="533051"/>
                </a:lnTo>
                <a:lnTo>
                  <a:pt x="1488551" y="546098"/>
                </a:lnTo>
                <a:lnTo>
                  <a:pt x="1524535" y="546098"/>
                </a:lnTo>
                <a:lnTo>
                  <a:pt x="1534099" y="531753"/>
                </a:lnTo>
                <a:lnTo>
                  <a:pt x="1534832" y="527282"/>
                </a:lnTo>
                <a:lnTo>
                  <a:pt x="1532550" y="518947"/>
                </a:lnTo>
                <a:lnTo>
                  <a:pt x="1529649" y="515460"/>
                </a:lnTo>
                <a:lnTo>
                  <a:pt x="532776" y="3441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74218" y="8946610"/>
            <a:ext cx="1408430" cy="1806575"/>
          </a:xfrm>
          <a:custGeom>
            <a:avLst/>
            <a:gdLst/>
            <a:ahLst/>
            <a:cxnLst/>
            <a:rect l="l" t="t" r="r" b="b"/>
            <a:pathLst>
              <a:path w="1408429" h="1806575">
                <a:moveTo>
                  <a:pt x="1228538" y="0"/>
                </a:moveTo>
                <a:lnTo>
                  <a:pt x="1130907" y="0"/>
                </a:lnTo>
                <a:lnTo>
                  <a:pt x="1282571" y="522488"/>
                </a:lnTo>
                <a:lnTo>
                  <a:pt x="1215322" y="884796"/>
                </a:lnTo>
                <a:lnTo>
                  <a:pt x="823140" y="1256255"/>
                </a:lnTo>
                <a:lnTo>
                  <a:pt x="0" y="1806196"/>
                </a:lnTo>
                <a:lnTo>
                  <a:pt x="447483" y="1806196"/>
                </a:lnTo>
                <a:lnTo>
                  <a:pt x="1090775" y="1280663"/>
                </a:lnTo>
                <a:lnTo>
                  <a:pt x="1386566" y="917339"/>
                </a:lnTo>
                <a:lnTo>
                  <a:pt x="1408079" y="546895"/>
                </a:lnTo>
                <a:lnTo>
                  <a:pt x="1228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7990" y="8931646"/>
            <a:ext cx="1324610" cy="1836420"/>
          </a:xfrm>
          <a:custGeom>
            <a:avLst/>
            <a:gdLst/>
            <a:ahLst/>
            <a:cxnLst/>
            <a:rect l="l" t="t" r="r" b="b"/>
            <a:pathLst>
              <a:path w="1324609" h="1836420">
                <a:moveTo>
                  <a:pt x="1251040" y="0"/>
                </a:moveTo>
                <a:lnTo>
                  <a:pt x="1142310" y="0"/>
                </a:lnTo>
                <a:lnTo>
                  <a:pt x="1137787" y="2335"/>
                </a:lnTo>
                <a:lnTo>
                  <a:pt x="1132154" y="10188"/>
                </a:lnTo>
                <a:lnTo>
                  <a:pt x="1131421" y="15235"/>
                </a:lnTo>
                <a:lnTo>
                  <a:pt x="1132981" y="19821"/>
                </a:lnTo>
                <a:lnTo>
                  <a:pt x="1134759" y="25647"/>
                </a:lnTo>
                <a:lnTo>
                  <a:pt x="1144485" y="67340"/>
                </a:lnTo>
                <a:lnTo>
                  <a:pt x="1155107" y="145959"/>
                </a:lnTo>
                <a:lnTo>
                  <a:pt x="1157819" y="194617"/>
                </a:lnTo>
                <a:lnTo>
                  <a:pt x="1157891" y="236173"/>
                </a:lnTo>
                <a:lnTo>
                  <a:pt x="1157827" y="257750"/>
                </a:lnTo>
                <a:lnTo>
                  <a:pt x="1153475" y="324912"/>
                </a:lnTo>
                <a:lnTo>
                  <a:pt x="1143849" y="398960"/>
                </a:lnTo>
                <a:lnTo>
                  <a:pt x="1127848" y="479424"/>
                </a:lnTo>
                <a:lnTo>
                  <a:pt x="1104374" y="565836"/>
                </a:lnTo>
                <a:lnTo>
                  <a:pt x="1085948" y="621070"/>
                </a:lnTo>
                <a:lnTo>
                  <a:pt x="1063578" y="679418"/>
                </a:lnTo>
                <a:lnTo>
                  <a:pt x="1036901" y="740702"/>
                </a:lnTo>
                <a:lnTo>
                  <a:pt x="1005555" y="804748"/>
                </a:lnTo>
                <a:lnTo>
                  <a:pt x="969176" y="871379"/>
                </a:lnTo>
                <a:lnTo>
                  <a:pt x="948986" y="905609"/>
                </a:lnTo>
                <a:lnTo>
                  <a:pt x="927402" y="940419"/>
                </a:lnTo>
                <a:lnTo>
                  <a:pt x="904379" y="975788"/>
                </a:lnTo>
                <a:lnTo>
                  <a:pt x="879870" y="1011693"/>
                </a:lnTo>
                <a:lnTo>
                  <a:pt x="853832" y="1048113"/>
                </a:lnTo>
                <a:lnTo>
                  <a:pt x="826219" y="1085025"/>
                </a:lnTo>
                <a:lnTo>
                  <a:pt x="796984" y="1122408"/>
                </a:lnTo>
                <a:lnTo>
                  <a:pt x="766084" y="1160239"/>
                </a:lnTo>
                <a:lnTo>
                  <a:pt x="733472" y="1198497"/>
                </a:lnTo>
                <a:lnTo>
                  <a:pt x="699103" y="1237159"/>
                </a:lnTo>
                <a:lnTo>
                  <a:pt x="662933" y="1276204"/>
                </a:lnTo>
                <a:lnTo>
                  <a:pt x="624915" y="1315610"/>
                </a:lnTo>
                <a:lnTo>
                  <a:pt x="585004" y="1355354"/>
                </a:lnTo>
                <a:lnTo>
                  <a:pt x="543155" y="1395415"/>
                </a:lnTo>
                <a:lnTo>
                  <a:pt x="499322" y="1435770"/>
                </a:lnTo>
                <a:lnTo>
                  <a:pt x="453461" y="1476399"/>
                </a:lnTo>
                <a:lnTo>
                  <a:pt x="405525" y="1517277"/>
                </a:lnTo>
                <a:lnTo>
                  <a:pt x="355470" y="1558385"/>
                </a:lnTo>
                <a:lnTo>
                  <a:pt x="303251" y="1599700"/>
                </a:lnTo>
                <a:lnTo>
                  <a:pt x="248821" y="1641199"/>
                </a:lnTo>
                <a:lnTo>
                  <a:pt x="192136" y="1682861"/>
                </a:lnTo>
                <a:lnTo>
                  <a:pt x="133149" y="1724664"/>
                </a:lnTo>
                <a:lnTo>
                  <a:pt x="71817" y="1766586"/>
                </a:lnTo>
                <a:lnTo>
                  <a:pt x="2533" y="1812217"/>
                </a:lnTo>
                <a:lnTo>
                  <a:pt x="0" y="1819054"/>
                </a:lnTo>
                <a:lnTo>
                  <a:pt x="3759" y="1831787"/>
                </a:lnTo>
                <a:lnTo>
                  <a:pt x="9601" y="1836143"/>
                </a:lnTo>
                <a:lnTo>
                  <a:pt x="467074" y="1836143"/>
                </a:lnTo>
                <a:lnTo>
                  <a:pt x="470352" y="1835022"/>
                </a:lnTo>
                <a:lnTo>
                  <a:pt x="477171" y="1829560"/>
                </a:lnTo>
                <a:lnTo>
                  <a:pt x="488232" y="1820475"/>
                </a:lnTo>
                <a:lnTo>
                  <a:pt x="505188" y="1806206"/>
                </a:lnTo>
                <a:lnTo>
                  <a:pt x="66385" y="1806206"/>
                </a:lnTo>
                <a:lnTo>
                  <a:pt x="129853" y="1763354"/>
                </a:lnTo>
                <a:lnTo>
                  <a:pt x="190888" y="1720607"/>
                </a:lnTo>
                <a:lnTo>
                  <a:pt x="249535" y="1677989"/>
                </a:lnTo>
                <a:lnTo>
                  <a:pt x="305842" y="1635523"/>
                </a:lnTo>
                <a:lnTo>
                  <a:pt x="359856" y="1593232"/>
                </a:lnTo>
                <a:lnTo>
                  <a:pt x="411625" y="1551140"/>
                </a:lnTo>
                <a:lnTo>
                  <a:pt x="461195" y="1509269"/>
                </a:lnTo>
                <a:lnTo>
                  <a:pt x="508614" y="1467643"/>
                </a:lnTo>
                <a:lnTo>
                  <a:pt x="553929" y="1426286"/>
                </a:lnTo>
                <a:lnTo>
                  <a:pt x="597187" y="1385220"/>
                </a:lnTo>
                <a:lnTo>
                  <a:pt x="638435" y="1344469"/>
                </a:lnTo>
                <a:lnTo>
                  <a:pt x="677721" y="1304056"/>
                </a:lnTo>
                <a:lnTo>
                  <a:pt x="715092" y="1264005"/>
                </a:lnTo>
                <a:lnTo>
                  <a:pt x="750594" y="1224338"/>
                </a:lnTo>
                <a:lnTo>
                  <a:pt x="784276" y="1185079"/>
                </a:lnTo>
                <a:lnTo>
                  <a:pt x="816184" y="1146251"/>
                </a:lnTo>
                <a:lnTo>
                  <a:pt x="846365" y="1107877"/>
                </a:lnTo>
                <a:lnTo>
                  <a:pt x="874867" y="1069981"/>
                </a:lnTo>
                <a:lnTo>
                  <a:pt x="901737" y="1032586"/>
                </a:lnTo>
                <a:lnTo>
                  <a:pt x="927022" y="995715"/>
                </a:lnTo>
                <a:lnTo>
                  <a:pt x="950770" y="959392"/>
                </a:lnTo>
                <a:lnTo>
                  <a:pt x="973026" y="923639"/>
                </a:lnTo>
                <a:lnTo>
                  <a:pt x="993840" y="888480"/>
                </a:lnTo>
                <a:lnTo>
                  <a:pt x="1013257" y="853938"/>
                </a:lnTo>
                <a:lnTo>
                  <a:pt x="1031325" y="820037"/>
                </a:lnTo>
                <a:lnTo>
                  <a:pt x="1063603" y="754248"/>
                </a:lnTo>
                <a:lnTo>
                  <a:pt x="1091052" y="691301"/>
                </a:lnTo>
                <a:lnTo>
                  <a:pt x="1114048" y="631380"/>
                </a:lnTo>
                <a:lnTo>
                  <a:pt x="1132970" y="574673"/>
                </a:lnTo>
                <a:lnTo>
                  <a:pt x="1153844" y="499577"/>
                </a:lnTo>
                <a:lnTo>
                  <a:pt x="1169182" y="428852"/>
                </a:lnTo>
                <a:lnTo>
                  <a:pt x="1179645" y="362745"/>
                </a:lnTo>
                <a:lnTo>
                  <a:pt x="1185892" y="301505"/>
                </a:lnTo>
                <a:lnTo>
                  <a:pt x="1188583" y="245379"/>
                </a:lnTo>
                <a:lnTo>
                  <a:pt x="1188380" y="194617"/>
                </a:lnTo>
                <a:lnTo>
                  <a:pt x="1185943" y="149466"/>
                </a:lnTo>
                <a:lnTo>
                  <a:pt x="1181931" y="110174"/>
                </a:lnTo>
                <a:lnTo>
                  <a:pt x="1171826" y="50160"/>
                </a:lnTo>
                <a:lnTo>
                  <a:pt x="1167053" y="29936"/>
                </a:lnTo>
                <a:lnTo>
                  <a:pt x="1265744" y="29936"/>
                </a:lnTo>
                <a:lnTo>
                  <a:pt x="1258809" y="9779"/>
                </a:lnTo>
                <a:lnTo>
                  <a:pt x="1256642" y="3884"/>
                </a:lnTo>
                <a:lnTo>
                  <a:pt x="1251040" y="0"/>
                </a:lnTo>
                <a:close/>
              </a:path>
              <a:path w="1324609" h="1836420">
                <a:moveTo>
                  <a:pt x="1265744" y="29936"/>
                </a:moveTo>
                <a:lnTo>
                  <a:pt x="1234276" y="29936"/>
                </a:lnTo>
                <a:lnTo>
                  <a:pt x="1251283" y="81730"/>
                </a:lnTo>
                <a:lnTo>
                  <a:pt x="1265240" y="133398"/>
                </a:lnTo>
                <a:lnTo>
                  <a:pt x="1276265" y="184893"/>
                </a:lnTo>
                <a:lnTo>
                  <a:pt x="1284477" y="236173"/>
                </a:lnTo>
                <a:lnTo>
                  <a:pt x="1289995" y="287193"/>
                </a:lnTo>
                <a:lnTo>
                  <a:pt x="1292937" y="337910"/>
                </a:lnTo>
                <a:lnTo>
                  <a:pt x="1293424" y="388278"/>
                </a:lnTo>
                <a:lnTo>
                  <a:pt x="1291572" y="438254"/>
                </a:lnTo>
                <a:lnTo>
                  <a:pt x="1287502" y="487794"/>
                </a:lnTo>
                <a:lnTo>
                  <a:pt x="1281332" y="536854"/>
                </a:lnTo>
                <a:lnTo>
                  <a:pt x="1273181" y="585389"/>
                </a:lnTo>
                <a:lnTo>
                  <a:pt x="1263167" y="633356"/>
                </a:lnTo>
                <a:lnTo>
                  <a:pt x="1251410" y="680710"/>
                </a:lnTo>
                <a:lnTo>
                  <a:pt x="1238028" y="727407"/>
                </a:lnTo>
                <a:lnTo>
                  <a:pt x="1223140" y="773403"/>
                </a:lnTo>
                <a:lnTo>
                  <a:pt x="1206865" y="818654"/>
                </a:lnTo>
                <a:lnTo>
                  <a:pt x="1189321" y="863116"/>
                </a:lnTo>
                <a:lnTo>
                  <a:pt x="1170628" y="906745"/>
                </a:lnTo>
                <a:lnTo>
                  <a:pt x="1150904" y="949497"/>
                </a:lnTo>
                <a:lnTo>
                  <a:pt x="1130268" y="991327"/>
                </a:lnTo>
                <a:lnTo>
                  <a:pt x="1108839" y="1032191"/>
                </a:lnTo>
                <a:lnTo>
                  <a:pt x="1086736" y="1072046"/>
                </a:lnTo>
                <a:lnTo>
                  <a:pt x="1064077" y="1110847"/>
                </a:lnTo>
                <a:lnTo>
                  <a:pt x="1040982" y="1148550"/>
                </a:lnTo>
                <a:lnTo>
                  <a:pt x="1017568" y="1185112"/>
                </a:lnTo>
                <a:lnTo>
                  <a:pt x="993956" y="1220487"/>
                </a:lnTo>
                <a:lnTo>
                  <a:pt x="970263" y="1254631"/>
                </a:lnTo>
                <a:lnTo>
                  <a:pt x="926098" y="1315175"/>
                </a:lnTo>
                <a:lnTo>
                  <a:pt x="881344" y="1373018"/>
                </a:lnTo>
                <a:lnTo>
                  <a:pt x="836469" y="1428000"/>
                </a:lnTo>
                <a:lnTo>
                  <a:pt x="791940" y="1479960"/>
                </a:lnTo>
                <a:lnTo>
                  <a:pt x="748223" y="1528737"/>
                </a:lnTo>
                <a:lnTo>
                  <a:pt x="705786" y="1574172"/>
                </a:lnTo>
                <a:lnTo>
                  <a:pt x="665094" y="1616104"/>
                </a:lnTo>
                <a:lnTo>
                  <a:pt x="626616" y="1654373"/>
                </a:lnTo>
                <a:lnTo>
                  <a:pt x="590817" y="1688817"/>
                </a:lnTo>
                <a:lnTo>
                  <a:pt x="558166" y="1719278"/>
                </a:lnTo>
                <a:lnTo>
                  <a:pt x="529127" y="1745594"/>
                </a:lnTo>
                <a:lnTo>
                  <a:pt x="483759" y="1785152"/>
                </a:lnTo>
                <a:lnTo>
                  <a:pt x="458446" y="1806206"/>
                </a:lnTo>
                <a:lnTo>
                  <a:pt x="505188" y="1806206"/>
                </a:lnTo>
                <a:lnTo>
                  <a:pt x="556856" y="1760908"/>
                </a:lnTo>
                <a:lnTo>
                  <a:pt x="589619" y="1730942"/>
                </a:lnTo>
                <a:lnTo>
                  <a:pt x="626363" y="1696253"/>
                </a:lnTo>
                <a:lnTo>
                  <a:pt x="666511" y="1657038"/>
                </a:lnTo>
                <a:lnTo>
                  <a:pt x="709484" y="1613495"/>
                </a:lnTo>
                <a:lnTo>
                  <a:pt x="754705" y="1565824"/>
                </a:lnTo>
                <a:lnTo>
                  <a:pt x="801596" y="1514223"/>
                </a:lnTo>
                <a:lnTo>
                  <a:pt x="849579" y="1458890"/>
                </a:lnTo>
                <a:lnTo>
                  <a:pt x="898077" y="1400023"/>
                </a:lnTo>
                <a:lnTo>
                  <a:pt x="946511" y="1337822"/>
                </a:lnTo>
                <a:lnTo>
                  <a:pt x="994304" y="1272484"/>
                </a:lnTo>
                <a:lnTo>
                  <a:pt x="1025652" y="1227109"/>
                </a:lnTo>
                <a:lnTo>
                  <a:pt x="1055477" y="1181774"/>
                </a:lnTo>
                <a:lnTo>
                  <a:pt x="1083773" y="1136496"/>
                </a:lnTo>
                <a:lnTo>
                  <a:pt x="1110532" y="1091289"/>
                </a:lnTo>
                <a:lnTo>
                  <a:pt x="1135747" y="1046168"/>
                </a:lnTo>
                <a:lnTo>
                  <a:pt x="1159410" y="1001147"/>
                </a:lnTo>
                <a:lnTo>
                  <a:pt x="1181515" y="956242"/>
                </a:lnTo>
                <a:lnTo>
                  <a:pt x="1202053" y="911468"/>
                </a:lnTo>
                <a:lnTo>
                  <a:pt x="1221018" y="866838"/>
                </a:lnTo>
                <a:lnTo>
                  <a:pt x="1238402" y="822369"/>
                </a:lnTo>
                <a:lnTo>
                  <a:pt x="1254198" y="778076"/>
                </a:lnTo>
                <a:lnTo>
                  <a:pt x="1268399" y="733972"/>
                </a:lnTo>
                <a:lnTo>
                  <a:pt x="1280997" y="690073"/>
                </a:lnTo>
                <a:lnTo>
                  <a:pt x="1293644" y="639193"/>
                </a:lnTo>
                <a:lnTo>
                  <a:pt x="1304100" y="588609"/>
                </a:lnTo>
                <a:lnTo>
                  <a:pt x="1312365" y="538334"/>
                </a:lnTo>
                <a:lnTo>
                  <a:pt x="1318440" y="488384"/>
                </a:lnTo>
                <a:lnTo>
                  <a:pt x="1322324" y="438771"/>
                </a:lnTo>
                <a:lnTo>
                  <a:pt x="1324019" y="389511"/>
                </a:lnTo>
                <a:lnTo>
                  <a:pt x="1323525" y="340616"/>
                </a:lnTo>
                <a:lnTo>
                  <a:pt x="1320842" y="292101"/>
                </a:lnTo>
                <a:lnTo>
                  <a:pt x="1315971" y="243981"/>
                </a:lnTo>
                <a:lnTo>
                  <a:pt x="1308912" y="196268"/>
                </a:lnTo>
                <a:lnTo>
                  <a:pt x="1299666" y="148978"/>
                </a:lnTo>
                <a:lnTo>
                  <a:pt x="1288233" y="102123"/>
                </a:lnTo>
                <a:lnTo>
                  <a:pt x="1274614" y="55719"/>
                </a:lnTo>
                <a:lnTo>
                  <a:pt x="1265744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6395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106653" y="0"/>
                </a:moveTo>
                <a:lnTo>
                  <a:pt x="26663" y="6212"/>
                </a:lnTo>
                <a:lnTo>
                  <a:pt x="0" y="49703"/>
                </a:lnTo>
                <a:lnTo>
                  <a:pt x="26663" y="167750"/>
                </a:lnTo>
                <a:lnTo>
                  <a:pt x="106653" y="397631"/>
                </a:lnTo>
                <a:lnTo>
                  <a:pt x="410791" y="1149472"/>
                </a:lnTo>
                <a:lnTo>
                  <a:pt x="776235" y="1149472"/>
                </a:lnTo>
                <a:lnTo>
                  <a:pt x="580287" y="630575"/>
                </a:lnTo>
                <a:lnTo>
                  <a:pt x="454083" y="342407"/>
                </a:lnTo>
                <a:lnTo>
                  <a:pt x="342823" y="181285"/>
                </a:lnTo>
                <a:lnTo>
                  <a:pt x="191708" y="43527"/>
                </a:lnTo>
                <a:lnTo>
                  <a:pt x="148105" y="13400"/>
                </a:lnTo>
                <a:lnTo>
                  <a:pt x="106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146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78391" y="0"/>
                </a:moveTo>
                <a:lnTo>
                  <a:pt x="39182" y="16476"/>
                </a:lnTo>
                <a:lnTo>
                  <a:pt x="11268" y="58514"/>
                </a:lnTo>
                <a:lnTo>
                  <a:pt x="0" y="130037"/>
                </a:lnTo>
                <a:lnTo>
                  <a:pt x="2313" y="175245"/>
                </a:lnTo>
                <a:lnTo>
                  <a:pt x="9923" y="226705"/>
                </a:lnTo>
                <a:lnTo>
                  <a:pt x="22828" y="284381"/>
                </a:lnTo>
                <a:lnTo>
                  <a:pt x="41027" y="348237"/>
                </a:lnTo>
                <a:lnTo>
                  <a:pt x="64517" y="418238"/>
                </a:lnTo>
                <a:lnTo>
                  <a:pt x="370937" y="1175723"/>
                </a:lnTo>
                <a:lnTo>
                  <a:pt x="376413" y="1179419"/>
                </a:lnTo>
                <a:lnTo>
                  <a:pt x="752862" y="1179419"/>
                </a:lnTo>
                <a:lnTo>
                  <a:pt x="757459" y="1177032"/>
                </a:lnTo>
                <a:lnTo>
                  <a:pt x="763051" y="1168969"/>
                </a:lnTo>
                <a:lnTo>
                  <a:pt x="763700" y="1163828"/>
                </a:lnTo>
                <a:lnTo>
                  <a:pt x="758332" y="1149483"/>
                </a:lnTo>
                <a:lnTo>
                  <a:pt x="392612" y="1149483"/>
                </a:lnTo>
                <a:lnTo>
                  <a:pt x="92495" y="407568"/>
                </a:lnTo>
                <a:lnTo>
                  <a:pt x="61965" y="313826"/>
                </a:lnTo>
                <a:lnTo>
                  <a:pt x="42679" y="237159"/>
                </a:lnTo>
                <a:lnTo>
                  <a:pt x="32742" y="175871"/>
                </a:lnTo>
                <a:lnTo>
                  <a:pt x="30258" y="128268"/>
                </a:lnTo>
                <a:lnTo>
                  <a:pt x="33334" y="92652"/>
                </a:lnTo>
                <a:lnTo>
                  <a:pt x="48580" y="50605"/>
                </a:lnTo>
                <a:lnTo>
                  <a:pt x="77899" y="29978"/>
                </a:lnTo>
                <a:lnTo>
                  <a:pt x="150805" y="29978"/>
                </a:lnTo>
                <a:lnTo>
                  <a:pt x="148629" y="28310"/>
                </a:lnTo>
                <a:lnTo>
                  <a:pt x="124887" y="14195"/>
                </a:lnTo>
                <a:lnTo>
                  <a:pt x="101977" y="4773"/>
                </a:lnTo>
                <a:lnTo>
                  <a:pt x="79982" y="83"/>
                </a:lnTo>
                <a:lnTo>
                  <a:pt x="79459" y="20"/>
                </a:lnTo>
                <a:lnTo>
                  <a:pt x="78391" y="0"/>
                </a:lnTo>
                <a:close/>
              </a:path>
              <a:path w="763904" h="1179829">
                <a:moveTo>
                  <a:pt x="150805" y="29978"/>
                </a:moveTo>
                <a:lnTo>
                  <a:pt x="77899" y="29978"/>
                </a:lnTo>
                <a:lnTo>
                  <a:pt x="95234" y="34026"/>
                </a:lnTo>
                <a:lnTo>
                  <a:pt x="113697" y="42052"/>
                </a:lnTo>
                <a:lnTo>
                  <a:pt x="133227" y="54022"/>
                </a:lnTo>
                <a:lnTo>
                  <a:pt x="153760" y="69903"/>
                </a:lnTo>
                <a:lnTo>
                  <a:pt x="181141" y="95506"/>
                </a:lnTo>
                <a:lnTo>
                  <a:pt x="209086" y="126059"/>
                </a:lnTo>
                <a:lnTo>
                  <a:pt x="237461" y="161109"/>
                </a:lnTo>
                <a:lnTo>
                  <a:pt x="266148" y="200201"/>
                </a:lnTo>
                <a:lnTo>
                  <a:pt x="295024" y="242880"/>
                </a:lnTo>
                <a:lnTo>
                  <a:pt x="323969" y="288691"/>
                </a:lnTo>
                <a:lnTo>
                  <a:pt x="352862" y="337180"/>
                </a:lnTo>
                <a:lnTo>
                  <a:pt x="381582" y="387891"/>
                </a:lnTo>
                <a:lnTo>
                  <a:pt x="410009" y="440371"/>
                </a:lnTo>
                <a:lnTo>
                  <a:pt x="438021" y="494165"/>
                </a:lnTo>
                <a:lnTo>
                  <a:pt x="465498" y="548817"/>
                </a:lnTo>
                <a:lnTo>
                  <a:pt x="492318" y="603873"/>
                </a:lnTo>
                <a:lnTo>
                  <a:pt x="518361" y="658879"/>
                </a:lnTo>
                <a:lnTo>
                  <a:pt x="543507" y="713379"/>
                </a:lnTo>
                <a:lnTo>
                  <a:pt x="567633" y="766920"/>
                </a:lnTo>
                <a:lnTo>
                  <a:pt x="590620" y="819045"/>
                </a:lnTo>
                <a:lnTo>
                  <a:pt x="612346" y="869301"/>
                </a:lnTo>
                <a:lnTo>
                  <a:pt x="632690" y="917233"/>
                </a:lnTo>
                <a:lnTo>
                  <a:pt x="651532" y="962386"/>
                </a:lnTo>
                <a:lnTo>
                  <a:pt x="668751" y="1004305"/>
                </a:lnTo>
                <a:lnTo>
                  <a:pt x="684226" y="1042536"/>
                </a:lnTo>
                <a:lnTo>
                  <a:pt x="709460" y="1106114"/>
                </a:lnTo>
                <a:lnTo>
                  <a:pt x="726266" y="1149483"/>
                </a:lnTo>
                <a:lnTo>
                  <a:pt x="758332" y="1149483"/>
                </a:lnTo>
                <a:lnTo>
                  <a:pt x="744390" y="1112978"/>
                </a:lnTo>
                <a:lnTo>
                  <a:pt x="719760" y="1050090"/>
                </a:lnTo>
                <a:lnTo>
                  <a:pt x="704013" y="1010726"/>
                </a:lnTo>
                <a:lnTo>
                  <a:pt x="686173" y="966835"/>
                </a:lnTo>
                <a:lnTo>
                  <a:pt x="666384" y="918983"/>
                </a:lnTo>
                <a:lnTo>
                  <a:pt x="644794" y="867734"/>
                </a:lnTo>
                <a:lnTo>
                  <a:pt x="621547" y="813655"/>
                </a:lnTo>
                <a:lnTo>
                  <a:pt x="596790" y="757310"/>
                </a:lnTo>
                <a:lnTo>
                  <a:pt x="570667" y="699264"/>
                </a:lnTo>
                <a:lnTo>
                  <a:pt x="543325" y="640083"/>
                </a:lnTo>
                <a:lnTo>
                  <a:pt x="514909" y="580332"/>
                </a:lnTo>
                <a:lnTo>
                  <a:pt x="485565" y="520575"/>
                </a:lnTo>
                <a:lnTo>
                  <a:pt x="455439" y="461379"/>
                </a:lnTo>
                <a:lnTo>
                  <a:pt x="424676" y="403308"/>
                </a:lnTo>
                <a:lnTo>
                  <a:pt x="393422" y="346928"/>
                </a:lnTo>
                <a:lnTo>
                  <a:pt x="361822" y="292803"/>
                </a:lnTo>
                <a:lnTo>
                  <a:pt x="330023" y="241499"/>
                </a:lnTo>
                <a:lnTo>
                  <a:pt x="298170" y="193582"/>
                </a:lnTo>
                <a:lnTo>
                  <a:pt x="266409" y="149616"/>
                </a:lnTo>
                <a:lnTo>
                  <a:pt x="234885" y="110166"/>
                </a:lnTo>
                <a:lnTo>
                  <a:pt x="203744" y="75798"/>
                </a:lnTo>
                <a:lnTo>
                  <a:pt x="173121" y="47077"/>
                </a:lnTo>
                <a:lnTo>
                  <a:pt x="150805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36744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71550" y="0"/>
                </a:moveTo>
                <a:lnTo>
                  <a:pt x="21858" y="149860"/>
                </a:lnTo>
                <a:lnTo>
                  <a:pt x="0" y="260236"/>
                </a:lnTo>
                <a:lnTo>
                  <a:pt x="1210" y="385508"/>
                </a:lnTo>
                <a:lnTo>
                  <a:pt x="20724" y="580055"/>
                </a:lnTo>
                <a:lnTo>
                  <a:pt x="325887" y="580055"/>
                </a:lnTo>
                <a:lnTo>
                  <a:pt x="301081" y="366849"/>
                </a:lnTo>
                <a:lnTo>
                  <a:pt x="266319" y="235358"/>
                </a:lnTo>
                <a:lnTo>
                  <a:pt x="197756" y="131201"/>
                </a:lnTo>
                <a:lnTo>
                  <a:pt x="71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4903" y="1069777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75066" y="0"/>
                </a:moveTo>
                <a:lnTo>
                  <a:pt x="39927" y="74765"/>
                </a:lnTo>
                <a:lnTo>
                  <a:pt x="25108" y="140362"/>
                </a:lnTo>
                <a:lnTo>
                  <a:pt x="14265" y="206307"/>
                </a:lnTo>
                <a:lnTo>
                  <a:pt x="6866" y="271278"/>
                </a:lnTo>
                <a:lnTo>
                  <a:pt x="2377" y="333955"/>
                </a:lnTo>
                <a:lnTo>
                  <a:pt x="266" y="393015"/>
                </a:lnTo>
                <a:lnTo>
                  <a:pt x="0" y="447138"/>
                </a:lnTo>
                <a:lnTo>
                  <a:pt x="1044" y="495001"/>
                </a:lnTo>
                <a:lnTo>
                  <a:pt x="2867" y="535284"/>
                </a:lnTo>
                <a:lnTo>
                  <a:pt x="6716" y="587824"/>
                </a:lnTo>
                <a:lnTo>
                  <a:pt x="14922" y="610766"/>
                </a:lnTo>
                <a:lnTo>
                  <a:pt x="331959" y="610766"/>
                </a:lnTo>
                <a:lnTo>
                  <a:pt x="335990" y="608976"/>
                </a:lnTo>
                <a:lnTo>
                  <a:pt x="338838" y="605845"/>
                </a:lnTo>
                <a:lnTo>
                  <a:pt x="341666" y="602693"/>
                </a:lnTo>
                <a:lnTo>
                  <a:pt x="343048" y="598494"/>
                </a:lnTo>
                <a:lnTo>
                  <a:pt x="342618" y="594285"/>
                </a:lnTo>
                <a:lnTo>
                  <a:pt x="340714" y="580830"/>
                </a:lnTo>
                <a:lnTo>
                  <a:pt x="36198" y="580830"/>
                </a:lnTo>
                <a:lnTo>
                  <a:pt x="34547" y="559256"/>
                </a:lnTo>
                <a:lnTo>
                  <a:pt x="32732" y="528864"/>
                </a:lnTo>
                <a:lnTo>
                  <a:pt x="31181" y="490784"/>
                </a:lnTo>
                <a:lnTo>
                  <a:pt x="30342" y="447138"/>
                </a:lnTo>
                <a:lnTo>
                  <a:pt x="30370" y="436988"/>
                </a:lnTo>
                <a:lnTo>
                  <a:pt x="30583" y="396074"/>
                </a:lnTo>
                <a:lnTo>
                  <a:pt x="32390" y="341704"/>
                </a:lnTo>
                <a:lnTo>
                  <a:pt x="36171" y="284162"/>
                </a:lnTo>
                <a:lnTo>
                  <a:pt x="42353" y="224578"/>
                </a:lnTo>
                <a:lnTo>
                  <a:pt x="51363" y="164082"/>
                </a:lnTo>
                <a:lnTo>
                  <a:pt x="63630" y="103802"/>
                </a:lnTo>
                <a:lnTo>
                  <a:pt x="79579" y="44867"/>
                </a:lnTo>
                <a:lnTo>
                  <a:pt x="118944" y="44867"/>
                </a:lnTo>
                <a:lnTo>
                  <a:pt x="118068" y="43747"/>
                </a:lnTo>
                <a:lnTo>
                  <a:pt x="101205" y="23797"/>
                </a:lnTo>
                <a:lnTo>
                  <a:pt x="89461" y="10837"/>
                </a:lnTo>
                <a:lnTo>
                  <a:pt x="83977" y="5141"/>
                </a:lnTo>
                <a:lnTo>
                  <a:pt x="80333" y="1497"/>
                </a:lnTo>
                <a:lnTo>
                  <a:pt x="75066" y="0"/>
                </a:lnTo>
                <a:close/>
              </a:path>
              <a:path w="343535" h="610870">
                <a:moveTo>
                  <a:pt x="118944" y="44867"/>
                </a:moveTo>
                <a:lnTo>
                  <a:pt x="79579" y="44867"/>
                </a:lnTo>
                <a:lnTo>
                  <a:pt x="94026" y="62214"/>
                </a:lnTo>
                <a:lnTo>
                  <a:pt x="111791" y="85013"/>
                </a:lnTo>
                <a:lnTo>
                  <a:pt x="154350" y="146384"/>
                </a:lnTo>
                <a:lnTo>
                  <a:pt x="177680" y="184664"/>
                </a:lnTo>
                <a:lnTo>
                  <a:pt x="201403" y="227815"/>
                </a:lnTo>
                <a:lnTo>
                  <a:pt x="224786" y="275689"/>
                </a:lnTo>
                <a:lnTo>
                  <a:pt x="247098" y="328142"/>
                </a:lnTo>
                <a:lnTo>
                  <a:pt x="267608" y="385028"/>
                </a:lnTo>
                <a:lnTo>
                  <a:pt x="285583" y="446202"/>
                </a:lnTo>
                <a:lnTo>
                  <a:pt x="300294" y="511518"/>
                </a:lnTo>
                <a:lnTo>
                  <a:pt x="311007" y="580830"/>
                </a:lnTo>
                <a:lnTo>
                  <a:pt x="340714" y="580830"/>
                </a:lnTo>
                <a:lnTo>
                  <a:pt x="331103" y="512929"/>
                </a:lnTo>
                <a:lnTo>
                  <a:pt x="314399" y="436988"/>
                </a:lnTo>
                <a:lnTo>
                  <a:pt x="293539" y="366623"/>
                </a:lnTo>
                <a:lnTo>
                  <a:pt x="269559" y="301996"/>
                </a:lnTo>
                <a:lnTo>
                  <a:pt x="243492" y="243267"/>
                </a:lnTo>
                <a:lnTo>
                  <a:pt x="216374" y="190598"/>
                </a:lnTo>
                <a:lnTo>
                  <a:pt x="189237" y="144150"/>
                </a:lnTo>
                <a:lnTo>
                  <a:pt x="163118" y="104085"/>
                </a:lnTo>
                <a:lnTo>
                  <a:pt x="139050" y="70563"/>
                </a:lnTo>
                <a:lnTo>
                  <a:pt x="118944" y="4486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21687" y="10216705"/>
            <a:ext cx="932180" cy="1076960"/>
          </a:xfrm>
          <a:custGeom>
            <a:avLst/>
            <a:gdLst/>
            <a:ahLst/>
            <a:cxnLst/>
            <a:rect l="l" t="t" r="r" b="b"/>
            <a:pathLst>
              <a:path w="932179" h="1076959">
                <a:moveTo>
                  <a:pt x="7723" y="0"/>
                </a:moveTo>
                <a:lnTo>
                  <a:pt x="2200" y="3737"/>
                </a:lnTo>
                <a:lnTo>
                  <a:pt x="0" y="10050"/>
                </a:lnTo>
                <a:lnTo>
                  <a:pt x="2701" y="16883"/>
                </a:lnTo>
                <a:lnTo>
                  <a:pt x="190097" y="298967"/>
                </a:lnTo>
                <a:lnTo>
                  <a:pt x="363637" y="650398"/>
                </a:lnTo>
                <a:lnTo>
                  <a:pt x="491269" y="950068"/>
                </a:lnTo>
                <a:lnTo>
                  <a:pt x="540936" y="1076871"/>
                </a:lnTo>
                <a:lnTo>
                  <a:pt x="932013" y="1076871"/>
                </a:lnTo>
                <a:lnTo>
                  <a:pt x="932013" y="470209"/>
                </a:lnTo>
                <a:lnTo>
                  <a:pt x="14994" y="894"/>
                </a:lnTo>
                <a:lnTo>
                  <a:pt x="7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06721" y="10201635"/>
            <a:ext cx="962025" cy="1107440"/>
          </a:xfrm>
          <a:custGeom>
            <a:avLst/>
            <a:gdLst/>
            <a:ahLst/>
            <a:cxnLst/>
            <a:rect l="l" t="t" r="r" b="b"/>
            <a:pathLst>
              <a:path w="962025" h="1107440">
                <a:moveTo>
                  <a:pt x="28305" y="0"/>
                </a:moveTo>
                <a:lnTo>
                  <a:pt x="0" y="25930"/>
                </a:lnTo>
                <a:lnTo>
                  <a:pt x="1769" y="34304"/>
                </a:lnTo>
                <a:lnTo>
                  <a:pt x="6469" y="41876"/>
                </a:lnTo>
                <a:lnTo>
                  <a:pt x="36741" y="78272"/>
                </a:lnTo>
                <a:lnTo>
                  <a:pt x="67407" y="119384"/>
                </a:lnTo>
                <a:lnTo>
                  <a:pt x="98319" y="164659"/>
                </a:lnTo>
                <a:lnTo>
                  <a:pt x="129330" y="213543"/>
                </a:lnTo>
                <a:lnTo>
                  <a:pt x="160290" y="265484"/>
                </a:lnTo>
                <a:lnTo>
                  <a:pt x="191051" y="319928"/>
                </a:lnTo>
                <a:lnTo>
                  <a:pt x="221466" y="376322"/>
                </a:lnTo>
                <a:lnTo>
                  <a:pt x="251386" y="434111"/>
                </a:lnTo>
                <a:lnTo>
                  <a:pt x="280663" y="492744"/>
                </a:lnTo>
                <a:lnTo>
                  <a:pt x="309149" y="551667"/>
                </a:lnTo>
                <a:lnTo>
                  <a:pt x="336695" y="610327"/>
                </a:lnTo>
                <a:lnTo>
                  <a:pt x="363153" y="668169"/>
                </a:lnTo>
                <a:lnTo>
                  <a:pt x="388376" y="724642"/>
                </a:lnTo>
                <a:lnTo>
                  <a:pt x="412215" y="779191"/>
                </a:lnTo>
                <a:lnTo>
                  <a:pt x="434521" y="831264"/>
                </a:lnTo>
                <a:lnTo>
                  <a:pt x="455147" y="880307"/>
                </a:lnTo>
                <a:lnTo>
                  <a:pt x="473945" y="925767"/>
                </a:lnTo>
                <a:lnTo>
                  <a:pt x="490765" y="967091"/>
                </a:lnTo>
                <a:lnTo>
                  <a:pt x="505461" y="1003724"/>
                </a:lnTo>
                <a:lnTo>
                  <a:pt x="527884" y="1060710"/>
                </a:lnTo>
                <a:lnTo>
                  <a:pt x="544076" y="1103026"/>
                </a:lnTo>
                <a:lnTo>
                  <a:pt x="549667" y="1106911"/>
                </a:lnTo>
                <a:lnTo>
                  <a:pt x="955247" y="1106911"/>
                </a:lnTo>
                <a:lnTo>
                  <a:pt x="961948" y="1100210"/>
                </a:lnTo>
                <a:lnTo>
                  <a:pt x="961948" y="1076975"/>
                </a:lnTo>
                <a:lnTo>
                  <a:pt x="566264" y="1076975"/>
                </a:lnTo>
                <a:lnTo>
                  <a:pt x="560424" y="1061664"/>
                </a:lnTo>
                <a:lnTo>
                  <a:pt x="541657" y="1013341"/>
                </a:lnTo>
                <a:lnTo>
                  <a:pt x="514271" y="944611"/>
                </a:lnTo>
                <a:lnTo>
                  <a:pt x="497657" y="903791"/>
                </a:lnTo>
                <a:lnTo>
                  <a:pt x="479262" y="859307"/>
                </a:lnTo>
                <a:lnTo>
                  <a:pt x="459212" y="811638"/>
                </a:lnTo>
                <a:lnTo>
                  <a:pt x="437630" y="761263"/>
                </a:lnTo>
                <a:lnTo>
                  <a:pt x="414641" y="708661"/>
                </a:lnTo>
                <a:lnTo>
                  <a:pt x="390370" y="654311"/>
                </a:lnTo>
                <a:lnTo>
                  <a:pt x="364942" y="598694"/>
                </a:lnTo>
                <a:lnTo>
                  <a:pt x="338481" y="542287"/>
                </a:lnTo>
                <a:lnTo>
                  <a:pt x="311113" y="485570"/>
                </a:lnTo>
                <a:lnTo>
                  <a:pt x="282961" y="429022"/>
                </a:lnTo>
                <a:lnTo>
                  <a:pt x="254150" y="373123"/>
                </a:lnTo>
                <a:lnTo>
                  <a:pt x="224806" y="318351"/>
                </a:lnTo>
                <a:lnTo>
                  <a:pt x="195052" y="265186"/>
                </a:lnTo>
                <a:lnTo>
                  <a:pt x="165014" y="214107"/>
                </a:lnTo>
                <a:lnTo>
                  <a:pt x="134816" y="165592"/>
                </a:lnTo>
                <a:lnTo>
                  <a:pt x="104583" y="120122"/>
                </a:lnTo>
                <a:lnTo>
                  <a:pt x="74439" y="78176"/>
                </a:lnTo>
                <a:lnTo>
                  <a:pt x="44510" y="40232"/>
                </a:lnTo>
                <a:lnTo>
                  <a:pt x="110205" y="40232"/>
                </a:lnTo>
                <a:lnTo>
                  <a:pt x="74644" y="22033"/>
                </a:lnTo>
                <a:lnTo>
                  <a:pt x="28877" y="22033"/>
                </a:lnTo>
                <a:lnTo>
                  <a:pt x="74604" y="22012"/>
                </a:lnTo>
                <a:lnTo>
                  <a:pt x="36793" y="2662"/>
                </a:lnTo>
                <a:lnTo>
                  <a:pt x="28305" y="0"/>
                </a:lnTo>
                <a:close/>
              </a:path>
              <a:path w="962025" h="1107440">
                <a:moveTo>
                  <a:pt x="110205" y="40232"/>
                </a:moveTo>
                <a:lnTo>
                  <a:pt x="44510" y="40232"/>
                </a:lnTo>
                <a:lnTo>
                  <a:pt x="932012" y="494427"/>
                </a:lnTo>
                <a:lnTo>
                  <a:pt x="932012" y="1076975"/>
                </a:lnTo>
                <a:lnTo>
                  <a:pt x="961948" y="1076975"/>
                </a:lnTo>
                <a:lnTo>
                  <a:pt x="961948" y="479653"/>
                </a:lnTo>
                <a:lnTo>
                  <a:pt x="958796" y="474512"/>
                </a:lnTo>
                <a:lnTo>
                  <a:pt x="110205" y="40232"/>
                </a:lnTo>
                <a:close/>
              </a:path>
              <a:path w="962025" h="1107440">
                <a:moveTo>
                  <a:pt x="74604" y="22012"/>
                </a:moveTo>
                <a:lnTo>
                  <a:pt x="28866" y="22012"/>
                </a:lnTo>
                <a:lnTo>
                  <a:pt x="74644" y="22033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8571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28567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26339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26344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50035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5003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5003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50030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60301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669560" y="0"/>
                </a:moveTo>
                <a:lnTo>
                  <a:pt x="628118" y="13400"/>
                </a:lnTo>
                <a:lnTo>
                  <a:pt x="584516" y="43527"/>
                </a:lnTo>
                <a:lnTo>
                  <a:pt x="433401" y="181285"/>
                </a:lnTo>
                <a:lnTo>
                  <a:pt x="322143" y="342407"/>
                </a:lnTo>
                <a:lnTo>
                  <a:pt x="195942" y="630575"/>
                </a:lnTo>
                <a:lnTo>
                  <a:pt x="0" y="1149472"/>
                </a:lnTo>
                <a:lnTo>
                  <a:pt x="365444" y="1149472"/>
                </a:lnTo>
                <a:lnTo>
                  <a:pt x="669560" y="397631"/>
                </a:lnTo>
                <a:lnTo>
                  <a:pt x="749557" y="167750"/>
                </a:lnTo>
                <a:lnTo>
                  <a:pt x="776222" y="49703"/>
                </a:lnTo>
                <a:lnTo>
                  <a:pt x="749557" y="6212"/>
                </a:lnTo>
                <a:lnTo>
                  <a:pt x="669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445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685308" y="0"/>
                </a:moveTo>
                <a:lnTo>
                  <a:pt x="638810" y="14195"/>
                </a:lnTo>
                <a:lnTo>
                  <a:pt x="590568" y="47077"/>
                </a:lnTo>
                <a:lnTo>
                  <a:pt x="559956" y="75798"/>
                </a:lnTo>
                <a:lnTo>
                  <a:pt x="528815" y="110166"/>
                </a:lnTo>
                <a:lnTo>
                  <a:pt x="497291" y="149616"/>
                </a:lnTo>
                <a:lnTo>
                  <a:pt x="465529" y="193582"/>
                </a:lnTo>
                <a:lnTo>
                  <a:pt x="433676" y="241499"/>
                </a:lnTo>
                <a:lnTo>
                  <a:pt x="401877" y="292803"/>
                </a:lnTo>
                <a:lnTo>
                  <a:pt x="370278" y="346928"/>
                </a:lnTo>
                <a:lnTo>
                  <a:pt x="339024" y="403308"/>
                </a:lnTo>
                <a:lnTo>
                  <a:pt x="308261" y="461379"/>
                </a:lnTo>
                <a:lnTo>
                  <a:pt x="278135" y="520575"/>
                </a:lnTo>
                <a:lnTo>
                  <a:pt x="248791" y="580332"/>
                </a:lnTo>
                <a:lnTo>
                  <a:pt x="220375" y="640083"/>
                </a:lnTo>
                <a:lnTo>
                  <a:pt x="193034" y="699264"/>
                </a:lnTo>
                <a:lnTo>
                  <a:pt x="166911" y="757310"/>
                </a:lnTo>
                <a:lnTo>
                  <a:pt x="142154" y="813655"/>
                </a:lnTo>
                <a:lnTo>
                  <a:pt x="118908" y="867734"/>
                </a:lnTo>
                <a:lnTo>
                  <a:pt x="97318" y="918983"/>
                </a:lnTo>
                <a:lnTo>
                  <a:pt x="77531" y="966835"/>
                </a:lnTo>
                <a:lnTo>
                  <a:pt x="59691" y="1010726"/>
                </a:lnTo>
                <a:lnTo>
                  <a:pt x="43945" y="1050090"/>
                </a:lnTo>
                <a:lnTo>
                  <a:pt x="19316" y="1112978"/>
                </a:lnTo>
                <a:lnTo>
                  <a:pt x="4810" y="1150978"/>
                </a:lnTo>
                <a:lnTo>
                  <a:pt x="0" y="1163828"/>
                </a:lnTo>
                <a:lnTo>
                  <a:pt x="638" y="1168969"/>
                </a:lnTo>
                <a:lnTo>
                  <a:pt x="3455" y="1172990"/>
                </a:lnTo>
                <a:lnTo>
                  <a:pt x="6240" y="1177032"/>
                </a:lnTo>
                <a:lnTo>
                  <a:pt x="10837" y="1179419"/>
                </a:lnTo>
                <a:lnTo>
                  <a:pt x="387286" y="1179419"/>
                </a:lnTo>
                <a:lnTo>
                  <a:pt x="392762" y="1175723"/>
                </a:lnTo>
                <a:lnTo>
                  <a:pt x="403376" y="1149483"/>
                </a:lnTo>
                <a:lnTo>
                  <a:pt x="37433" y="1149483"/>
                </a:lnTo>
                <a:lnTo>
                  <a:pt x="44723" y="1130552"/>
                </a:lnTo>
                <a:lnTo>
                  <a:pt x="65864" y="1076624"/>
                </a:lnTo>
                <a:lnTo>
                  <a:pt x="94948" y="1004305"/>
                </a:lnTo>
                <a:lnTo>
                  <a:pt x="112167" y="962386"/>
                </a:lnTo>
                <a:lnTo>
                  <a:pt x="131009" y="917233"/>
                </a:lnTo>
                <a:lnTo>
                  <a:pt x="151353" y="869301"/>
                </a:lnTo>
                <a:lnTo>
                  <a:pt x="173079" y="819045"/>
                </a:lnTo>
                <a:lnTo>
                  <a:pt x="196065" y="766920"/>
                </a:lnTo>
                <a:lnTo>
                  <a:pt x="220192" y="713379"/>
                </a:lnTo>
                <a:lnTo>
                  <a:pt x="245337" y="658879"/>
                </a:lnTo>
                <a:lnTo>
                  <a:pt x="271380" y="603873"/>
                </a:lnTo>
                <a:lnTo>
                  <a:pt x="298200" y="548817"/>
                </a:lnTo>
                <a:lnTo>
                  <a:pt x="325676" y="494165"/>
                </a:lnTo>
                <a:lnTo>
                  <a:pt x="353688" y="440371"/>
                </a:lnTo>
                <a:lnTo>
                  <a:pt x="382114" y="387891"/>
                </a:lnTo>
                <a:lnTo>
                  <a:pt x="410833" y="337180"/>
                </a:lnTo>
                <a:lnTo>
                  <a:pt x="439726" y="288691"/>
                </a:lnTo>
                <a:lnTo>
                  <a:pt x="468670" y="242880"/>
                </a:lnTo>
                <a:lnTo>
                  <a:pt x="497546" y="200201"/>
                </a:lnTo>
                <a:lnTo>
                  <a:pt x="526231" y="161109"/>
                </a:lnTo>
                <a:lnTo>
                  <a:pt x="554606" y="126059"/>
                </a:lnTo>
                <a:lnTo>
                  <a:pt x="582549" y="95506"/>
                </a:lnTo>
                <a:lnTo>
                  <a:pt x="630468" y="54022"/>
                </a:lnTo>
                <a:lnTo>
                  <a:pt x="668464" y="34026"/>
                </a:lnTo>
                <a:lnTo>
                  <a:pt x="685801" y="29978"/>
                </a:lnTo>
                <a:lnTo>
                  <a:pt x="736756" y="29978"/>
                </a:lnTo>
                <a:lnTo>
                  <a:pt x="724513" y="16476"/>
                </a:lnTo>
                <a:lnTo>
                  <a:pt x="709634" y="6578"/>
                </a:lnTo>
                <a:lnTo>
                  <a:pt x="695974" y="1458"/>
                </a:lnTo>
                <a:lnTo>
                  <a:pt x="685308" y="0"/>
                </a:lnTo>
                <a:close/>
              </a:path>
              <a:path w="763904" h="1179829">
                <a:moveTo>
                  <a:pt x="736756" y="29978"/>
                </a:moveTo>
                <a:lnTo>
                  <a:pt x="685801" y="29978"/>
                </a:lnTo>
                <a:lnTo>
                  <a:pt x="689759" y="30784"/>
                </a:lnTo>
                <a:lnTo>
                  <a:pt x="696662" y="33535"/>
                </a:lnTo>
                <a:lnTo>
                  <a:pt x="722094" y="63546"/>
                </a:lnTo>
                <a:lnTo>
                  <a:pt x="732784" y="112091"/>
                </a:lnTo>
                <a:lnTo>
                  <a:pt x="733087" y="149616"/>
                </a:lnTo>
                <a:lnTo>
                  <a:pt x="728496" y="195672"/>
                </a:lnTo>
                <a:lnTo>
                  <a:pt x="717513" y="253496"/>
                </a:lnTo>
                <a:lnTo>
                  <a:pt x="698919" y="323553"/>
                </a:lnTo>
                <a:lnTo>
                  <a:pt x="671424" y="407003"/>
                </a:lnTo>
                <a:lnTo>
                  <a:pt x="371088" y="1149483"/>
                </a:lnTo>
                <a:lnTo>
                  <a:pt x="403376" y="1149483"/>
                </a:lnTo>
                <a:lnTo>
                  <a:pt x="699402" y="417641"/>
                </a:lnTo>
                <a:lnTo>
                  <a:pt x="722817" y="347837"/>
                </a:lnTo>
                <a:lnTo>
                  <a:pt x="740959" y="284129"/>
                </a:lnTo>
                <a:lnTo>
                  <a:pt x="753824" y="226560"/>
                </a:lnTo>
                <a:lnTo>
                  <a:pt x="761408" y="175171"/>
                </a:lnTo>
                <a:lnTo>
                  <a:pt x="763706" y="130005"/>
                </a:lnTo>
                <a:lnTo>
                  <a:pt x="760713" y="91105"/>
                </a:lnTo>
                <a:lnTo>
                  <a:pt x="752424" y="58513"/>
                </a:lnTo>
                <a:lnTo>
                  <a:pt x="738836" y="32271"/>
                </a:lnTo>
                <a:lnTo>
                  <a:pt x="736756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60299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254327" y="0"/>
                </a:moveTo>
                <a:lnTo>
                  <a:pt x="128126" y="131201"/>
                </a:lnTo>
                <a:lnTo>
                  <a:pt x="59567" y="235358"/>
                </a:lnTo>
                <a:lnTo>
                  <a:pt x="24806" y="366849"/>
                </a:lnTo>
                <a:lnTo>
                  <a:pt x="0" y="580055"/>
                </a:lnTo>
                <a:lnTo>
                  <a:pt x="305153" y="580055"/>
                </a:lnTo>
                <a:lnTo>
                  <a:pt x="324667" y="385508"/>
                </a:lnTo>
                <a:lnTo>
                  <a:pt x="325877" y="260236"/>
                </a:lnTo>
                <a:lnTo>
                  <a:pt x="304019" y="149860"/>
                </a:lnTo>
                <a:lnTo>
                  <a:pt x="254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44974" y="1069779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267970" y="0"/>
                </a:moveTo>
                <a:lnTo>
                  <a:pt x="224975" y="43726"/>
                </a:lnTo>
                <a:lnTo>
                  <a:pt x="179924" y="104064"/>
                </a:lnTo>
                <a:lnTo>
                  <a:pt x="153806" y="144129"/>
                </a:lnTo>
                <a:lnTo>
                  <a:pt x="126670" y="190577"/>
                </a:lnTo>
                <a:lnTo>
                  <a:pt x="99552" y="243246"/>
                </a:lnTo>
                <a:lnTo>
                  <a:pt x="73486" y="301975"/>
                </a:lnTo>
                <a:lnTo>
                  <a:pt x="49507" y="366602"/>
                </a:lnTo>
                <a:lnTo>
                  <a:pt x="28648" y="436967"/>
                </a:lnTo>
                <a:lnTo>
                  <a:pt x="11944" y="512908"/>
                </a:lnTo>
                <a:lnTo>
                  <a:pt x="429" y="594264"/>
                </a:lnTo>
                <a:lnTo>
                  <a:pt x="0" y="598473"/>
                </a:lnTo>
                <a:lnTo>
                  <a:pt x="1382" y="602672"/>
                </a:lnTo>
                <a:lnTo>
                  <a:pt x="7046" y="608955"/>
                </a:lnTo>
                <a:lnTo>
                  <a:pt x="11078" y="610745"/>
                </a:lnTo>
                <a:lnTo>
                  <a:pt x="328126" y="610745"/>
                </a:lnTo>
                <a:lnTo>
                  <a:pt x="334544" y="604997"/>
                </a:lnTo>
                <a:lnTo>
                  <a:pt x="335371" y="597416"/>
                </a:lnTo>
                <a:lnTo>
                  <a:pt x="336331" y="587803"/>
                </a:lnTo>
                <a:lnTo>
                  <a:pt x="336920" y="580809"/>
                </a:lnTo>
                <a:lnTo>
                  <a:pt x="32040" y="580809"/>
                </a:lnTo>
                <a:lnTo>
                  <a:pt x="42753" y="511499"/>
                </a:lnTo>
                <a:lnTo>
                  <a:pt x="57482" y="446123"/>
                </a:lnTo>
                <a:lnTo>
                  <a:pt x="75438" y="385014"/>
                </a:lnTo>
                <a:lnTo>
                  <a:pt x="95947" y="328130"/>
                </a:lnTo>
                <a:lnTo>
                  <a:pt x="118257" y="275679"/>
                </a:lnTo>
                <a:lnTo>
                  <a:pt x="141639" y="227805"/>
                </a:lnTo>
                <a:lnTo>
                  <a:pt x="165360" y="184655"/>
                </a:lnTo>
                <a:lnTo>
                  <a:pt x="188690" y="146374"/>
                </a:lnTo>
                <a:lnTo>
                  <a:pt x="210895" y="113107"/>
                </a:lnTo>
                <a:lnTo>
                  <a:pt x="249011" y="62198"/>
                </a:lnTo>
                <a:lnTo>
                  <a:pt x="263457" y="44846"/>
                </a:lnTo>
                <a:lnTo>
                  <a:pt x="294081" y="44846"/>
                </a:lnTo>
                <a:lnTo>
                  <a:pt x="283792" y="10816"/>
                </a:lnTo>
                <a:lnTo>
                  <a:pt x="282096" y="5936"/>
                </a:lnTo>
                <a:lnTo>
                  <a:pt x="278022" y="2272"/>
                </a:lnTo>
                <a:lnTo>
                  <a:pt x="267970" y="0"/>
                </a:lnTo>
                <a:close/>
              </a:path>
              <a:path w="343535" h="610870">
                <a:moveTo>
                  <a:pt x="294081" y="44846"/>
                </a:moveTo>
                <a:lnTo>
                  <a:pt x="263457" y="44846"/>
                </a:lnTo>
                <a:lnTo>
                  <a:pt x="279405" y="103781"/>
                </a:lnTo>
                <a:lnTo>
                  <a:pt x="291671" y="164061"/>
                </a:lnTo>
                <a:lnTo>
                  <a:pt x="300683" y="224557"/>
                </a:lnTo>
                <a:lnTo>
                  <a:pt x="306867" y="284141"/>
                </a:lnTo>
                <a:lnTo>
                  <a:pt x="310649" y="341683"/>
                </a:lnTo>
                <a:lnTo>
                  <a:pt x="312458" y="396053"/>
                </a:lnTo>
                <a:lnTo>
                  <a:pt x="312673" y="436967"/>
                </a:lnTo>
                <a:lnTo>
                  <a:pt x="312701" y="447117"/>
                </a:lnTo>
                <a:lnTo>
                  <a:pt x="311863" y="490763"/>
                </a:lnTo>
                <a:lnTo>
                  <a:pt x="310312" y="528843"/>
                </a:lnTo>
                <a:lnTo>
                  <a:pt x="308495" y="559235"/>
                </a:lnTo>
                <a:lnTo>
                  <a:pt x="306838" y="580809"/>
                </a:lnTo>
                <a:lnTo>
                  <a:pt x="336920" y="580809"/>
                </a:lnTo>
                <a:lnTo>
                  <a:pt x="338112" y="566645"/>
                </a:lnTo>
                <a:lnTo>
                  <a:pt x="340180" y="535263"/>
                </a:lnTo>
                <a:lnTo>
                  <a:pt x="342003" y="494980"/>
                </a:lnTo>
                <a:lnTo>
                  <a:pt x="343048" y="447117"/>
                </a:lnTo>
                <a:lnTo>
                  <a:pt x="342781" y="392994"/>
                </a:lnTo>
                <a:lnTo>
                  <a:pt x="340670" y="333934"/>
                </a:lnTo>
                <a:lnTo>
                  <a:pt x="336181" y="271257"/>
                </a:lnTo>
                <a:lnTo>
                  <a:pt x="328782" y="206286"/>
                </a:lnTo>
                <a:lnTo>
                  <a:pt x="317940" y="140341"/>
                </a:lnTo>
                <a:lnTo>
                  <a:pt x="303121" y="74744"/>
                </a:lnTo>
                <a:lnTo>
                  <a:pt x="294081" y="448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69219" y="10227727"/>
            <a:ext cx="917575" cy="1066165"/>
          </a:xfrm>
          <a:custGeom>
            <a:avLst/>
            <a:gdLst/>
            <a:ahLst/>
            <a:cxnLst/>
            <a:rect l="l" t="t" r="r" b="b"/>
            <a:pathLst>
              <a:path w="917575" h="1066165">
                <a:moveTo>
                  <a:pt x="905222" y="0"/>
                </a:moveTo>
                <a:lnTo>
                  <a:pt x="894621" y="1346"/>
                </a:lnTo>
                <a:lnTo>
                  <a:pt x="0" y="459186"/>
                </a:lnTo>
                <a:lnTo>
                  <a:pt x="0" y="1065859"/>
                </a:lnTo>
                <a:lnTo>
                  <a:pt x="391077" y="1065859"/>
                </a:lnTo>
                <a:lnTo>
                  <a:pt x="438735" y="944248"/>
                </a:lnTo>
                <a:lnTo>
                  <a:pt x="561694" y="654779"/>
                </a:lnTo>
                <a:lnTo>
                  <a:pt x="729927" y="310500"/>
                </a:lnTo>
                <a:lnTo>
                  <a:pt x="913406" y="24456"/>
                </a:lnTo>
                <a:lnTo>
                  <a:pt x="916965" y="14429"/>
                </a:lnTo>
                <a:lnTo>
                  <a:pt x="913453" y="5319"/>
                </a:lnTo>
                <a:lnTo>
                  <a:pt x="9052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54261" y="10212605"/>
            <a:ext cx="947419" cy="1096010"/>
          </a:xfrm>
          <a:custGeom>
            <a:avLst/>
            <a:gdLst/>
            <a:ahLst/>
            <a:cxnLst/>
            <a:rect l="l" t="t" r="r" b="b"/>
            <a:pathLst>
              <a:path w="947420" h="1096009">
                <a:moveTo>
                  <a:pt x="912782" y="0"/>
                </a:moveTo>
                <a:lnTo>
                  <a:pt x="902757" y="3124"/>
                </a:lnTo>
                <a:lnTo>
                  <a:pt x="3141" y="463539"/>
                </a:lnTo>
                <a:lnTo>
                  <a:pt x="0" y="468680"/>
                </a:lnTo>
                <a:lnTo>
                  <a:pt x="0" y="1089237"/>
                </a:lnTo>
                <a:lnTo>
                  <a:pt x="6701" y="1095939"/>
                </a:lnTo>
                <a:lnTo>
                  <a:pt x="412280" y="1095939"/>
                </a:lnTo>
                <a:lnTo>
                  <a:pt x="417861" y="1092086"/>
                </a:lnTo>
                <a:lnTo>
                  <a:pt x="421970" y="1081187"/>
                </a:lnTo>
                <a:lnTo>
                  <a:pt x="427791" y="1066003"/>
                </a:lnTo>
                <a:lnTo>
                  <a:pt x="29936" y="1066003"/>
                </a:lnTo>
                <a:lnTo>
                  <a:pt x="29936" y="483455"/>
                </a:lnTo>
                <a:lnTo>
                  <a:pt x="917019" y="29772"/>
                </a:lnTo>
                <a:lnTo>
                  <a:pt x="946800" y="29772"/>
                </a:lnTo>
                <a:lnTo>
                  <a:pt x="945221" y="20259"/>
                </a:lnTo>
                <a:lnTo>
                  <a:pt x="940159" y="11145"/>
                </a:lnTo>
                <a:lnTo>
                  <a:pt x="932297" y="4191"/>
                </a:lnTo>
                <a:lnTo>
                  <a:pt x="922899" y="416"/>
                </a:lnTo>
                <a:lnTo>
                  <a:pt x="912782" y="0"/>
                </a:lnTo>
                <a:close/>
              </a:path>
              <a:path w="947420" h="1096009">
                <a:moveTo>
                  <a:pt x="946800" y="29772"/>
                </a:moveTo>
                <a:lnTo>
                  <a:pt x="917019" y="29772"/>
                </a:lnTo>
                <a:lnTo>
                  <a:pt x="916726" y="30178"/>
                </a:lnTo>
                <a:lnTo>
                  <a:pt x="887255" y="67822"/>
                </a:lnTo>
                <a:lnTo>
                  <a:pt x="857398" y="109664"/>
                </a:lnTo>
                <a:lnTo>
                  <a:pt x="827387" y="155085"/>
                </a:lnTo>
                <a:lnTo>
                  <a:pt x="797354" y="203598"/>
                </a:lnTo>
                <a:lnTo>
                  <a:pt x="767429" y="254718"/>
                </a:lnTo>
                <a:lnTo>
                  <a:pt x="737742" y="307957"/>
                </a:lnTo>
                <a:lnTo>
                  <a:pt x="708424" y="362829"/>
                </a:lnTo>
                <a:lnTo>
                  <a:pt x="679604" y="418848"/>
                </a:lnTo>
                <a:lnTo>
                  <a:pt x="651413" y="475527"/>
                </a:lnTo>
                <a:lnTo>
                  <a:pt x="623981" y="532381"/>
                </a:lnTo>
                <a:lnTo>
                  <a:pt x="597438" y="588922"/>
                </a:lnTo>
                <a:lnTo>
                  <a:pt x="571915" y="644664"/>
                </a:lnTo>
                <a:lnTo>
                  <a:pt x="547541" y="699121"/>
                </a:lnTo>
                <a:lnTo>
                  <a:pt x="524448" y="751807"/>
                </a:lnTo>
                <a:lnTo>
                  <a:pt x="502765" y="802235"/>
                </a:lnTo>
                <a:lnTo>
                  <a:pt x="482623" y="849918"/>
                </a:lnTo>
                <a:lnTo>
                  <a:pt x="464151" y="894371"/>
                </a:lnTo>
                <a:lnTo>
                  <a:pt x="447481" y="935106"/>
                </a:lnTo>
                <a:lnTo>
                  <a:pt x="432742" y="971638"/>
                </a:lnTo>
                <a:lnTo>
                  <a:pt x="409579" y="1030146"/>
                </a:lnTo>
                <a:lnTo>
                  <a:pt x="395705" y="1066003"/>
                </a:lnTo>
                <a:lnTo>
                  <a:pt x="427791" y="1066003"/>
                </a:lnTo>
                <a:lnTo>
                  <a:pt x="434590" y="1048431"/>
                </a:lnTo>
                <a:lnTo>
                  <a:pt x="444984" y="1021895"/>
                </a:lnTo>
                <a:lnTo>
                  <a:pt x="473152" y="951441"/>
                </a:lnTo>
                <a:lnTo>
                  <a:pt x="490610" y="908698"/>
                </a:lnTo>
                <a:lnTo>
                  <a:pt x="510107" y="861727"/>
                </a:lnTo>
                <a:lnTo>
                  <a:pt x="531485" y="811115"/>
                </a:lnTo>
                <a:lnTo>
                  <a:pt x="554586" y="757449"/>
                </a:lnTo>
                <a:lnTo>
                  <a:pt x="579253" y="701318"/>
                </a:lnTo>
                <a:lnTo>
                  <a:pt x="605327" y="643307"/>
                </a:lnTo>
                <a:lnTo>
                  <a:pt x="632652" y="584004"/>
                </a:lnTo>
                <a:lnTo>
                  <a:pt x="661068" y="523997"/>
                </a:lnTo>
                <a:lnTo>
                  <a:pt x="690419" y="463872"/>
                </a:lnTo>
                <a:lnTo>
                  <a:pt x="720546" y="404216"/>
                </a:lnTo>
                <a:lnTo>
                  <a:pt x="751291" y="345618"/>
                </a:lnTo>
                <a:lnTo>
                  <a:pt x="782498" y="288663"/>
                </a:lnTo>
                <a:lnTo>
                  <a:pt x="814007" y="233940"/>
                </a:lnTo>
                <a:lnTo>
                  <a:pt x="845662" y="182035"/>
                </a:lnTo>
                <a:lnTo>
                  <a:pt x="877304" y="133535"/>
                </a:lnTo>
                <a:lnTo>
                  <a:pt x="908775" y="89028"/>
                </a:lnTo>
                <a:lnTo>
                  <a:pt x="939919" y="49102"/>
                </a:lnTo>
                <a:lnTo>
                  <a:pt x="945099" y="40070"/>
                </a:lnTo>
                <a:lnTo>
                  <a:pt x="946867" y="30178"/>
                </a:lnTo>
                <a:lnTo>
                  <a:pt x="946800" y="2977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94354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94359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6581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96593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16594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1659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9658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96588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9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64865" y="10312706"/>
            <a:ext cx="1493520" cy="981075"/>
          </a:xfrm>
          <a:custGeom>
            <a:avLst/>
            <a:gdLst/>
            <a:ahLst/>
            <a:cxnLst/>
            <a:rect l="l" t="t" r="r" b="b"/>
            <a:pathLst>
              <a:path w="1493520" h="981075">
                <a:moveTo>
                  <a:pt x="464949" y="0"/>
                </a:moveTo>
                <a:lnTo>
                  <a:pt x="293297" y="88819"/>
                </a:lnTo>
                <a:lnTo>
                  <a:pt x="161645" y="386078"/>
                </a:lnTo>
                <a:lnTo>
                  <a:pt x="0" y="980874"/>
                </a:lnTo>
                <a:lnTo>
                  <a:pt x="1493190" y="980874"/>
                </a:lnTo>
                <a:lnTo>
                  <a:pt x="1264049" y="397422"/>
                </a:lnTo>
                <a:lnTo>
                  <a:pt x="1019906" y="119069"/>
                </a:lnTo>
                <a:lnTo>
                  <a:pt x="825755" y="34031"/>
                </a:lnTo>
                <a:lnTo>
                  <a:pt x="746595" y="30526"/>
                </a:lnTo>
                <a:lnTo>
                  <a:pt x="46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49211" y="10326827"/>
            <a:ext cx="1524635" cy="982344"/>
          </a:xfrm>
          <a:custGeom>
            <a:avLst/>
            <a:gdLst/>
            <a:ahLst/>
            <a:cxnLst/>
            <a:rect l="l" t="t" r="r" b="b"/>
            <a:pathLst>
              <a:path w="1524635" h="982345">
                <a:moveTo>
                  <a:pt x="744996" y="0"/>
                </a:moveTo>
                <a:lnTo>
                  <a:pt x="669097" y="7176"/>
                </a:lnTo>
                <a:lnTo>
                  <a:pt x="614252" y="22358"/>
                </a:lnTo>
                <a:lnTo>
                  <a:pt x="550679" y="49758"/>
                </a:lnTo>
                <a:lnTo>
                  <a:pt x="480278" y="92739"/>
                </a:lnTo>
                <a:lnTo>
                  <a:pt x="449653" y="115790"/>
                </a:lnTo>
                <a:lnTo>
                  <a:pt x="419709" y="141032"/>
                </a:lnTo>
                <a:lnTo>
                  <a:pt x="390451" y="168458"/>
                </a:lnTo>
                <a:lnTo>
                  <a:pt x="361881" y="198063"/>
                </a:lnTo>
                <a:lnTo>
                  <a:pt x="334003" y="229840"/>
                </a:lnTo>
                <a:lnTo>
                  <a:pt x="306820" y="263783"/>
                </a:lnTo>
                <a:lnTo>
                  <a:pt x="280336" y="299885"/>
                </a:lnTo>
                <a:lnTo>
                  <a:pt x="254553" y="338142"/>
                </a:lnTo>
                <a:lnTo>
                  <a:pt x="229477" y="378546"/>
                </a:lnTo>
                <a:lnTo>
                  <a:pt x="205108" y="421092"/>
                </a:lnTo>
                <a:lnTo>
                  <a:pt x="181452" y="465774"/>
                </a:lnTo>
                <a:lnTo>
                  <a:pt x="158512" y="512585"/>
                </a:lnTo>
                <a:lnTo>
                  <a:pt x="136290" y="561520"/>
                </a:lnTo>
                <a:lnTo>
                  <a:pt x="114791" y="612572"/>
                </a:lnTo>
                <a:lnTo>
                  <a:pt x="94017" y="665735"/>
                </a:lnTo>
                <a:lnTo>
                  <a:pt x="73973" y="721003"/>
                </a:lnTo>
                <a:lnTo>
                  <a:pt x="54660" y="778370"/>
                </a:lnTo>
                <a:lnTo>
                  <a:pt x="36084" y="837831"/>
                </a:lnTo>
                <a:lnTo>
                  <a:pt x="18246" y="899378"/>
                </a:lnTo>
                <a:lnTo>
                  <a:pt x="1151" y="963005"/>
                </a:lnTo>
                <a:lnTo>
                  <a:pt x="0" y="967487"/>
                </a:lnTo>
                <a:lnTo>
                  <a:pt x="973" y="972272"/>
                </a:lnTo>
                <a:lnTo>
                  <a:pt x="6638" y="979570"/>
                </a:lnTo>
                <a:lnTo>
                  <a:pt x="11015" y="981717"/>
                </a:lnTo>
                <a:lnTo>
                  <a:pt x="1513493" y="981717"/>
                </a:lnTo>
                <a:lnTo>
                  <a:pt x="1517859" y="979570"/>
                </a:lnTo>
                <a:lnTo>
                  <a:pt x="1523524" y="972272"/>
                </a:lnTo>
                <a:lnTo>
                  <a:pt x="1524508" y="967487"/>
                </a:lnTo>
                <a:lnTo>
                  <a:pt x="1523346" y="963005"/>
                </a:lnTo>
                <a:lnTo>
                  <a:pt x="1520330" y="951780"/>
                </a:lnTo>
                <a:lnTo>
                  <a:pt x="35035" y="951780"/>
                </a:lnTo>
                <a:lnTo>
                  <a:pt x="56884" y="873237"/>
                </a:lnTo>
                <a:lnTo>
                  <a:pt x="79525" y="799358"/>
                </a:lnTo>
                <a:lnTo>
                  <a:pt x="102864" y="730002"/>
                </a:lnTo>
                <a:lnTo>
                  <a:pt x="126809" y="665027"/>
                </a:lnTo>
                <a:lnTo>
                  <a:pt x="151265" y="604288"/>
                </a:lnTo>
                <a:lnTo>
                  <a:pt x="176140" y="547644"/>
                </a:lnTo>
                <a:lnTo>
                  <a:pt x="201339" y="494952"/>
                </a:lnTo>
                <a:lnTo>
                  <a:pt x="226770" y="446070"/>
                </a:lnTo>
                <a:lnTo>
                  <a:pt x="252338" y="400854"/>
                </a:lnTo>
                <a:lnTo>
                  <a:pt x="277951" y="359162"/>
                </a:lnTo>
                <a:lnTo>
                  <a:pt x="303514" y="320852"/>
                </a:lnTo>
                <a:lnTo>
                  <a:pt x="328935" y="285780"/>
                </a:lnTo>
                <a:lnTo>
                  <a:pt x="354120" y="253805"/>
                </a:lnTo>
                <a:lnTo>
                  <a:pt x="378976" y="224782"/>
                </a:lnTo>
                <a:lnTo>
                  <a:pt x="427325" y="175027"/>
                </a:lnTo>
                <a:lnTo>
                  <a:pt x="473235" y="135374"/>
                </a:lnTo>
                <a:lnTo>
                  <a:pt x="565615" y="75877"/>
                </a:lnTo>
                <a:lnTo>
                  <a:pt x="628788" y="49341"/>
                </a:lnTo>
                <a:lnTo>
                  <a:pt x="682108" y="35503"/>
                </a:lnTo>
                <a:lnTo>
                  <a:pt x="723314" y="30451"/>
                </a:lnTo>
                <a:lnTo>
                  <a:pt x="774337" y="30305"/>
                </a:lnTo>
                <a:lnTo>
                  <a:pt x="774497" y="30291"/>
                </a:lnTo>
                <a:lnTo>
                  <a:pt x="928653" y="30291"/>
                </a:lnTo>
                <a:lnTo>
                  <a:pt x="910236" y="22354"/>
                </a:lnTo>
                <a:lnTo>
                  <a:pt x="855392" y="7176"/>
                </a:lnTo>
                <a:lnTo>
                  <a:pt x="814159" y="1275"/>
                </a:lnTo>
                <a:lnTo>
                  <a:pt x="762249" y="1275"/>
                </a:lnTo>
                <a:lnTo>
                  <a:pt x="744996" y="0"/>
                </a:lnTo>
                <a:close/>
              </a:path>
              <a:path w="1524635" h="982345">
                <a:moveTo>
                  <a:pt x="928653" y="30291"/>
                </a:moveTo>
                <a:lnTo>
                  <a:pt x="774497" y="30291"/>
                </a:lnTo>
                <a:lnTo>
                  <a:pt x="801185" y="30432"/>
                </a:lnTo>
                <a:lnTo>
                  <a:pt x="842449" y="35503"/>
                </a:lnTo>
                <a:lnTo>
                  <a:pt x="895765" y="49351"/>
                </a:lnTo>
                <a:lnTo>
                  <a:pt x="958887" y="75880"/>
                </a:lnTo>
                <a:lnTo>
                  <a:pt x="1029445" y="118979"/>
                </a:lnTo>
                <a:lnTo>
                  <a:pt x="1073858" y="154009"/>
                </a:lnTo>
                <a:lnTo>
                  <a:pt x="1121084" y="198571"/>
                </a:lnTo>
                <a:lnTo>
                  <a:pt x="1170375" y="253805"/>
                </a:lnTo>
                <a:lnTo>
                  <a:pt x="1195562" y="285780"/>
                </a:lnTo>
                <a:lnTo>
                  <a:pt x="1220984" y="320852"/>
                </a:lnTo>
                <a:lnTo>
                  <a:pt x="1246549" y="359162"/>
                </a:lnTo>
                <a:lnTo>
                  <a:pt x="1272162" y="400854"/>
                </a:lnTo>
                <a:lnTo>
                  <a:pt x="1297731" y="446070"/>
                </a:lnTo>
                <a:lnTo>
                  <a:pt x="1323162" y="494952"/>
                </a:lnTo>
                <a:lnTo>
                  <a:pt x="1348362" y="547644"/>
                </a:lnTo>
                <a:lnTo>
                  <a:pt x="1373236" y="604288"/>
                </a:lnTo>
                <a:lnTo>
                  <a:pt x="1397692" y="665027"/>
                </a:lnTo>
                <a:lnTo>
                  <a:pt x="1421636" y="730002"/>
                </a:lnTo>
                <a:lnTo>
                  <a:pt x="1444975" y="799358"/>
                </a:lnTo>
                <a:lnTo>
                  <a:pt x="1467615" y="873237"/>
                </a:lnTo>
                <a:lnTo>
                  <a:pt x="1489462" y="951780"/>
                </a:lnTo>
                <a:lnTo>
                  <a:pt x="1520330" y="951780"/>
                </a:lnTo>
                <a:lnTo>
                  <a:pt x="1506249" y="899378"/>
                </a:lnTo>
                <a:lnTo>
                  <a:pt x="1488411" y="837831"/>
                </a:lnTo>
                <a:lnTo>
                  <a:pt x="1469833" y="778370"/>
                </a:lnTo>
                <a:lnTo>
                  <a:pt x="1450521" y="721003"/>
                </a:lnTo>
                <a:lnTo>
                  <a:pt x="1430475" y="665735"/>
                </a:lnTo>
                <a:lnTo>
                  <a:pt x="1409701" y="612572"/>
                </a:lnTo>
                <a:lnTo>
                  <a:pt x="1388202" y="561520"/>
                </a:lnTo>
                <a:lnTo>
                  <a:pt x="1365981" y="512585"/>
                </a:lnTo>
                <a:lnTo>
                  <a:pt x="1343040" y="465774"/>
                </a:lnTo>
                <a:lnTo>
                  <a:pt x="1319385" y="421092"/>
                </a:lnTo>
                <a:lnTo>
                  <a:pt x="1295017" y="378546"/>
                </a:lnTo>
                <a:lnTo>
                  <a:pt x="1269941" y="338142"/>
                </a:lnTo>
                <a:lnTo>
                  <a:pt x="1244159" y="299885"/>
                </a:lnTo>
                <a:lnTo>
                  <a:pt x="1217675" y="263783"/>
                </a:lnTo>
                <a:lnTo>
                  <a:pt x="1190493" y="229840"/>
                </a:lnTo>
                <a:lnTo>
                  <a:pt x="1162615" y="198063"/>
                </a:lnTo>
                <a:lnTo>
                  <a:pt x="1134046" y="168458"/>
                </a:lnTo>
                <a:lnTo>
                  <a:pt x="1104788" y="141032"/>
                </a:lnTo>
                <a:lnTo>
                  <a:pt x="1074844" y="115790"/>
                </a:lnTo>
                <a:lnTo>
                  <a:pt x="1044219" y="92739"/>
                </a:lnTo>
                <a:lnTo>
                  <a:pt x="973811" y="49752"/>
                </a:lnTo>
                <a:lnTo>
                  <a:pt x="928653" y="30291"/>
                </a:lnTo>
                <a:close/>
              </a:path>
              <a:path w="1524635" h="982345">
                <a:moveTo>
                  <a:pt x="774337" y="30305"/>
                </a:moveTo>
                <a:lnTo>
                  <a:pt x="750006" y="30305"/>
                </a:lnTo>
                <a:lnTo>
                  <a:pt x="759819" y="31180"/>
                </a:lnTo>
                <a:lnTo>
                  <a:pt x="761400" y="31432"/>
                </a:lnTo>
                <a:lnTo>
                  <a:pt x="763076" y="31432"/>
                </a:lnTo>
                <a:lnTo>
                  <a:pt x="764688" y="31180"/>
                </a:lnTo>
                <a:lnTo>
                  <a:pt x="774337" y="30305"/>
                </a:lnTo>
                <a:close/>
              </a:path>
              <a:path w="1524635" h="982345">
                <a:moveTo>
                  <a:pt x="779500" y="5"/>
                </a:moveTo>
                <a:lnTo>
                  <a:pt x="762249" y="1275"/>
                </a:lnTo>
                <a:lnTo>
                  <a:pt x="814159" y="1275"/>
                </a:lnTo>
                <a:lnTo>
                  <a:pt x="811181" y="849"/>
                </a:lnTo>
                <a:lnTo>
                  <a:pt x="779500" y="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9291" y="10796525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9283" y="10796530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44834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44839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00377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00374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55921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5591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11460" y="10267693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6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11463" y="10267687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74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67003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6700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22543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22553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78091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78088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33630" y="1081430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33633" y="10814309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11455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50491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1455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4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950487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25410" y="10969851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25416" y="10969849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9291" y="10755796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4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89278" y="10755793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56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49844" y="10541732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19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49842" y="10541747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07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23390" y="9791460"/>
            <a:ext cx="1576705" cy="1502410"/>
          </a:xfrm>
          <a:custGeom>
            <a:avLst/>
            <a:gdLst/>
            <a:ahLst/>
            <a:cxnLst/>
            <a:rect l="l" t="t" r="r" b="b"/>
            <a:pathLst>
              <a:path w="1576704" h="1502409">
                <a:moveTo>
                  <a:pt x="490786" y="0"/>
                </a:moveTo>
                <a:lnTo>
                  <a:pt x="309601" y="140525"/>
                </a:lnTo>
                <a:lnTo>
                  <a:pt x="170633" y="595429"/>
                </a:lnTo>
                <a:lnTo>
                  <a:pt x="0" y="1502117"/>
                </a:lnTo>
                <a:lnTo>
                  <a:pt x="41475" y="1502117"/>
                </a:lnTo>
                <a:lnTo>
                  <a:pt x="270615" y="918667"/>
                </a:lnTo>
                <a:lnTo>
                  <a:pt x="514759" y="640318"/>
                </a:lnTo>
                <a:lnTo>
                  <a:pt x="708909" y="555283"/>
                </a:lnTo>
                <a:lnTo>
                  <a:pt x="788070" y="551780"/>
                </a:lnTo>
                <a:lnTo>
                  <a:pt x="1069715" y="521247"/>
                </a:lnTo>
                <a:lnTo>
                  <a:pt x="1280936" y="521247"/>
                </a:lnTo>
                <a:lnTo>
                  <a:pt x="1076558" y="180090"/>
                </a:lnTo>
                <a:lnTo>
                  <a:pt x="871626" y="44509"/>
                </a:lnTo>
                <a:lnTo>
                  <a:pt x="788070" y="36445"/>
                </a:lnTo>
                <a:lnTo>
                  <a:pt x="490786" y="0"/>
                </a:lnTo>
                <a:close/>
              </a:path>
              <a:path w="1576704" h="1502409">
                <a:moveTo>
                  <a:pt x="1280936" y="521247"/>
                </a:moveTo>
                <a:lnTo>
                  <a:pt x="1069715" y="521247"/>
                </a:lnTo>
                <a:lnTo>
                  <a:pt x="1241367" y="610063"/>
                </a:lnTo>
                <a:lnTo>
                  <a:pt x="1373020" y="907322"/>
                </a:lnTo>
                <a:lnTo>
                  <a:pt x="1534665" y="1502117"/>
                </a:lnTo>
                <a:lnTo>
                  <a:pt x="1576140" y="1502117"/>
                </a:lnTo>
                <a:lnTo>
                  <a:pt x="1334264" y="610266"/>
                </a:lnTo>
                <a:lnTo>
                  <a:pt x="1280936" y="521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07873" y="9822644"/>
            <a:ext cx="1607820" cy="1485900"/>
          </a:xfrm>
          <a:custGeom>
            <a:avLst/>
            <a:gdLst/>
            <a:ahLst/>
            <a:cxnLst/>
            <a:rect l="l" t="t" r="r" b="b"/>
            <a:pathLst>
              <a:path w="1607820" h="1485900">
                <a:moveTo>
                  <a:pt x="869762" y="0"/>
                </a:moveTo>
                <a:lnTo>
                  <a:pt x="737419" y="0"/>
                </a:lnTo>
                <a:lnTo>
                  <a:pt x="677756" y="12700"/>
                </a:lnTo>
                <a:lnTo>
                  <a:pt x="604578" y="63500"/>
                </a:lnTo>
                <a:lnTo>
                  <a:pt x="587339" y="76200"/>
                </a:lnTo>
                <a:lnTo>
                  <a:pt x="569714" y="88900"/>
                </a:lnTo>
                <a:lnTo>
                  <a:pt x="551732" y="101600"/>
                </a:lnTo>
                <a:lnTo>
                  <a:pt x="533420" y="114300"/>
                </a:lnTo>
                <a:lnTo>
                  <a:pt x="514808" y="139700"/>
                </a:lnTo>
                <a:lnTo>
                  <a:pt x="495922" y="152400"/>
                </a:lnTo>
                <a:lnTo>
                  <a:pt x="476791" y="177800"/>
                </a:lnTo>
                <a:lnTo>
                  <a:pt x="457443" y="203200"/>
                </a:lnTo>
                <a:lnTo>
                  <a:pt x="437905" y="228600"/>
                </a:lnTo>
                <a:lnTo>
                  <a:pt x="418207" y="254000"/>
                </a:lnTo>
                <a:lnTo>
                  <a:pt x="378438" y="304800"/>
                </a:lnTo>
                <a:lnTo>
                  <a:pt x="278158" y="495300"/>
                </a:lnTo>
                <a:lnTo>
                  <a:pt x="258178" y="546100"/>
                </a:lnTo>
                <a:lnTo>
                  <a:pt x="238290" y="596900"/>
                </a:lnTo>
                <a:lnTo>
                  <a:pt x="218521" y="647700"/>
                </a:lnTo>
                <a:lnTo>
                  <a:pt x="198899" y="698500"/>
                </a:lnTo>
                <a:lnTo>
                  <a:pt x="179452" y="749300"/>
                </a:lnTo>
                <a:lnTo>
                  <a:pt x="160208" y="812800"/>
                </a:lnTo>
                <a:lnTo>
                  <a:pt x="141195" y="876300"/>
                </a:lnTo>
                <a:lnTo>
                  <a:pt x="122441" y="939800"/>
                </a:lnTo>
                <a:lnTo>
                  <a:pt x="103975" y="1003300"/>
                </a:lnTo>
                <a:lnTo>
                  <a:pt x="85823" y="1066800"/>
                </a:lnTo>
                <a:lnTo>
                  <a:pt x="68015" y="1143000"/>
                </a:lnTo>
                <a:lnTo>
                  <a:pt x="50578" y="1219200"/>
                </a:lnTo>
                <a:lnTo>
                  <a:pt x="33540" y="1308100"/>
                </a:lnTo>
                <a:lnTo>
                  <a:pt x="16930" y="1384300"/>
                </a:lnTo>
                <a:lnTo>
                  <a:pt x="774" y="1473200"/>
                </a:lnTo>
                <a:lnTo>
                  <a:pt x="0" y="1473200"/>
                </a:lnTo>
                <a:lnTo>
                  <a:pt x="1183" y="1485900"/>
                </a:lnTo>
                <a:lnTo>
                  <a:pt x="71474" y="1485900"/>
                </a:lnTo>
                <a:lnTo>
                  <a:pt x="78409" y="1460500"/>
                </a:lnTo>
                <a:lnTo>
                  <a:pt x="33423" y="1460500"/>
                </a:lnTo>
                <a:lnTo>
                  <a:pt x="49845" y="1371600"/>
                </a:lnTo>
                <a:lnTo>
                  <a:pt x="66713" y="1295400"/>
                </a:lnTo>
                <a:lnTo>
                  <a:pt x="83997" y="1206500"/>
                </a:lnTo>
                <a:lnTo>
                  <a:pt x="101668" y="1130300"/>
                </a:lnTo>
                <a:lnTo>
                  <a:pt x="119696" y="1066800"/>
                </a:lnTo>
                <a:lnTo>
                  <a:pt x="138054" y="990600"/>
                </a:lnTo>
                <a:lnTo>
                  <a:pt x="156711" y="927100"/>
                </a:lnTo>
                <a:lnTo>
                  <a:pt x="175640" y="863600"/>
                </a:lnTo>
                <a:lnTo>
                  <a:pt x="194810" y="800100"/>
                </a:lnTo>
                <a:lnTo>
                  <a:pt x="214194" y="736600"/>
                </a:lnTo>
                <a:lnTo>
                  <a:pt x="233761" y="685800"/>
                </a:lnTo>
                <a:lnTo>
                  <a:pt x="253483" y="635000"/>
                </a:lnTo>
                <a:lnTo>
                  <a:pt x="273331" y="584200"/>
                </a:lnTo>
                <a:lnTo>
                  <a:pt x="293276" y="533400"/>
                </a:lnTo>
                <a:lnTo>
                  <a:pt x="393439" y="342900"/>
                </a:lnTo>
                <a:lnTo>
                  <a:pt x="413356" y="304800"/>
                </a:lnTo>
                <a:lnTo>
                  <a:pt x="452843" y="254000"/>
                </a:lnTo>
                <a:lnTo>
                  <a:pt x="472355" y="228600"/>
                </a:lnTo>
                <a:lnTo>
                  <a:pt x="491674" y="203200"/>
                </a:lnTo>
                <a:lnTo>
                  <a:pt x="510770" y="177800"/>
                </a:lnTo>
                <a:lnTo>
                  <a:pt x="529615" y="165100"/>
                </a:lnTo>
                <a:lnTo>
                  <a:pt x="548181" y="139700"/>
                </a:lnTo>
                <a:lnTo>
                  <a:pt x="566436" y="127000"/>
                </a:lnTo>
                <a:lnTo>
                  <a:pt x="584354" y="114300"/>
                </a:lnTo>
                <a:lnTo>
                  <a:pt x="601905" y="101600"/>
                </a:lnTo>
                <a:lnTo>
                  <a:pt x="619059" y="88900"/>
                </a:lnTo>
                <a:lnTo>
                  <a:pt x="692033" y="50800"/>
                </a:lnTo>
                <a:lnTo>
                  <a:pt x="749303" y="25400"/>
                </a:lnTo>
                <a:lnTo>
                  <a:pt x="947712" y="25400"/>
                </a:lnTo>
                <a:lnTo>
                  <a:pt x="929420" y="12700"/>
                </a:lnTo>
                <a:lnTo>
                  <a:pt x="869762" y="0"/>
                </a:lnTo>
                <a:close/>
              </a:path>
              <a:path w="1607820" h="1485900">
                <a:moveTo>
                  <a:pt x="983362" y="546100"/>
                </a:moveTo>
                <a:lnTo>
                  <a:pt x="883724" y="546100"/>
                </a:lnTo>
                <a:lnTo>
                  <a:pt x="937077" y="558800"/>
                </a:lnTo>
                <a:lnTo>
                  <a:pt x="1000218" y="584200"/>
                </a:lnTo>
                <a:lnTo>
                  <a:pt x="1070784" y="635000"/>
                </a:lnTo>
                <a:lnTo>
                  <a:pt x="1091736" y="647700"/>
                </a:lnTo>
                <a:lnTo>
                  <a:pt x="1113429" y="660400"/>
                </a:lnTo>
                <a:lnTo>
                  <a:pt x="1135778" y="685800"/>
                </a:lnTo>
                <a:lnTo>
                  <a:pt x="1158701" y="711200"/>
                </a:lnTo>
                <a:lnTo>
                  <a:pt x="1182115" y="723900"/>
                </a:lnTo>
                <a:lnTo>
                  <a:pt x="1205936" y="762000"/>
                </a:lnTo>
                <a:lnTo>
                  <a:pt x="1230082" y="787400"/>
                </a:lnTo>
                <a:lnTo>
                  <a:pt x="1254469" y="825500"/>
                </a:lnTo>
                <a:lnTo>
                  <a:pt x="1279014" y="850900"/>
                </a:lnTo>
                <a:lnTo>
                  <a:pt x="1303635" y="889000"/>
                </a:lnTo>
                <a:lnTo>
                  <a:pt x="1328248" y="939800"/>
                </a:lnTo>
                <a:lnTo>
                  <a:pt x="1352770" y="977900"/>
                </a:lnTo>
                <a:lnTo>
                  <a:pt x="1377118" y="1028700"/>
                </a:lnTo>
                <a:lnTo>
                  <a:pt x="1401209" y="1079500"/>
                </a:lnTo>
                <a:lnTo>
                  <a:pt x="1424959" y="1143000"/>
                </a:lnTo>
                <a:lnTo>
                  <a:pt x="1448287" y="1193800"/>
                </a:lnTo>
                <a:lnTo>
                  <a:pt x="1471108" y="1270000"/>
                </a:lnTo>
                <a:lnTo>
                  <a:pt x="1493339" y="1333500"/>
                </a:lnTo>
                <a:lnTo>
                  <a:pt x="1514898" y="1409700"/>
                </a:lnTo>
                <a:lnTo>
                  <a:pt x="1535701" y="1485900"/>
                </a:lnTo>
                <a:lnTo>
                  <a:pt x="1606003" y="1485900"/>
                </a:lnTo>
                <a:lnTo>
                  <a:pt x="1607197" y="1473200"/>
                </a:lnTo>
                <a:lnTo>
                  <a:pt x="1606411" y="1473200"/>
                </a:lnTo>
                <a:lnTo>
                  <a:pt x="1604103" y="1460500"/>
                </a:lnTo>
                <a:lnTo>
                  <a:pt x="1561763" y="1460500"/>
                </a:lnTo>
                <a:lnTo>
                  <a:pt x="1544691" y="1397000"/>
                </a:lnTo>
                <a:lnTo>
                  <a:pt x="1526890" y="1333500"/>
                </a:lnTo>
                <a:lnTo>
                  <a:pt x="1508363" y="1282700"/>
                </a:lnTo>
                <a:lnTo>
                  <a:pt x="1489113" y="1219200"/>
                </a:lnTo>
                <a:lnTo>
                  <a:pt x="1469145" y="1168400"/>
                </a:lnTo>
                <a:lnTo>
                  <a:pt x="1448461" y="1117600"/>
                </a:lnTo>
                <a:lnTo>
                  <a:pt x="1427064" y="1066800"/>
                </a:lnTo>
                <a:lnTo>
                  <a:pt x="1404958" y="1016000"/>
                </a:lnTo>
                <a:lnTo>
                  <a:pt x="1382146" y="977900"/>
                </a:lnTo>
                <a:lnTo>
                  <a:pt x="1358631" y="927100"/>
                </a:lnTo>
                <a:lnTo>
                  <a:pt x="1334417" y="889000"/>
                </a:lnTo>
                <a:lnTo>
                  <a:pt x="1309507" y="850900"/>
                </a:lnTo>
                <a:lnTo>
                  <a:pt x="1283903" y="812800"/>
                </a:lnTo>
                <a:lnTo>
                  <a:pt x="1257611" y="774700"/>
                </a:lnTo>
                <a:lnTo>
                  <a:pt x="1230632" y="736600"/>
                </a:lnTo>
                <a:lnTo>
                  <a:pt x="1202970" y="711200"/>
                </a:lnTo>
                <a:lnTo>
                  <a:pt x="1174628" y="673100"/>
                </a:lnTo>
                <a:lnTo>
                  <a:pt x="1145610" y="647700"/>
                </a:lnTo>
                <a:lnTo>
                  <a:pt x="1115919" y="622300"/>
                </a:lnTo>
                <a:lnTo>
                  <a:pt x="1085558" y="609600"/>
                </a:lnTo>
                <a:lnTo>
                  <a:pt x="1015150" y="558800"/>
                </a:lnTo>
                <a:lnTo>
                  <a:pt x="983362" y="546100"/>
                </a:lnTo>
                <a:close/>
              </a:path>
              <a:path w="1607820" h="1485900">
                <a:moveTo>
                  <a:pt x="852520" y="508000"/>
                </a:moveTo>
                <a:lnTo>
                  <a:pt x="754651" y="508000"/>
                </a:lnTo>
                <a:lnTo>
                  <a:pt x="710436" y="520700"/>
                </a:lnTo>
                <a:lnTo>
                  <a:pt x="655591" y="533400"/>
                </a:lnTo>
                <a:lnTo>
                  <a:pt x="592018" y="558800"/>
                </a:lnTo>
                <a:lnTo>
                  <a:pt x="521617" y="609600"/>
                </a:lnTo>
                <a:lnTo>
                  <a:pt x="491256" y="622300"/>
                </a:lnTo>
                <a:lnTo>
                  <a:pt x="461565" y="647700"/>
                </a:lnTo>
                <a:lnTo>
                  <a:pt x="432547" y="673100"/>
                </a:lnTo>
                <a:lnTo>
                  <a:pt x="404205" y="711200"/>
                </a:lnTo>
                <a:lnTo>
                  <a:pt x="376543" y="736600"/>
                </a:lnTo>
                <a:lnTo>
                  <a:pt x="349564" y="774700"/>
                </a:lnTo>
                <a:lnTo>
                  <a:pt x="323272" y="812800"/>
                </a:lnTo>
                <a:lnTo>
                  <a:pt x="297669" y="850900"/>
                </a:lnTo>
                <a:lnTo>
                  <a:pt x="272758" y="889000"/>
                </a:lnTo>
                <a:lnTo>
                  <a:pt x="248544" y="927100"/>
                </a:lnTo>
                <a:lnTo>
                  <a:pt x="225030" y="977900"/>
                </a:lnTo>
                <a:lnTo>
                  <a:pt x="202218" y="1016000"/>
                </a:lnTo>
                <a:lnTo>
                  <a:pt x="180111" y="1066800"/>
                </a:lnTo>
                <a:lnTo>
                  <a:pt x="158715" y="1117600"/>
                </a:lnTo>
                <a:lnTo>
                  <a:pt x="138030" y="1168400"/>
                </a:lnTo>
                <a:lnTo>
                  <a:pt x="118062" y="1219200"/>
                </a:lnTo>
                <a:lnTo>
                  <a:pt x="98812" y="1282700"/>
                </a:lnTo>
                <a:lnTo>
                  <a:pt x="80285" y="1333500"/>
                </a:lnTo>
                <a:lnTo>
                  <a:pt x="62484" y="1397000"/>
                </a:lnTo>
                <a:lnTo>
                  <a:pt x="45412" y="1460500"/>
                </a:lnTo>
                <a:lnTo>
                  <a:pt x="78409" y="1460500"/>
                </a:lnTo>
                <a:lnTo>
                  <a:pt x="92278" y="1409700"/>
                </a:lnTo>
                <a:lnTo>
                  <a:pt x="113839" y="1333500"/>
                </a:lnTo>
                <a:lnTo>
                  <a:pt x="136071" y="1270000"/>
                </a:lnTo>
                <a:lnTo>
                  <a:pt x="158892" y="1193800"/>
                </a:lnTo>
                <a:lnTo>
                  <a:pt x="182220" y="1143000"/>
                </a:lnTo>
                <a:lnTo>
                  <a:pt x="205971" y="1079500"/>
                </a:lnTo>
                <a:lnTo>
                  <a:pt x="230061" y="1028700"/>
                </a:lnTo>
                <a:lnTo>
                  <a:pt x="254409" y="977900"/>
                </a:lnTo>
                <a:lnTo>
                  <a:pt x="278930" y="939800"/>
                </a:lnTo>
                <a:lnTo>
                  <a:pt x="303543" y="889000"/>
                </a:lnTo>
                <a:lnTo>
                  <a:pt x="328162" y="850900"/>
                </a:lnTo>
                <a:lnTo>
                  <a:pt x="352707" y="825500"/>
                </a:lnTo>
                <a:lnTo>
                  <a:pt x="377093" y="787400"/>
                </a:lnTo>
                <a:lnTo>
                  <a:pt x="401238" y="762000"/>
                </a:lnTo>
                <a:lnTo>
                  <a:pt x="425058" y="723900"/>
                </a:lnTo>
                <a:lnTo>
                  <a:pt x="448470" y="711200"/>
                </a:lnTo>
                <a:lnTo>
                  <a:pt x="471391" y="685800"/>
                </a:lnTo>
                <a:lnTo>
                  <a:pt x="493739" y="660400"/>
                </a:lnTo>
                <a:lnTo>
                  <a:pt x="515430" y="647700"/>
                </a:lnTo>
                <a:lnTo>
                  <a:pt x="536381" y="635000"/>
                </a:lnTo>
                <a:lnTo>
                  <a:pt x="606946" y="584200"/>
                </a:lnTo>
                <a:lnTo>
                  <a:pt x="670084" y="558800"/>
                </a:lnTo>
                <a:lnTo>
                  <a:pt x="723433" y="546100"/>
                </a:lnTo>
                <a:lnTo>
                  <a:pt x="983362" y="546100"/>
                </a:lnTo>
                <a:lnTo>
                  <a:pt x="951575" y="533400"/>
                </a:lnTo>
                <a:lnTo>
                  <a:pt x="896731" y="520700"/>
                </a:lnTo>
                <a:lnTo>
                  <a:pt x="852520" y="508000"/>
                </a:lnTo>
                <a:close/>
              </a:path>
              <a:path w="1607820" h="1485900">
                <a:moveTo>
                  <a:pt x="947712" y="25400"/>
                </a:moveTo>
                <a:lnTo>
                  <a:pt x="857875" y="25400"/>
                </a:lnTo>
                <a:lnTo>
                  <a:pt x="915144" y="50800"/>
                </a:lnTo>
                <a:lnTo>
                  <a:pt x="988116" y="88900"/>
                </a:lnTo>
                <a:lnTo>
                  <a:pt x="1005270" y="101600"/>
                </a:lnTo>
                <a:lnTo>
                  <a:pt x="1022821" y="114300"/>
                </a:lnTo>
                <a:lnTo>
                  <a:pt x="1040739" y="127000"/>
                </a:lnTo>
                <a:lnTo>
                  <a:pt x="1058995" y="139700"/>
                </a:lnTo>
                <a:lnTo>
                  <a:pt x="1077560" y="165100"/>
                </a:lnTo>
                <a:lnTo>
                  <a:pt x="1096405" y="177800"/>
                </a:lnTo>
                <a:lnTo>
                  <a:pt x="1115502" y="203200"/>
                </a:lnTo>
                <a:lnTo>
                  <a:pt x="1134820" y="228600"/>
                </a:lnTo>
                <a:lnTo>
                  <a:pt x="1154332" y="254000"/>
                </a:lnTo>
                <a:lnTo>
                  <a:pt x="1193819" y="304800"/>
                </a:lnTo>
                <a:lnTo>
                  <a:pt x="1213737" y="342900"/>
                </a:lnTo>
                <a:lnTo>
                  <a:pt x="1313901" y="533400"/>
                </a:lnTo>
                <a:lnTo>
                  <a:pt x="1333846" y="584200"/>
                </a:lnTo>
                <a:lnTo>
                  <a:pt x="1353695" y="635000"/>
                </a:lnTo>
                <a:lnTo>
                  <a:pt x="1373417" y="685800"/>
                </a:lnTo>
                <a:lnTo>
                  <a:pt x="1392985" y="736600"/>
                </a:lnTo>
                <a:lnTo>
                  <a:pt x="1412369" y="800100"/>
                </a:lnTo>
                <a:lnTo>
                  <a:pt x="1431540" y="863600"/>
                </a:lnTo>
                <a:lnTo>
                  <a:pt x="1450469" y="927100"/>
                </a:lnTo>
                <a:lnTo>
                  <a:pt x="1469127" y="990600"/>
                </a:lnTo>
                <a:lnTo>
                  <a:pt x="1487485" y="1066800"/>
                </a:lnTo>
                <a:lnTo>
                  <a:pt x="1505514" y="1130300"/>
                </a:lnTo>
                <a:lnTo>
                  <a:pt x="1523186" y="1206500"/>
                </a:lnTo>
                <a:lnTo>
                  <a:pt x="1540471" y="1295400"/>
                </a:lnTo>
                <a:lnTo>
                  <a:pt x="1557339" y="1371600"/>
                </a:lnTo>
                <a:lnTo>
                  <a:pt x="1573763" y="1460500"/>
                </a:lnTo>
                <a:lnTo>
                  <a:pt x="1604103" y="1460500"/>
                </a:lnTo>
                <a:lnTo>
                  <a:pt x="1590256" y="1384300"/>
                </a:lnTo>
                <a:lnTo>
                  <a:pt x="1573645" y="1308100"/>
                </a:lnTo>
                <a:lnTo>
                  <a:pt x="1556608" y="1219200"/>
                </a:lnTo>
                <a:lnTo>
                  <a:pt x="1539170" y="1143000"/>
                </a:lnTo>
                <a:lnTo>
                  <a:pt x="1521362" y="1066800"/>
                </a:lnTo>
                <a:lnTo>
                  <a:pt x="1503211" y="1003300"/>
                </a:lnTo>
                <a:lnTo>
                  <a:pt x="1484744" y="939800"/>
                </a:lnTo>
                <a:lnTo>
                  <a:pt x="1465990" y="876300"/>
                </a:lnTo>
                <a:lnTo>
                  <a:pt x="1446977" y="812800"/>
                </a:lnTo>
                <a:lnTo>
                  <a:pt x="1427733" y="749300"/>
                </a:lnTo>
                <a:lnTo>
                  <a:pt x="1408286" y="698500"/>
                </a:lnTo>
                <a:lnTo>
                  <a:pt x="1388663" y="647700"/>
                </a:lnTo>
                <a:lnTo>
                  <a:pt x="1368894" y="596900"/>
                </a:lnTo>
                <a:lnTo>
                  <a:pt x="1349005" y="546100"/>
                </a:lnTo>
                <a:lnTo>
                  <a:pt x="1329026" y="495300"/>
                </a:lnTo>
                <a:lnTo>
                  <a:pt x="1228742" y="304800"/>
                </a:lnTo>
                <a:lnTo>
                  <a:pt x="1188972" y="254000"/>
                </a:lnTo>
                <a:lnTo>
                  <a:pt x="1169273" y="228600"/>
                </a:lnTo>
                <a:lnTo>
                  <a:pt x="1149734" y="203200"/>
                </a:lnTo>
                <a:lnTo>
                  <a:pt x="1130385" y="177800"/>
                </a:lnTo>
                <a:lnTo>
                  <a:pt x="1111252" y="152400"/>
                </a:lnTo>
                <a:lnTo>
                  <a:pt x="1092365" y="139700"/>
                </a:lnTo>
                <a:lnTo>
                  <a:pt x="1073751" y="114300"/>
                </a:lnTo>
                <a:lnTo>
                  <a:pt x="1055438" y="101600"/>
                </a:lnTo>
                <a:lnTo>
                  <a:pt x="1037455" y="88900"/>
                </a:lnTo>
                <a:lnTo>
                  <a:pt x="1019828" y="76200"/>
                </a:lnTo>
                <a:lnTo>
                  <a:pt x="1002587" y="63500"/>
                </a:lnTo>
                <a:lnTo>
                  <a:pt x="947712" y="2540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11472" y="11040962"/>
            <a:ext cx="200025" cy="252729"/>
          </a:xfrm>
          <a:custGeom>
            <a:avLst/>
            <a:gdLst/>
            <a:ahLst/>
            <a:cxnLst/>
            <a:rect l="l" t="t" r="r" b="b"/>
            <a:pathLst>
              <a:path w="200025" h="252729">
                <a:moveTo>
                  <a:pt x="199983" y="252620"/>
                </a:moveTo>
                <a:lnTo>
                  <a:pt x="0" y="252620"/>
                </a:lnTo>
                <a:lnTo>
                  <a:pt x="0" y="0"/>
                </a:lnTo>
                <a:lnTo>
                  <a:pt x="199983" y="0"/>
                </a:lnTo>
                <a:lnTo>
                  <a:pt x="199983" y="252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96498" y="11025989"/>
            <a:ext cx="230504" cy="282575"/>
          </a:xfrm>
          <a:custGeom>
            <a:avLst/>
            <a:gdLst/>
            <a:ahLst/>
            <a:cxnLst/>
            <a:rect l="l" t="t" r="r" b="b"/>
            <a:pathLst>
              <a:path w="230504" h="282575">
                <a:moveTo>
                  <a:pt x="223218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275855"/>
                </a:lnTo>
                <a:lnTo>
                  <a:pt x="6701" y="282567"/>
                </a:lnTo>
                <a:lnTo>
                  <a:pt x="223218" y="282567"/>
                </a:lnTo>
                <a:lnTo>
                  <a:pt x="229919" y="275855"/>
                </a:lnTo>
                <a:lnTo>
                  <a:pt x="229919" y="252620"/>
                </a:lnTo>
                <a:lnTo>
                  <a:pt x="29946" y="252620"/>
                </a:lnTo>
                <a:lnTo>
                  <a:pt x="29946" y="29946"/>
                </a:lnTo>
                <a:lnTo>
                  <a:pt x="229919" y="29946"/>
                </a:lnTo>
                <a:lnTo>
                  <a:pt x="229919" y="6701"/>
                </a:lnTo>
                <a:lnTo>
                  <a:pt x="223218" y="0"/>
                </a:lnTo>
                <a:close/>
              </a:path>
              <a:path w="230504" h="282575">
                <a:moveTo>
                  <a:pt x="229919" y="29946"/>
                </a:moveTo>
                <a:lnTo>
                  <a:pt x="199983" y="29946"/>
                </a:lnTo>
                <a:lnTo>
                  <a:pt x="199983" y="252620"/>
                </a:lnTo>
                <a:lnTo>
                  <a:pt x="229919" y="252620"/>
                </a:lnTo>
                <a:lnTo>
                  <a:pt x="22991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1583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98" y="4717817"/>
            <a:ext cx="20105198" cy="100838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spc="-5" dirty="0">
              <a:solidFill>
                <a:srgbClr val="5C6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105" y="7733628"/>
            <a:ext cx="8605583" cy="357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1455" y="11291404"/>
            <a:ext cx="5173980" cy="0"/>
          </a:xfrm>
          <a:custGeom>
            <a:avLst/>
            <a:gdLst/>
            <a:ahLst/>
            <a:cxnLst/>
            <a:rect l="l" t="t" r="r" b="b"/>
            <a:pathLst>
              <a:path w="5173980">
                <a:moveTo>
                  <a:pt x="0" y="0"/>
                </a:moveTo>
                <a:lnTo>
                  <a:pt x="517358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170" y="11291404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0406" y="11291404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0" y="0"/>
                </a:moveTo>
                <a:lnTo>
                  <a:pt x="991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457" y="11291404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05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9" y="1129140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73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4" y="11291399"/>
            <a:ext cx="9980295" cy="0"/>
          </a:xfrm>
          <a:custGeom>
            <a:avLst/>
            <a:gdLst/>
            <a:ahLst/>
            <a:cxnLst/>
            <a:rect l="l" t="t" r="r" b="b"/>
            <a:pathLst>
              <a:path w="9980295">
                <a:moveTo>
                  <a:pt x="0" y="0"/>
                </a:moveTo>
                <a:lnTo>
                  <a:pt x="998005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434" y="7692359"/>
            <a:ext cx="687070" cy="374015"/>
          </a:xfrm>
          <a:custGeom>
            <a:avLst/>
            <a:gdLst/>
            <a:ahLst/>
            <a:cxnLst/>
            <a:rect l="l" t="t" r="r" b="b"/>
            <a:pathLst>
              <a:path w="687069" h="374015">
                <a:moveTo>
                  <a:pt x="223134" y="115305"/>
                </a:moveTo>
                <a:lnTo>
                  <a:pt x="221155" y="115305"/>
                </a:lnTo>
                <a:lnTo>
                  <a:pt x="170449" y="119837"/>
                </a:lnTo>
                <a:lnTo>
                  <a:pt x="123900" y="132748"/>
                </a:lnTo>
                <a:lnTo>
                  <a:pt x="82837" y="153007"/>
                </a:lnTo>
                <a:lnTo>
                  <a:pt x="48588" y="179584"/>
                </a:lnTo>
                <a:lnTo>
                  <a:pt x="22479" y="211449"/>
                </a:lnTo>
                <a:lnTo>
                  <a:pt x="5841" y="247572"/>
                </a:lnTo>
                <a:lnTo>
                  <a:pt x="0" y="286923"/>
                </a:lnTo>
                <a:lnTo>
                  <a:pt x="2058" y="310251"/>
                </a:lnTo>
                <a:lnTo>
                  <a:pt x="8032" y="332601"/>
                </a:lnTo>
                <a:lnTo>
                  <a:pt x="17621" y="353786"/>
                </a:lnTo>
                <a:lnTo>
                  <a:pt x="30522" y="373622"/>
                </a:lnTo>
                <a:lnTo>
                  <a:pt x="679843" y="373622"/>
                </a:lnTo>
                <a:lnTo>
                  <a:pt x="682654" y="364204"/>
                </a:lnTo>
                <a:lnTo>
                  <a:pt x="684735" y="354570"/>
                </a:lnTo>
                <a:lnTo>
                  <a:pt x="686027" y="344732"/>
                </a:lnTo>
                <a:lnTo>
                  <a:pt x="686471" y="334701"/>
                </a:lnTo>
                <a:lnTo>
                  <a:pt x="678733" y="292173"/>
                </a:lnTo>
                <a:lnTo>
                  <a:pt x="657061" y="254653"/>
                </a:lnTo>
                <a:lnTo>
                  <a:pt x="623761" y="224006"/>
                </a:lnTo>
                <a:lnTo>
                  <a:pt x="581144" y="202098"/>
                </a:lnTo>
                <a:lnTo>
                  <a:pt x="585307" y="190380"/>
                </a:lnTo>
                <a:lnTo>
                  <a:pt x="588379" y="178303"/>
                </a:lnTo>
                <a:lnTo>
                  <a:pt x="590282" y="165896"/>
                </a:lnTo>
                <a:lnTo>
                  <a:pt x="590934" y="153189"/>
                </a:lnTo>
                <a:lnTo>
                  <a:pt x="584827" y="115535"/>
                </a:lnTo>
                <a:lnTo>
                  <a:pt x="227019" y="115535"/>
                </a:lnTo>
                <a:lnTo>
                  <a:pt x="225050" y="115493"/>
                </a:lnTo>
                <a:lnTo>
                  <a:pt x="223134" y="115305"/>
                </a:lnTo>
                <a:close/>
              </a:path>
              <a:path w="687069" h="374015">
                <a:moveTo>
                  <a:pt x="406039" y="0"/>
                </a:moveTo>
                <a:lnTo>
                  <a:pt x="356193" y="5644"/>
                </a:lnTo>
                <a:lnTo>
                  <a:pt x="311543" y="21555"/>
                </a:lnTo>
                <a:lnTo>
                  <a:pt x="273914" y="46197"/>
                </a:lnTo>
                <a:lnTo>
                  <a:pt x="245131" y="78036"/>
                </a:lnTo>
                <a:lnTo>
                  <a:pt x="227019" y="115535"/>
                </a:lnTo>
                <a:lnTo>
                  <a:pt x="584827" y="115535"/>
                </a:lnTo>
                <a:lnTo>
                  <a:pt x="565690" y="75875"/>
                </a:lnTo>
                <a:lnTo>
                  <a:pt x="536779" y="44871"/>
                </a:lnTo>
                <a:lnTo>
                  <a:pt x="499358" y="20916"/>
                </a:lnTo>
                <a:lnTo>
                  <a:pt x="455191" y="5472"/>
                </a:lnTo>
                <a:lnTo>
                  <a:pt x="406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466" y="7677390"/>
            <a:ext cx="716915" cy="403860"/>
          </a:xfrm>
          <a:custGeom>
            <a:avLst/>
            <a:gdLst/>
            <a:ahLst/>
            <a:cxnLst/>
            <a:rect l="l" t="t" r="r" b="b"/>
            <a:pathLst>
              <a:path w="716914" h="403859">
                <a:moveTo>
                  <a:pt x="421013" y="0"/>
                </a:moveTo>
                <a:lnTo>
                  <a:pt x="370587" y="5424"/>
                </a:lnTo>
                <a:lnTo>
                  <a:pt x="324552" y="20886"/>
                </a:lnTo>
                <a:lnTo>
                  <a:pt x="284772" y="45170"/>
                </a:lnTo>
                <a:lnTo>
                  <a:pt x="253109" y="77063"/>
                </a:lnTo>
                <a:lnTo>
                  <a:pt x="231427" y="115347"/>
                </a:lnTo>
                <a:lnTo>
                  <a:pt x="178292" y="120973"/>
                </a:lnTo>
                <a:lnTo>
                  <a:pt x="129553" y="135421"/>
                </a:lnTo>
                <a:lnTo>
                  <a:pt x="86587" y="157602"/>
                </a:lnTo>
                <a:lnTo>
                  <a:pt x="50771" y="186428"/>
                </a:lnTo>
                <a:lnTo>
                  <a:pt x="23483" y="220811"/>
                </a:lnTo>
                <a:lnTo>
                  <a:pt x="6100" y="259663"/>
                </a:lnTo>
                <a:lnTo>
                  <a:pt x="0" y="301896"/>
                </a:lnTo>
                <a:lnTo>
                  <a:pt x="2155" y="326960"/>
                </a:lnTo>
                <a:lnTo>
                  <a:pt x="19052" y="375160"/>
                </a:lnTo>
                <a:lnTo>
                  <a:pt x="40805" y="403558"/>
                </a:lnTo>
                <a:lnTo>
                  <a:pt x="701224" y="403558"/>
                </a:lnTo>
                <a:lnTo>
                  <a:pt x="706920" y="399485"/>
                </a:lnTo>
                <a:lnTo>
                  <a:pt x="708994" y="393401"/>
                </a:lnTo>
                <a:lnTo>
                  <a:pt x="712230" y="382486"/>
                </a:lnTo>
                <a:lnTo>
                  <a:pt x="714109" y="373622"/>
                </a:lnTo>
                <a:lnTo>
                  <a:pt x="53160" y="373622"/>
                </a:lnTo>
                <a:lnTo>
                  <a:pt x="43108" y="356522"/>
                </a:lnTo>
                <a:lnTo>
                  <a:pt x="35839" y="338725"/>
                </a:lnTo>
                <a:lnTo>
                  <a:pt x="31424" y="320445"/>
                </a:lnTo>
                <a:lnTo>
                  <a:pt x="29936" y="301896"/>
                </a:lnTo>
                <a:lnTo>
                  <a:pt x="37314" y="260302"/>
                </a:lnTo>
                <a:lnTo>
                  <a:pt x="58128" y="222896"/>
                </a:lnTo>
                <a:lnTo>
                  <a:pt x="90397" y="191183"/>
                </a:lnTo>
                <a:lnTo>
                  <a:pt x="132141" y="166669"/>
                </a:lnTo>
                <a:lnTo>
                  <a:pt x="181378" y="150857"/>
                </a:lnTo>
                <a:lnTo>
                  <a:pt x="236128" y="145252"/>
                </a:lnTo>
                <a:lnTo>
                  <a:pt x="249197" y="145252"/>
                </a:lnTo>
                <a:lnTo>
                  <a:pt x="254348" y="141294"/>
                </a:lnTo>
                <a:lnTo>
                  <a:pt x="279024" y="92420"/>
                </a:lnTo>
                <a:lnTo>
                  <a:pt x="316455" y="59240"/>
                </a:lnTo>
                <a:lnTo>
                  <a:pt x="364987" y="37645"/>
                </a:lnTo>
                <a:lnTo>
                  <a:pt x="421013" y="29936"/>
                </a:lnTo>
                <a:lnTo>
                  <a:pt x="532482" y="29936"/>
                </a:lnTo>
                <a:lnTo>
                  <a:pt x="521808" y="22993"/>
                </a:lnTo>
                <a:lnTo>
                  <a:pt x="474083" y="6017"/>
                </a:lnTo>
                <a:lnTo>
                  <a:pt x="421013" y="0"/>
                </a:lnTo>
                <a:close/>
              </a:path>
              <a:path w="716914" h="403859">
                <a:moveTo>
                  <a:pt x="532482" y="29936"/>
                </a:moveTo>
                <a:lnTo>
                  <a:pt x="421013" y="29936"/>
                </a:lnTo>
                <a:lnTo>
                  <a:pt x="474663" y="36994"/>
                </a:lnTo>
                <a:lnTo>
                  <a:pt x="521301" y="56641"/>
                </a:lnTo>
                <a:lnTo>
                  <a:pt x="558106" y="86580"/>
                </a:lnTo>
                <a:lnTo>
                  <a:pt x="582257" y="124519"/>
                </a:lnTo>
                <a:lnTo>
                  <a:pt x="590934" y="168162"/>
                </a:lnTo>
                <a:lnTo>
                  <a:pt x="590388" y="179059"/>
                </a:lnTo>
                <a:lnTo>
                  <a:pt x="588753" y="189926"/>
                </a:lnTo>
                <a:lnTo>
                  <a:pt x="586035" y="200730"/>
                </a:lnTo>
                <a:lnTo>
                  <a:pt x="582244" y="211438"/>
                </a:lnTo>
                <a:lnTo>
                  <a:pt x="580704" y="215197"/>
                </a:lnTo>
                <a:lnTo>
                  <a:pt x="580778" y="219427"/>
                </a:lnTo>
                <a:lnTo>
                  <a:pt x="584076" y="226862"/>
                </a:lnTo>
                <a:lnTo>
                  <a:pt x="587175" y="229752"/>
                </a:lnTo>
                <a:lnTo>
                  <a:pt x="590997" y="231134"/>
                </a:lnTo>
                <a:lnTo>
                  <a:pt x="630379" y="251392"/>
                </a:lnTo>
                <a:lnTo>
                  <a:pt x="660479" y="279217"/>
                </a:lnTo>
                <a:lnTo>
                  <a:pt x="679708" y="312636"/>
                </a:lnTo>
                <a:lnTo>
                  <a:pt x="686471" y="349675"/>
                </a:lnTo>
                <a:lnTo>
                  <a:pt x="686471" y="357559"/>
                </a:lnTo>
                <a:lnTo>
                  <a:pt x="685497" y="365590"/>
                </a:lnTo>
                <a:lnTo>
                  <a:pt x="683570" y="373622"/>
                </a:lnTo>
                <a:lnTo>
                  <a:pt x="714109" y="373622"/>
                </a:lnTo>
                <a:lnTo>
                  <a:pt x="714551" y="371534"/>
                </a:lnTo>
                <a:lnTo>
                  <a:pt x="715950" y="360584"/>
                </a:lnTo>
                <a:lnTo>
                  <a:pt x="716417" y="349675"/>
                </a:lnTo>
                <a:lnTo>
                  <a:pt x="709297" y="306451"/>
                </a:lnTo>
                <a:lnTo>
                  <a:pt x="688973" y="267199"/>
                </a:lnTo>
                <a:lnTo>
                  <a:pt x="657003" y="233899"/>
                </a:lnTo>
                <a:lnTo>
                  <a:pt x="614944" y="208527"/>
                </a:lnTo>
                <a:lnTo>
                  <a:pt x="617536" y="198524"/>
                </a:lnTo>
                <a:lnTo>
                  <a:pt x="619388" y="188447"/>
                </a:lnTo>
                <a:lnTo>
                  <a:pt x="620500" y="178318"/>
                </a:lnTo>
                <a:lnTo>
                  <a:pt x="620871" y="168162"/>
                </a:lnTo>
                <a:lnTo>
                  <a:pt x="613720" y="123511"/>
                </a:lnTo>
                <a:lnTo>
                  <a:pt x="593546" y="83356"/>
                </a:lnTo>
                <a:lnTo>
                  <a:pt x="562269" y="49311"/>
                </a:lnTo>
                <a:lnTo>
                  <a:pt x="532482" y="29936"/>
                </a:lnTo>
                <a:close/>
              </a:path>
              <a:path w="716914" h="403859">
                <a:moveTo>
                  <a:pt x="249197" y="145252"/>
                </a:moveTo>
                <a:lnTo>
                  <a:pt x="236966" y="145252"/>
                </a:lnTo>
                <a:lnTo>
                  <a:pt x="240641" y="145461"/>
                </a:lnTo>
                <a:lnTo>
                  <a:pt x="241688" y="145482"/>
                </a:lnTo>
                <a:lnTo>
                  <a:pt x="248379" y="145880"/>
                </a:lnTo>
                <a:lnTo>
                  <a:pt x="249197" y="14525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050" y="8593104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72" y="80443"/>
                </a:lnTo>
                <a:lnTo>
                  <a:pt x="40462" y="103417"/>
                </a:lnTo>
                <a:lnTo>
                  <a:pt x="10856" y="137489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9"/>
                </a:lnTo>
                <a:lnTo>
                  <a:pt x="410412" y="159055"/>
                </a:lnTo>
                <a:lnTo>
                  <a:pt x="389613" y="139912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96" y="72165"/>
                </a:lnTo>
                <a:lnTo>
                  <a:pt x="140571" y="72144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3" y="20537"/>
                </a:lnTo>
                <a:lnTo>
                  <a:pt x="157025" y="43401"/>
                </a:lnTo>
                <a:lnTo>
                  <a:pt x="14179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086" y="8578134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5" h="263525">
                <a:moveTo>
                  <a:pt x="268588" y="0"/>
                </a:moveTo>
                <a:lnTo>
                  <a:pt x="228933" y="5226"/>
                </a:lnTo>
                <a:lnTo>
                  <a:pt x="193886" y="19948"/>
                </a:lnTo>
                <a:lnTo>
                  <a:pt x="165636" y="42729"/>
                </a:lnTo>
                <a:lnTo>
                  <a:pt x="146372" y="72133"/>
                </a:lnTo>
                <a:lnTo>
                  <a:pt x="99928" y="79619"/>
                </a:lnTo>
                <a:lnTo>
                  <a:pt x="59725" y="97435"/>
                </a:lnTo>
                <a:lnTo>
                  <a:pt x="28106" y="123714"/>
                </a:lnTo>
                <a:lnTo>
                  <a:pt x="7417" y="156586"/>
                </a:lnTo>
                <a:lnTo>
                  <a:pt x="0" y="194182"/>
                </a:lnTo>
                <a:lnTo>
                  <a:pt x="1420" y="210751"/>
                </a:lnTo>
                <a:lnTo>
                  <a:pt x="22093" y="257363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45" y="233364"/>
                </a:lnTo>
                <a:lnTo>
                  <a:pt x="41841" y="233364"/>
                </a:lnTo>
                <a:lnTo>
                  <a:pt x="36690" y="223945"/>
                </a:lnTo>
                <a:lnTo>
                  <a:pt x="32963" y="214209"/>
                </a:lnTo>
                <a:lnTo>
                  <a:pt x="30699" y="204255"/>
                </a:lnTo>
                <a:lnTo>
                  <a:pt x="29936" y="194182"/>
                </a:lnTo>
                <a:lnTo>
                  <a:pt x="39629" y="158321"/>
                </a:lnTo>
                <a:lnTo>
                  <a:pt x="66047" y="129001"/>
                </a:lnTo>
                <a:lnTo>
                  <a:pt x="105200" y="109215"/>
                </a:lnTo>
                <a:lnTo>
                  <a:pt x="153094" y="101955"/>
                </a:lnTo>
                <a:lnTo>
                  <a:pt x="163822" y="101955"/>
                </a:lnTo>
                <a:lnTo>
                  <a:pt x="169125" y="97913"/>
                </a:lnTo>
                <a:lnTo>
                  <a:pt x="206615" y="47137"/>
                </a:lnTo>
                <a:lnTo>
                  <a:pt x="268588" y="29946"/>
                </a:lnTo>
                <a:lnTo>
                  <a:pt x="356413" y="29946"/>
                </a:lnTo>
                <a:lnTo>
                  <a:pt x="319314" y="8709"/>
                </a:lnTo>
                <a:lnTo>
                  <a:pt x="268588" y="0"/>
                </a:lnTo>
                <a:close/>
              </a:path>
              <a:path w="459105" h="263525">
                <a:moveTo>
                  <a:pt x="356413" y="29946"/>
                </a:moveTo>
                <a:lnTo>
                  <a:pt x="268588" y="29946"/>
                </a:lnTo>
                <a:lnTo>
                  <a:pt x="307674" y="36298"/>
                </a:lnTo>
                <a:lnTo>
                  <a:pt x="339627" y="53609"/>
                </a:lnTo>
                <a:lnTo>
                  <a:pt x="361187" y="79267"/>
                </a:lnTo>
                <a:lnTo>
                  <a:pt x="369098" y="110656"/>
                </a:lnTo>
                <a:lnTo>
                  <a:pt x="369098" y="119001"/>
                </a:lnTo>
                <a:lnTo>
                  <a:pt x="367412" y="127378"/>
                </a:lnTo>
                <a:lnTo>
                  <a:pt x="362554" y="139336"/>
                </a:lnTo>
                <a:lnTo>
                  <a:pt x="362617" y="143555"/>
                </a:lnTo>
                <a:lnTo>
                  <a:pt x="36592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7" y="231305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44" y="125472"/>
                </a:lnTo>
                <a:lnTo>
                  <a:pt x="398924" y="119001"/>
                </a:lnTo>
                <a:lnTo>
                  <a:pt x="399034" y="110656"/>
                </a:lnTo>
                <a:lnTo>
                  <a:pt x="388767" y="67626"/>
                </a:lnTo>
                <a:lnTo>
                  <a:pt x="360783" y="32447"/>
                </a:lnTo>
                <a:lnTo>
                  <a:pt x="356413" y="29946"/>
                </a:lnTo>
                <a:close/>
              </a:path>
              <a:path w="459105" h="263525">
                <a:moveTo>
                  <a:pt x="163822" y="101955"/>
                </a:moveTo>
                <a:lnTo>
                  <a:pt x="153094" y="101955"/>
                </a:lnTo>
                <a:lnTo>
                  <a:pt x="156466" y="102112"/>
                </a:lnTo>
                <a:lnTo>
                  <a:pt x="163052" y="102541"/>
                </a:lnTo>
                <a:lnTo>
                  <a:pt x="163822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5840" y="7301648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68" y="80441"/>
                </a:lnTo>
                <a:lnTo>
                  <a:pt x="40458" y="103413"/>
                </a:lnTo>
                <a:lnTo>
                  <a:pt x="10854" y="137484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8"/>
                </a:lnTo>
                <a:lnTo>
                  <a:pt x="410412" y="159051"/>
                </a:lnTo>
                <a:lnTo>
                  <a:pt x="389613" y="139908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86" y="72165"/>
                </a:lnTo>
                <a:lnTo>
                  <a:pt x="14056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2" y="20537"/>
                </a:lnTo>
                <a:lnTo>
                  <a:pt x="157021" y="43401"/>
                </a:lnTo>
                <a:lnTo>
                  <a:pt x="14178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0873" y="7286677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9" y="5226"/>
                </a:lnTo>
                <a:lnTo>
                  <a:pt x="193895" y="19948"/>
                </a:lnTo>
                <a:lnTo>
                  <a:pt x="165646" y="42729"/>
                </a:lnTo>
                <a:lnTo>
                  <a:pt x="146382" y="72133"/>
                </a:lnTo>
                <a:lnTo>
                  <a:pt x="99929" y="79614"/>
                </a:lnTo>
                <a:lnTo>
                  <a:pt x="59722" y="97431"/>
                </a:lnTo>
                <a:lnTo>
                  <a:pt x="28104" y="123711"/>
                </a:lnTo>
                <a:lnTo>
                  <a:pt x="7416" y="156585"/>
                </a:lnTo>
                <a:lnTo>
                  <a:pt x="0" y="194182"/>
                </a:lnTo>
                <a:lnTo>
                  <a:pt x="1420" y="210751"/>
                </a:lnTo>
                <a:lnTo>
                  <a:pt x="22104" y="257363"/>
                </a:lnTo>
                <a:lnTo>
                  <a:pt x="29349" y="263300"/>
                </a:lnTo>
                <a:lnTo>
                  <a:pt x="446038" y="263300"/>
                </a:lnTo>
                <a:lnTo>
                  <a:pt x="458145" y="233364"/>
                </a:lnTo>
                <a:lnTo>
                  <a:pt x="41852" y="233364"/>
                </a:lnTo>
                <a:lnTo>
                  <a:pt x="36696" y="223945"/>
                </a:lnTo>
                <a:lnTo>
                  <a:pt x="32970" y="214209"/>
                </a:lnTo>
                <a:lnTo>
                  <a:pt x="30708" y="204255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850" y="101955"/>
                </a:lnTo>
                <a:lnTo>
                  <a:pt x="169125" y="97902"/>
                </a:lnTo>
                <a:lnTo>
                  <a:pt x="206623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9098" y="119012"/>
                </a:lnTo>
                <a:lnTo>
                  <a:pt x="367412" y="127399"/>
                </a:lnTo>
                <a:lnTo>
                  <a:pt x="364083" y="135556"/>
                </a:lnTo>
                <a:lnTo>
                  <a:pt x="362564" y="139325"/>
                </a:lnTo>
                <a:lnTo>
                  <a:pt x="362627" y="143555"/>
                </a:lnTo>
                <a:lnTo>
                  <a:pt x="365926" y="15099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9" y="231292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34" y="125483"/>
                </a:lnTo>
                <a:lnTo>
                  <a:pt x="398921" y="119012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850" y="101955"/>
                </a:moveTo>
                <a:lnTo>
                  <a:pt x="153094" y="101955"/>
                </a:lnTo>
                <a:lnTo>
                  <a:pt x="156476" y="102101"/>
                </a:lnTo>
                <a:lnTo>
                  <a:pt x="163073" y="102551"/>
                </a:lnTo>
                <a:lnTo>
                  <a:pt x="163850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79935" y="7510405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52" y="72018"/>
                </a:lnTo>
                <a:lnTo>
                  <a:pt x="84376" y="80441"/>
                </a:lnTo>
                <a:lnTo>
                  <a:pt x="40463" y="103413"/>
                </a:lnTo>
                <a:lnTo>
                  <a:pt x="10856" y="137484"/>
                </a:lnTo>
                <a:lnTo>
                  <a:pt x="0" y="179209"/>
                </a:lnTo>
                <a:lnTo>
                  <a:pt x="1287" y="193778"/>
                </a:lnTo>
                <a:lnTo>
                  <a:pt x="5022" y="207739"/>
                </a:lnTo>
                <a:lnTo>
                  <a:pt x="11012" y="220974"/>
                </a:lnTo>
                <a:lnTo>
                  <a:pt x="19067" y="233364"/>
                </a:lnTo>
                <a:lnTo>
                  <a:pt x="424646" y="233364"/>
                </a:lnTo>
                <a:lnTo>
                  <a:pt x="427274" y="225616"/>
                </a:lnTo>
                <a:lnTo>
                  <a:pt x="428793" y="217490"/>
                </a:lnTo>
                <a:lnTo>
                  <a:pt x="428793" y="209051"/>
                </a:lnTo>
                <a:lnTo>
                  <a:pt x="423958" y="182489"/>
                </a:lnTo>
                <a:lnTo>
                  <a:pt x="410418" y="159055"/>
                </a:lnTo>
                <a:lnTo>
                  <a:pt x="389615" y="139912"/>
                </a:lnTo>
                <a:lnTo>
                  <a:pt x="362994" y="126226"/>
                </a:lnTo>
                <a:lnTo>
                  <a:pt x="365598" y="118906"/>
                </a:lnTo>
                <a:lnTo>
                  <a:pt x="367521" y="111364"/>
                </a:lnTo>
                <a:lnTo>
                  <a:pt x="368711" y="103619"/>
                </a:lnTo>
                <a:lnTo>
                  <a:pt x="369119" y="95693"/>
                </a:lnTo>
                <a:lnTo>
                  <a:pt x="363387" y="72165"/>
                </a:lnTo>
                <a:lnTo>
                  <a:pt x="141796" y="72165"/>
                </a:lnTo>
                <a:lnTo>
                  <a:pt x="14057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3" y="5446"/>
                </a:lnTo>
                <a:lnTo>
                  <a:pt x="182227" y="20537"/>
                </a:lnTo>
                <a:lnTo>
                  <a:pt x="157030" y="43401"/>
                </a:lnTo>
                <a:lnTo>
                  <a:pt x="141796" y="72165"/>
                </a:lnTo>
                <a:lnTo>
                  <a:pt x="363387" y="72165"/>
                </a:lnTo>
                <a:lnTo>
                  <a:pt x="360043" y="58442"/>
                </a:lnTo>
                <a:lnTo>
                  <a:pt x="335292" y="28025"/>
                </a:lnTo>
                <a:lnTo>
                  <a:pt x="298578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4981" y="7495435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8" y="5226"/>
                </a:lnTo>
                <a:lnTo>
                  <a:pt x="193890" y="19948"/>
                </a:lnTo>
                <a:lnTo>
                  <a:pt x="165638" y="42729"/>
                </a:lnTo>
                <a:lnTo>
                  <a:pt x="146372" y="72133"/>
                </a:lnTo>
                <a:lnTo>
                  <a:pt x="99924" y="79619"/>
                </a:lnTo>
                <a:lnTo>
                  <a:pt x="59720" y="97435"/>
                </a:lnTo>
                <a:lnTo>
                  <a:pt x="28103" y="123714"/>
                </a:lnTo>
                <a:lnTo>
                  <a:pt x="7416" y="156586"/>
                </a:lnTo>
                <a:lnTo>
                  <a:pt x="0" y="194182"/>
                </a:lnTo>
                <a:lnTo>
                  <a:pt x="1420" y="210758"/>
                </a:lnTo>
                <a:lnTo>
                  <a:pt x="22104" y="257374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35" y="233364"/>
                </a:lnTo>
                <a:lnTo>
                  <a:pt x="41831" y="233364"/>
                </a:lnTo>
                <a:lnTo>
                  <a:pt x="36643" y="223954"/>
                </a:lnTo>
                <a:lnTo>
                  <a:pt x="32928" y="214272"/>
                </a:lnTo>
                <a:lnTo>
                  <a:pt x="30693" y="204340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591" y="101955"/>
                </a:lnTo>
                <a:lnTo>
                  <a:pt x="169115" y="97902"/>
                </a:lnTo>
                <a:lnTo>
                  <a:pt x="206614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8783" y="116913"/>
                </a:lnTo>
                <a:lnTo>
                  <a:pt x="367839" y="123166"/>
                </a:lnTo>
                <a:lnTo>
                  <a:pt x="366271" y="129392"/>
                </a:lnTo>
                <a:lnTo>
                  <a:pt x="364083" y="135566"/>
                </a:lnTo>
                <a:lnTo>
                  <a:pt x="362564" y="139346"/>
                </a:lnTo>
                <a:lnTo>
                  <a:pt x="362627" y="143566"/>
                </a:lnTo>
                <a:lnTo>
                  <a:pt x="36593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1" y="167091"/>
                </a:lnTo>
                <a:lnTo>
                  <a:pt x="413546" y="183252"/>
                </a:lnTo>
                <a:lnTo>
                  <a:pt x="424810" y="202611"/>
                </a:lnTo>
                <a:lnTo>
                  <a:pt x="428759" y="223954"/>
                </a:lnTo>
                <a:lnTo>
                  <a:pt x="42877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35" y="233364"/>
                </a:lnTo>
                <a:lnTo>
                  <a:pt x="458398" y="231300"/>
                </a:lnTo>
                <a:lnTo>
                  <a:pt x="458697" y="223954"/>
                </a:lnTo>
                <a:lnTo>
                  <a:pt x="454353" y="196400"/>
                </a:lnTo>
                <a:lnTo>
                  <a:pt x="441900" y="171200"/>
                </a:lnTo>
                <a:lnTo>
                  <a:pt x="422264" y="149598"/>
                </a:lnTo>
                <a:lnTo>
                  <a:pt x="396364" y="132770"/>
                </a:lnTo>
                <a:lnTo>
                  <a:pt x="398134" y="125472"/>
                </a:lnTo>
                <a:lnTo>
                  <a:pt x="399034" y="118080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591" y="101955"/>
                </a:moveTo>
                <a:lnTo>
                  <a:pt x="153094" y="101955"/>
                </a:lnTo>
                <a:lnTo>
                  <a:pt x="156466" y="102101"/>
                </a:lnTo>
                <a:lnTo>
                  <a:pt x="162906" y="102457"/>
                </a:lnTo>
                <a:lnTo>
                  <a:pt x="163591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098" y="9640575"/>
            <a:ext cx="4046242" cy="1667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8192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10" h="369570">
                <a:moveTo>
                  <a:pt x="370474" y="317215"/>
                </a:moveTo>
                <a:lnTo>
                  <a:pt x="168026" y="317215"/>
                </a:lnTo>
                <a:lnTo>
                  <a:pt x="187843" y="338756"/>
                </a:lnTo>
                <a:lnTo>
                  <a:pt x="212115" y="355265"/>
                </a:lnTo>
                <a:lnTo>
                  <a:pt x="239969" y="365834"/>
                </a:lnTo>
                <a:lnTo>
                  <a:pt x="270536" y="369559"/>
                </a:lnTo>
                <a:lnTo>
                  <a:pt x="319915" y="359587"/>
                </a:lnTo>
                <a:lnTo>
                  <a:pt x="360241" y="332394"/>
                </a:lnTo>
                <a:lnTo>
                  <a:pt x="370474" y="317215"/>
                </a:lnTo>
                <a:close/>
              </a:path>
              <a:path w="397510" h="369570">
                <a:moveTo>
                  <a:pt x="135095" y="54050"/>
                </a:moveTo>
                <a:lnTo>
                  <a:pt x="133870" y="54050"/>
                </a:lnTo>
                <a:lnTo>
                  <a:pt x="91560" y="60874"/>
                </a:lnTo>
                <a:lnTo>
                  <a:pt x="54812" y="79876"/>
                </a:lnTo>
                <a:lnTo>
                  <a:pt x="25832" y="108854"/>
                </a:lnTo>
                <a:lnTo>
                  <a:pt x="6825" y="145603"/>
                </a:lnTo>
                <a:lnTo>
                  <a:pt x="0" y="187920"/>
                </a:lnTo>
                <a:lnTo>
                  <a:pt x="6825" y="230230"/>
                </a:lnTo>
                <a:lnTo>
                  <a:pt x="25832" y="266978"/>
                </a:lnTo>
                <a:lnTo>
                  <a:pt x="54812" y="295959"/>
                </a:lnTo>
                <a:lnTo>
                  <a:pt x="91560" y="314965"/>
                </a:lnTo>
                <a:lnTo>
                  <a:pt x="133870" y="321791"/>
                </a:lnTo>
                <a:lnTo>
                  <a:pt x="142661" y="321482"/>
                </a:lnTo>
                <a:lnTo>
                  <a:pt x="151285" y="320587"/>
                </a:lnTo>
                <a:lnTo>
                  <a:pt x="159741" y="319149"/>
                </a:lnTo>
                <a:lnTo>
                  <a:pt x="168026" y="317215"/>
                </a:lnTo>
                <a:lnTo>
                  <a:pt x="370474" y="317215"/>
                </a:lnTo>
                <a:lnTo>
                  <a:pt x="387431" y="292064"/>
                </a:lnTo>
                <a:lnTo>
                  <a:pt x="397401" y="242683"/>
                </a:lnTo>
                <a:lnTo>
                  <a:pt x="392457" y="207531"/>
                </a:lnTo>
                <a:lnTo>
                  <a:pt x="378552" y="176180"/>
                </a:lnTo>
                <a:lnTo>
                  <a:pt x="357075" y="150000"/>
                </a:lnTo>
                <a:lnTo>
                  <a:pt x="329414" y="130362"/>
                </a:lnTo>
                <a:lnTo>
                  <a:pt x="330875" y="124071"/>
                </a:lnTo>
                <a:lnTo>
                  <a:pt x="332017" y="117673"/>
                </a:lnTo>
                <a:lnTo>
                  <a:pt x="332760" y="111151"/>
                </a:lnTo>
                <a:lnTo>
                  <a:pt x="333026" y="104488"/>
                </a:lnTo>
                <a:lnTo>
                  <a:pt x="324816" y="63818"/>
                </a:lnTo>
                <a:lnTo>
                  <a:pt x="318352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95" y="54050"/>
                </a:lnTo>
                <a:close/>
              </a:path>
              <a:path w="397510" h="369570">
                <a:moveTo>
                  <a:pt x="228558" y="0"/>
                </a:moveTo>
                <a:lnTo>
                  <a:pt x="200218" y="3948"/>
                </a:lnTo>
                <a:lnTo>
                  <a:pt x="174931" y="15047"/>
                </a:lnTo>
                <a:lnTo>
                  <a:pt x="153689" y="32180"/>
                </a:lnTo>
                <a:lnTo>
                  <a:pt x="137482" y="54228"/>
                </a:lnTo>
                <a:lnTo>
                  <a:pt x="318352" y="54228"/>
                </a:lnTo>
                <a:lnTo>
                  <a:pt x="302427" y="30605"/>
                </a:lnTo>
                <a:lnTo>
                  <a:pt x="269221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226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25" y="36981"/>
                </a:lnTo>
                <a:lnTo>
                  <a:pt x="306779" y="56184"/>
                </a:lnTo>
                <a:lnTo>
                  <a:pt x="325981" y="84641"/>
                </a:lnTo>
                <a:lnTo>
                  <a:pt x="332910" y="118878"/>
                </a:lnTo>
                <a:lnTo>
                  <a:pt x="333026" y="126184"/>
                </a:lnTo>
                <a:lnTo>
                  <a:pt x="332021" y="133221"/>
                </a:lnTo>
                <a:lnTo>
                  <a:pt x="328147" y="148309"/>
                </a:lnTo>
                <a:lnTo>
                  <a:pt x="331267" y="155346"/>
                </a:lnTo>
                <a:lnTo>
                  <a:pt x="381289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6"/>
                </a:lnTo>
                <a:lnTo>
                  <a:pt x="409704" y="189091"/>
                </a:lnTo>
                <a:lnTo>
                  <a:pt x="388932" y="160599"/>
                </a:lnTo>
                <a:lnTo>
                  <a:pt x="361318" y="137828"/>
                </a:lnTo>
                <a:lnTo>
                  <a:pt x="362428" y="131441"/>
                </a:lnTo>
                <a:lnTo>
                  <a:pt x="362903" y="126184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3" y="3731"/>
                </a:lnTo>
                <a:lnTo>
                  <a:pt x="187036" y="14460"/>
                </a:lnTo>
                <a:lnTo>
                  <a:pt x="163283" y="31487"/>
                </a:lnTo>
                <a:lnTo>
                  <a:pt x="144089" y="54113"/>
                </a:lnTo>
                <a:lnTo>
                  <a:pt x="98429" y="62831"/>
                </a:lnTo>
                <a:lnTo>
                  <a:pt x="58861" y="84393"/>
                </a:lnTo>
                <a:lnTo>
                  <a:pt x="27713" y="116472"/>
                </a:lnTo>
                <a:lnTo>
                  <a:pt x="7316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0" y="351537"/>
                </a:lnTo>
                <a:lnTo>
                  <a:pt x="162879" y="351002"/>
                </a:lnTo>
                <a:lnTo>
                  <a:pt x="169968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89" y="118878"/>
                </a:lnTo>
                <a:lnTo>
                  <a:pt x="102926" y="93383"/>
                </a:lnTo>
                <a:lnTo>
                  <a:pt x="149660" y="84028"/>
                </a:lnTo>
                <a:lnTo>
                  <a:pt x="158066" y="84028"/>
                </a:lnTo>
                <a:lnTo>
                  <a:pt x="162853" y="81295"/>
                </a:lnTo>
                <a:lnTo>
                  <a:pt x="198401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8066" y="84028"/>
                </a:moveTo>
                <a:lnTo>
                  <a:pt x="14976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827" y="84164"/>
                </a:lnTo>
                <a:lnTo>
                  <a:pt x="158066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0214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0222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7077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09" h="369570">
                <a:moveTo>
                  <a:pt x="370464" y="317215"/>
                </a:moveTo>
                <a:lnTo>
                  <a:pt x="168015" y="317215"/>
                </a:lnTo>
                <a:lnTo>
                  <a:pt x="187837" y="338756"/>
                </a:lnTo>
                <a:lnTo>
                  <a:pt x="212108" y="355265"/>
                </a:lnTo>
                <a:lnTo>
                  <a:pt x="239960" y="365834"/>
                </a:lnTo>
                <a:lnTo>
                  <a:pt x="270525" y="369559"/>
                </a:lnTo>
                <a:lnTo>
                  <a:pt x="319905" y="359587"/>
                </a:lnTo>
                <a:lnTo>
                  <a:pt x="360231" y="332394"/>
                </a:lnTo>
                <a:lnTo>
                  <a:pt x="370464" y="317215"/>
                </a:lnTo>
                <a:close/>
              </a:path>
              <a:path w="397509" h="369570">
                <a:moveTo>
                  <a:pt x="135084" y="54050"/>
                </a:moveTo>
                <a:lnTo>
                  <a:pt x="133859" y="54050"/>
                </a:lnTo>
                <a:lnTo>
                  <a:pt x="91551" y="60874"/>
                </a:lnTo>
                <a:lnTo>
                  <a:pt x="54805" y="79876"/>
                </a:lnTo>
                <a:lnTo>
                  <a:pt x="25828" y="108854"/>
                </a:lnTo>
                <a:lnTo>
                  <a:pt x="6824" y="145603"/>
                </a:lnTo>
                <a:lnTo>
                  <a:pt x="0" y="187920"/>
                </a:lnTo>
                <a:lnTo>
                  <a:pt x="6824" y="230230"/>
                </a:lnTo>
                <a:lnTo>
                  <a:pt x="25828" y="266978"/>
                </a:lnTo>
                <a:lnTo>
                  <a:pt x="54805" y="295959"/>
                </a:lnTo>
                <a:lnTo>
                  <a:pt x="91551" y="314965"/>
                </a:lnTo>
                <a:lnTo>
                  <a:pt x="133859" y="321791"/>
                </a:lnTo>
                <a:lnTo>
                  <a:pt x="142652" y="321482"/>
                </a:lnTo>
                <a:lnTo>
                  <a:pt x="151279" y="320587"/>
                </a:lnTo>
                <a:lnTo>
                  <a:pt x="159735" y="319149"/>
                </a:lnTo>
                <a:lnTo>
                  <a:pt x="168015" y="317215"/>
                </a:lnTo>
                <a:lnTo>
                  <a:pt x="370464" y="317215"/>
                </a:lnTo>
                <a:lnTo>
                  <a:pt x="387420" y="292064"/>
                </a:lnTo>
                <a:lnTo>
                  <a:pt x="397391" y="242683"/>
                </a:lnTo>
                <a:lnTo>
                  <a:pt x="392448" y="207531"/>
                </a:lnTo>
                <a:lnTo>
                  <a:pt x="378546" y="176180"/>
                </a:lnTo>
                <a:lnTo>
                  <a:pt x="357068" y="150000"/>
                </a:lnTo>
                <a:lnTo>
                  <a:pt x="329403" y="130362"/>
                </a:lnTo>
                <a:lnTo>
                  <a:pt x="330869" y="124071"/>
                </a:lnTo>
                <a:lnTo>
                  <a:pt x="332010" y="117673"/>
                </a:lnTo>
                <a:lnTo>
                  <a:pt x="332751" y="111151"/>
                </a:lnTo>
                <a:lnTo>
                  <a:pt x="333016" y="104488"/>
                </a:lnTo>
                <a:lnTo>
                  <a:pt x="324807" y="63818"/>
                </a:lnTo>
                <a:lnTo>
                  <a:pt x="318344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84" y="54050"/>
                </a:lnTo>
                <a:close/>
              </a:path>
              <a:path w="397509" h="369570">
                <a:moveTo>
                  <a:pt x="228558" y="0"/>
                </a:moveTo>
                <a:lnTo>
                  <a:pt x="200214" y="3948"/>
                </a:lnTo>
                <a:lnTo>
                  <a:pt x="174927" y="15047"/>
                </a:lnTo>
                <a:lnTo>
                  <a:pt x="153687" y="32180"/>
                </a:lnTo>
                <a:lnTo>
                  <a:pt x="137482" y="54228"/>
                </a:lnTo>
                <a:lnTo>
                  <a:pt x="318344" y="54228"/>
                </a:lnTo>
                <a:lnTo>
                  <a:pt x="302422" y="30605"/>
                </a:lnTo>
                <a:lnTo>
                  <a:pt x="269219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2104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30" y="36981"/>
                </a:lnTo>
                <a:lnTo>
                  <a:pt x="306783" y="56184"/>
                </a:lnTo>
                <a:lnTo>
                  <a:pt x="325982" y="84641"/>
                </a:lnTo>
                <a:lnTo>
                  <a:pt x="332910" y="118878"/>
                </a:lnTo>
                <a:lnTo>
                  <a:pt x="333026" y="126142"/>
                </a:lnTo>
                <a:lnTo>
                  <a:pt x="332031" y="133210"/>
                </a:lnTo>
                <a:lnTo>
                  <a:pt x="328168" y="148330"/>
                </a:lnTo>
                <a:lnTo>
                  <a:pt x="331277" y="155346"/>
                </a:lnTo>
                <a:lnTo>
                  <a:pt x="381290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3"/>
                </a:lnTo>
                <a:lnTo>
                  <a:pt x="409703" y="189083"/>
                </a:lnTo>
                <a:lnTo>
                  <a:pt x="388928" y="160590"/>
                </a:lnTo>
                <a:lnTo>
                  <a:pt x="361308" y="137828"/>
                </a:lnTo>
                <a:lnTo>
                  <a:pt x="362428" y="131420"/>
                </a:lnTo>
                <a:lnTo>
                  <a:pt x="362905" y="126142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7" y="3731"/>
                </a:lnTo>
                <a:lnTo>
                  <a:pt x="187040" y="14460"/>
                </a:lnTo>
                <a:lnTo>
                  <a:pt x="163285" y="31487"/>
                </a:lnTo>
                <a:lnTo>
                  <a:pt x="144089" y="54113"/>
                </a:lnTo>
                <a:lnTo>
                  <a:pt x="98433" y="62831"/>
                </a:lnTo>
                <a:lnTo>
                  <a:pt x="58865" y="84393"/>
                </a:lnTo>
                <a:lnTo>
                  <a:pt x="27716" y="116472"/>
                </a:lnTo>
                <a:lnTo>
                  <a:pt x="7317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4" y="351537"/>
                </a:lnTo>
                <a:lnTo>
                  <a:pt x="162883" y="351002"/>
                </a:lnTo>
                <a:lnTo>
                  <a:pt x="169970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90" y="118878"/>
                </a:lnTo>
                <a:lnTo>
                  <a:pt x="102931" y="93383"/>
                </a:lnTo>
                <a:lnTo>
                  <a:pt x="149670" y="84028"/>
                </a:lnTo>
                <a:lnTo>
                  <a:pt x="157717" y="84028"/>
                </a:lnTo>
                <a:lnTo>
                  <a:pt x="162853" y="81295"/>
                </a:lnTo>
                <a:lnTo>
                  <a:pt x="198404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7717" y="84028"/>
                </a:moveTo>
                <a:lnTo>
                  <a:pt x="14977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461" y="84164"/>
                </a:lnTo>
                <a:lnTo>
                  <a:pt x="157717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9097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9099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3155" y="8490935"/>
            <a:ext cx="3077845" cy="1868170"/>
          </a:xfrm>
          <a:custGeom>
            <a:avLst/>
            <a:gdLst/>
            <a:ahLst/>
            <a:cxnLst/>
            <a:rect l="l" t="t" r="r" b="b"/>
            <a:pathLst>
              <a:path w="3077845" h="1868170">
                <a:moveTo>
                  <a:pt x="1274997" y="0"/>
                </a:moveTo>
                <a:lnTo>
                  <a:pt x="0" y="487241"/>
                </a:lnTo>
                <a:lnTo>
                  <a:pt x="0" y="1867859"/>
                </a:lnTo>
                <a:lnTo>
                  <a:pt x="723066" y="1867859"/>
                </a:lnTo>
                <a:lnTo>
                  <a:pt x="723066" y="1374890"/>
                </a:lnTo>
                <a:lnTo>
                  <a:pt x="728435" y="1328215"/>
                </a:lnTo>
                <a:lnTo>
                  <a:pt x="743730" y="1285371"/>
                </a:lnTo>
                <a:lnTo>
                  <a:pt x="767734" y="1247578"/>
                </a:lnTo>
                <a:lnTo>
                  <a:pt x="799231" y="1216059"/>
                </a:lnTo>
                <a:lnTo>
                  <a:pt x="837003" y="1192032"/>
                </a:lnTo>
                <a:lnTo>
                  <a:pt x="879833" y="1176721"/>
                </a:lnTo>
                <a:lnTo>
                  <a:pt x="926505" y="1171346"/>
                </a:lnTo>
                <a:lnTo>
                  <a:pt x="3077832" y="1171346"/>
                </a:lnTo>
                <a:lnTo>
                  <a:pt x="3077832" y="487241"/>
                </a:lnTo>
                <a:lnTo>
                  <a:pt x="2868085" y="407087"/>
                </a:lnTo>
                <a:lnTo>
                  <a:pt x="1538979" y="407087"/>
                </a:lnTo>
                <a:lnTo>
                  <a:pt x="1274997" y="0"/>
                </a:lnTo>
                <a:close/>
              </a:path>
              <a:path w="3077845" h="1868170">
                <a:moveTo>
                  <a:pt x="1538979" y="1171346"/>
                </a:moveTo>
                <a:lnTo>
                  <a:pt x="926505" y="1171346"/>
                </a:lnTo>
                <a:lnTo>
                  <a:pt x="973130" y="1176721"/>
                </a:lnTo>
                <a:lnTo>
                  <a:pt x="1015939" y="1192032"/>
                </a:lnTo>
                <a:lnTo>
                  <a:pt x="1053710" y="1216059"/>
                </a:lnTo>
                <a:lnTo>
                  <a:pt x="1085217" y="1247578"/>
                </a:lnTo>
                <a:lnTo>
                  <a:pt x="1109238" y="1285371"/>
                </a:lnTo>
                <a:lnTo>
                  <a:pt x="1124548" y="1328215"/>
                </a:lnTo>
                <a:lnTo>
                  <a:pt x="1129923" y="1374890"/>
                </a:lnTo>
                <a:lnTo>
                  <a:pt x="1129923" y="1867859"/>
                </a:lnTo>
                <a:lnTo>
                  <a:pt x="1335425" y="1867859"/>
                </a:lnTo>
                <a:lnTo>
                  <a:pt x="1335425" y="1374890"/>
                </a:lnTo>
                <a:lnTo>
                  <a:pt x="1340799" y="1328215"/>
                </a:lnTo>
                <a:lnTo>
                  <a:pt x="1356110" y="1285371"/>
                </a:lnTo>
                <a:lnTo>
                  <a:pt x="1380135" y="1247578"/>
                </a:lnTo>
                <a:lnTo>
                  <a:pt x="1411655" y="1216059"/>
                </a:lnTo>
                <a:lnTo>
                  <a:pt x="1449449" y="1192032"/>
                </a:lnTo>
                <a:lnTo>
                  <a:pt x="1492297" y="1176721"/>
                </a:lnTo>
                <a:lnTo>
                  <a:pt x="1538979" y="1171346"/>
                </a:lnTo>
                <a:close/>
              </a:path>
              <a:path w="3077845" h="1868170">
                <a:moveTo>
                  <a:pt x="2151452" y="1171346"/>
                </a:moveTo>
                <a:lnTo>
                  <a:pt x="1538979" y="1171346"/>
                </a:lnTo>
                <a:lnTo>
                  <a:pt x="1585607" y="1176721"/>
                </a:lnTo>
                <a:lnTo>
                  <a:pt x="1628420" y="1192032"/>
                </a:lnTo>
                <a:lnTo>
                  <a:pt x="1666192" y="1216059"/>
                </a:lnTo>
                <a:lnTo>
                  <a:pt x="1697700" y="1247578"/>
                </a:lnTo>
                <a:lnTo>
                  <a:pt x="1721722" y="1285371"/>
                </a:lnTo>
                <a:lnTo>
                  <a:pt x="1737032" y="1328215"/>
                </a:lnTo>
                <a:lnTo>
                  <a:pt x="1742407" y="1374890"/>
                </a:lnTo>
                <a:lnTo>
                  <a:pt x="1742407" y="1867859"/>
                </a:lnTo>
                <a:lnTo>
                  <a:pt x="1947898" y="1867859"/>
                </a:lnTo>
                <a:lnTo>
                  <a:pt x="1947898" y="1374890"/>
                </a:lnTo>
                <a:lnTo>
                  <a:pt x="1953273" y="1328215"/>
                </a:lnTo>
                <a:lnTo>
                  <a:pt x="1968583" y="1285371"/>
                </a:lnTo>
                <a:lnTo>
                  <a:pt x="1992608" y="1247578"/>
                </a:lnTo>
                <a:lnTo>
                  <a:pt x="2024128" y="1216059"/>
                </a:lnTo>
                <a:lnTo>
                  <a:pt x="2061923" y="1192032"/>
                </a:lnTo>
                <a:lnTo>
                  <a:pt x="2104771" y="1176721"/>
                </a:lnTo>
                <a:lnTo>
                  <a:pt x="2151452" y="1171346"/>
                </a:lnTo>
                <a:close/>
              </a:path>
              <a:path w="3077845" h="1868170">
                <a:moveTo>
                  <a:pt x="3077832" y="1171346"/>
                </a:moveTo>
                <a:lnTo>
                  <a:pt x="2151452" y="1171346"/>
                </a:lnTo>
                <a:lnTo>
                  <a:pt x="2198084" y="1176721"/>
                </a:lnTo>
                <a:lnTo>
                  <a:pt x="2240896" y="1192032"/>
                </a:lnTo>
                <a:lnTo>
                  <a:pt x="2278666" y="1216059"/>
                </a:lnTo>
                <a:lnTo>
                  <a:pt x="2310171" y="1247578"/>
                </a:lnTo>
                <a:lnTo>
                  <a:pt x="2334189" y="1285371"/>
                </a:lnTo>
                <a:lnTo>
                  <a:pt x="2349496" y="1328215"/>
                </a:lnTo>
                <a:lnTo>
                  <a:pt x="2354870" y="1374890"/>
                </a:lnTo>
                <a:lnTo>
                  <a:pt x="2354870" y="1867859"/>
                </a:lnTo>
                <a:lnTo>
                  <a:pt x="3077832" y="1867859"/>
                </a:lnTo>
                <a:lnTo>
                  <a:pt x="3077832" y="1171346"/>
                </a:lnTo>
                <a:close/>
              </a:path>
              <a:path w="3077845" h="1868170">
                <a:moveTo>
                  <a:pt x="1802824" y="0"/>
                </a:moveTo>
                <a:lnTo>
                  <a:pt x="1538979" y="407087"/>
                </a:lnTo>
                <a:lnTo>
                  <a:pt x="2868085" y="407087"/>
                </a:lnTo>
                <a:lnTo>
                  <a:pt x="1802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8183" y="8474436"/>
            <a:ext cx="3108325" cy="1899920"/>
          </a:xfrm>
          <a:custGeom>
            <a:avLst/>
            <a:gdLst/>
            <a:ahLst/>
            <a:cxnLst/>
            <a:rect l="l" t="t" r="r" b="b"/>
            <a:pathLst>
              <a:path w="3108325" h="1899920">
                <a:moveTo>
                  <a:pt x="1291206" y="0"/>
                </a:moveTo>
                <a:lnTo>
                  <a:pt x="3821" y="491974"/>
                </a:lnTo>
                <a:lnTo>
                  <a:pt x="0" y="497534"/>
                </a:lnTo>
                <a:lnTo>
                  <a:pt x="0" y="1892633"/>
                </a:lnTo>
                <a:lnTo>
                  <a:pt x="6701" y="1899334"/>
                </a:lnTo>
                <a:lnTo>
                  <a:pt x="746301" y="1899334"/>
                </a:lnTo>
                <a:lnTo>
                  <a:pt x="753013" y="1892633"/>
                </a:lnTo>
                <a:lnTo>
                  <a:pt x="753013" y="1869398"/>
                </a:lnTo>
                <a:lnTo>
                  <a:pt x="29946" y="1869398"/>
                </a:lnTo>
                <a:lnTo>
                  <a:pt x="29946" y="514036"/>
                </a:lnTo>
                <a:lnTo>
                  <a:pt x="1284002" y="34794"/>
                </a:lnTo>
                <a:lnTo>
                  <a:pt x="1319699" y="34794"/>
                </a:lnTo>
                <a:lnTo>
                  <a:pt x="1298693" y="2397"/>
                </a:lnTo>
                <a:lnTo>
                  <a:pt x="1291206" y="0"/>
                </a:lnTo>
                <a:close/>
              </a:path>
              <a:path w="3108325" h="1899920">
                <a:moveTo>
                  <a:pt x="1049515" y="1202822"/>
                </a:moveTo>
                <a:lnTo>
                  <a:pt x="941468" y="1202822"/>
                </a:lnTo>
                <a:lnTo>
                  <a:pt x="991510" y="1209570"/>
                </a:lnTo>
                <a:lnTo>
                  <a:pt x="1036513" y="1228607"/>
                </a:lnTo>
                <a:lnTo>
                  <a:pt x="1074668" y="1258120"/>
                </a:lnTo>
                <a:lnTo>
                  <a:pt x="1104164" y="1296296"/>
                </a:lnTo>
                <a:lnTo>
                  <a:pt x="1123193" y="1341350"/>
                </a:lnTo>
                <a:lnTo>
                  <a:pt x="1129934" y="1391392"/>
                </a:lnTo>
                <a:lnTo>
                  <a:pt x="1129934" y="1892633"/>
                </a:lnTo>
                <a:lnTo>
                  <a:pt x="1136646" y="1899334"/>
                </a:lnTo>
                <a:lnTo>
                  <a:pt x="1358670" y="1899334"/>
                </a:lnTo>
                <a:lnTo>
                  <a:pt x="1365372" y="1892633"/>
                </a:lnTo>
                <a:lnTo>
                  <a:pt x="1365372" y="1869398"/>
                </a:lnTo>
                <a:lnTo>
                  <a:pt x="1159870" y="1869398"/>
                </a:lnTo>
                <a:lnTo>
                  <a:pt x="1159870" y="1391392"/>
                </a:lnTo>
                <a:lnTo>
                  <a:pt x="1154083" y="1341324"/>
                </a:lnTo>
                <a:lnTo>
                  <a:pt x="1137637" y="1295381"/>
                </a:lnTo>
                <a:lnTo>
                  <a:pt x="1111828" y="1254807"/>
                </a:lnTo>
                <a:lnTo>
                  <a:pt x="1077986" y="1220948"/>
                </a:lnTo>
                <a:lnTo>
                  <a:pt x="1049515" y="1202822"/>
                </a:lnTo>
                <a:close/>
              </a:path>
              <a:path w="3108325" h="1899920">
                <a:moveTo>
                  <a:pt x="1661995" y="1202822"/>
                </a:moveTo>
                <a:lnTo>
                  <a:pt x="1553952" y="1202822"/>
                </a:lnTo>
                <a:lnTo>
                  <a:pt x="1603989" y="1209570"/>
                </a:lnTo>
                <a:lnTo>
                  <a:pt x="1648990" y="1228607"/>
                </a:lnTo>
                <a:lnTo>
                  <a:pt x="1687143" y="1258120"/>
                </a:lnTo>
                <a:lnTo>
                  <a:pt x="1716638" y="1296296"/>
                </a:lnTo>
                <a:lnTo>
                  <a:pt x="1735666" y="1341350"/>
                </a:lnTo>
                <a:lnTo>
                  <a:pt x="1742407" y="1391392"/>
                </a:lnTo>
                <a:lnTo>
                  <a:pt x="1742407" y="1892633"/>
                </a:lnTo>
                <a:lnTo>
                  <a:pt x="1749119" y="1899334"/>
                </a:lnTo>
                <a:lnTo>
                  <a:pt x="1971144" y="1899334"/>
                </a:lnTo>
                <a:lnTo>
                  <a:pt x="1977845" y="1892633"/>
                </a:lnTo>
                <a:lnTo>
                  <a:pt x="1977845" y="1869398"/>
                </a:lnTo>
                <a:lnTo>
                  <a:pt x="1772354" y="1869398"/>
                </a:lnTo>
                <a:lnTo>
                  <a:pt x="1772354" y="1391392"/>
                </a:lnTo>
                <a:lnTo>
                  <a:pt x="1766566" y="1341324"/>
                </a:lnTo>
                <a:lnTo>
                  <a:pt x="1750119" y="1295381"/>
                </a:lnTo>
                <a:lnTo>
                  <a:pt x="1724309" y="1254807"/>
                </a:lnTo>
                <a:lnTo>
                  <a:pt x="1690465" y="1220948"/>
                </a:lnTo>
                <a:lnTo>
                  <a:pt x="1661995" y="1202822"/>
                </a:lnTo>
                <a:close/>
              </a:path>
              <a:path w="3108325" h="1899920">
                <a:moveTo>
                  <a:pt x="2274470" y="1202822"/>
                </a:moveTo>
                <a:lnTo>
                  <a:pt x="2166426" y="1202822"/>
                </a:lnTo>
                <a:lnTo>
                  <a:pt x="2216466" y="1209570"/>
                </a:lnTo>
                <a:lnTo>
                  <a:pt x="2261468" y="1228607"/>
                </a:lnTo>
                <a:lnTo>
                  <a:pt x="2299621" y="1258120"/>
                </a:lnTo>
                <a:lnTo>
                  <a:pt x="2329114" y="1296296"/>
                </a:lnTo>
                <a:lnTo>
                  <a:pt x="2348141" y="1341350"/>
                </a:lnTo>
                <a:lnTo>
                  <a:pt x="2354881" y="1391392"/>
                </a:lnTo>
                <a:lnTo>
                  <a:pt x="2354881" y="1892633"/>
                </a:lnTo>
                <a:lnTo>
                  <a:pt x="2361582" y="1899334"/>
                </a:lnTo>
                <a:lnTo>
                  <a:pt x="3101078" y="1899334"/>
                </a:lnTo>
                <a:lnTo>
                  <a:pt x="3107769" y="1892633"/>
                </a:lnTo>
                <a:lnTo>
                  <a:pt x="3107769" y="1869398"/>
                </a:lnTo>
                <a:lnTo>
                  <a:pt x="2384817" y="1869398"/>
                </a:lnTo>
                <a:lnTo>
                  <a:pt x="2384817" y="1391392"/>
                </a:lnTo>
                <a:lnTo>
                  <a:pt x="2379030" y="1341324"/>
                </a:lnTo>
                <a:lnTo>
                  <a:pt x="2362586" y="1295381"/>
                </a:lnTo>
                <a:lnTo>
                  <a:pt x="2336779" y="1254807"/>
                </a:lnTo>
                <a:lnTo>
                  <a:pt x="2302939" y="1220948"/>
                </a:lnTo>
                <a:lnTo>
                  <a:pt x="2274470" y="1202822"/>
                </a:lnTo>
                <a:close/>
              </a:path>
              <a:path w="3108325" h="1899920">
                <a:moveTo>
                  <a:pt x="941468" y="1172885"/>
                </a:moveTo>
                <a:lnTo>
                  <a:pt x="891455" y="1178666"/>
                </a:lnTo>
                <a:lnTo>
                  <a:pt x="845510" y="1195128"/>
                </a:lnTo>
                <a:lnTo>
                  <a:pt x="804955" y="1220948"/>
                </a:lnTo>
                <a:lnTo>
                  <a:pt x="771111" y="1254807"/>
                </a:lnTo>
                <a:lnTo>
                  <a:pt x="745301" y="1295381"/>
                </a:lnTo>
                <a:lnTo>
                  <a:pt x="728845" y="1341350"/>
                </a:lnTo>
                <a:lnTo>
                  <a:pt x="723066" y="1391392"/>
                </a:lnTo>
                <a:lnTo>
                  <a:pt x="723066" y="1869398"/>
                </a:lnTo>
                <a:lnTo>
                  <a:pt x="753013" y="1869398"/>
                </a:lnTo>
                <a:lnTo>
                  <a:pt x="753013" y="1391392"/>
                </a:lnTo>
                <a:lnTo>
                  <a:pt x="759757" y="1341324"/>
                </a:lnTo>
                <a:lnTo>
                  <a:pt x="778780" y="1296296"/>
                </a:lnTo>
                <a:lnTo>
                  <a:pt x="808273" y="1258120"/>
                </a:lnTo>
                <a:lnTo>
                  <a:pt x="846426" y="1228607"/>
                </a:lnTo>
                <a:lnTo>
                  <a:pt x="891428" y="1209570"/>
                </a:lnTo>
                <a:lnTo>
                  <a:pt x="941468" y="1202822"/>
                </a:lnTo>
                <a:lnTo>
                  <a:pt x="1049515" y="1202822"/>
                </a:lnTo>
                <a:lnTo>
                  <a:pt x="1037431" y="1195128"/>
                </a:lnTo>
                <a:lnTo>
                  <a:pt x="991485" y="1178666"/>
                </a:lnTo>
                <a:lnTo>
                  <a:pt x="941468" y="1172885"/>
                </a:lnTo>
                <a:close/>
              </a:path>
              <a:path w="3108325" h="1899920">
                <a:moveTo>
                  <a:pt x="1553952" y="1172885"/>
                </a:moveTo>
                <a:lnTo>
                  <a:pt x="1503906" y="1178666"/>
                </a:lnTo>
                <a:lnTo>
                  <a:pt x="1457935" y="1195128"/>
                </a:lnTo>
                <a:lnTo>
                  <a:pt x="1417359" y="1220948"/>
                </a:lnTo>
                <a:lnTo>
                  <a:pt x="1383499" y="1254807"/>
                </a:lnTo>
                <a:lnTo>
                  <a:pt x="1357678" y="1295381"/>
                </a:lnTo>
                <a:lnTo>
                  <a:pt x="1341216" y="1341350"/>
                </a:lnTo>
                <a:lnTo>
                  <a:pt x="1335435" y="1391392"/>
                </a:lnTo>
                <a:lnTo>
                  <a:pt x="1335435" y="1869398"/>
                </a:lnTo>
                <a:lnTo>
                  <a:pt x="1365372" y="1869398"/>
                </a:lnTo>
                <a:lnTo>
                  <a:pt x="1365372" y="1391392"/>
                </a:lnTo>
                <a:lnTo>
                  <a:pt x="1372119" y="1341324"/>
                </a:lnTo>
                <a:lnTo>
                  <a:pt x="1391155" y="1296296"/>
                </a:lnTo>
                <a:lnTo>
                  <a:pt x="1420667" y="1258120"/>
                </a:lnTo>
                <a:lnTo>
                  <a:pt x="1458845" y="1228607"/>
                </a:lnTo>
                <a:lnTo>
                  <a:pt x="1503877" y="1209570"/>
                </a:lnTo>
                <a:lnTo>
                  <a:pt x="1553952" y="1202822"/>
                </a:lnTo>
                <a:lnTo>
                  <a:pt x="1661995" y="1202822"/>
                </a:lnTo>
                <a:lnTo>
                  <a:pt x="1649910" y="1195128"/>
                </a:lnTo>
                <a:lnTo>
                  <a:pt x="1603965" y="1178666"/>
                </a:lnTo>
                <a:lnTo>
                  <a:pt x="1553952" y="1172885"/>
                </a:lnTo>
                <a:close/>
              </a:path>
              <a:path w="3108325" h="1899920">
                <a:moveTo>
                  <a:pt x="2166426" y="1172885"/>
                </a:moveTo>
                <a:lnTo>
                  <a:pt x="2116383" y="1178666"/>
                </a:lnTo>
                <a:lnTo>
                  <a:pt x="2070413" y="1195128"/>
                </a:lnTo>
                <a:lnTo>
                  <a:pt x="2029836" y="1220948"/>
                </a:lnTo>
                <a:lnTo>
                  <a:pt x="1995976" y="1254807"/>
                </a:lnTo>
                <a:lnTo>
                  <a:pt x="1970153" y="1295381"/>
                </a:lnTo>
                <a:lnTo>
                  <a:pt x="1953690" y="1341350"/>
                </a:lnTo>
                <a:lnTo>
                  <a:pt x="1947909" y="1391392"/>
                </a:lnTo>
                <a:lnTo>
                  <a:pt x="1947909" y="1869398"/>
                </a:lnTo>
                <a:lnTo>
                  <a:pt x="1977845" y="1869398"/>
                </a:lnTo>
                <a:lnTo>
                  <a:pt x="1977845" y="1391392"/>
                </a:lnTo>
                <a:lnTo>
                  <a:pt x="1984593" y="1341324"/>
                </a:lnTo>
                <a:lnTo>
                  <a:pt x="2003628" y="1296296"/>
                </a:lnTo>
                <a:lnTo>
                  <a:pt x="2033140" y="1258120"/>
                </a:lnTo>
                <a:lnTo>
                  <a:pt x="2071318" y="1228607"/>
                </a:lnTo>
                <a:lnTo>
                  <a:pt x="2116350" y="1209570"/>
                </a:lnTo>
                <a:lnTo>
                  <a:pt x="2166426" y="1202822"/>
                </a:lnTo>
                <a:lnTo>
                  <a:pt x="2274470" y="1202822"/>
                </a:lnTo>
                <a:lnTo>
                  <a:pt x="2262386" y="1195128"/>
                </a:lnTo>
                <a:lnTo>
                  <a:pt x="2216441" y="1178666"/>
                </a:lnTo>
                <a:lnTo>
                  <a:pt x="2166426" y="1172885"/>
                </a:lnTo>
                <a:close/>
              </a:path>
              <a:path w="3108325" h="1899920">
                <a:moveTo>
                  <a:pt x="1907606" y="34794"/>
                </a:moveTo>
                <a:lnTo>
                  <a:pt x="1823766" y="34794"/>
                </a:lnTo>
                <a:lnTo>
                  <a:pt x="3077832" y="514036"/>
                </a:lnTo>
                <a:lnTo>
                  <a:pt x="3077832" y="1869398"/>
                </a:lnTo>
                <a:lnTo>
                  <a:pt x="3107769" y="1869398"/>
                </a:lnTo>
                <a:lnTo>
                  <a:pt x="3107769" y="497534"/>
                </a:lnTo>
                <a:lnTo>
                  <a:pt x="3103947" y="491974"/>
                </a:lnTo>
                <a:lnTo>
                  <a:pt x="1907606" y="34794"/>
                </a:lnTo>
                <a:close/>
              </a:path>
              <a:path w="3108325" h="1899920">
                <a:moveTo>
                  <a:pt x="1319699" y="34794"/>
                </a:moveTo>
                <a:lnTo>
                  <a:pt x="1284002" y="34794"/>
                </a:lnTo>
                <a:lnTo>
                  <a:pt x="1541387" y="431725"/>
                </a:lnTo>
                <a:lnTo>
                  <a:pt x="1546870" y="436525"/>
                </a:lnTo>
                <a:lnTo>
                  <a:pt x="1553956" y="438117"/>
                </a:lnTo>
                <a:lnTo>
                  <a:pt x="1561040" y="436513"/>
                </a:lnTo>
                <a:lnTo>
                  <a:pt x="1566517" y="431725"/>
                </a:lnTo>
                <a:lnTo>
                  <a:pt x="1589624" y="396071"/>
                </a:lnTo>
                <a:lnTo>
                  <a:pt x="1553952" y="396071"/>
                </a:lnTo>
                <a:lnTo>
                  <a:pt x="1319699" y="34794"/>
                </a:lnTo>
                <a:close/>
              </a:path>
              <a:path w="3108325" h="1899920">
                <a:moveTo>
                  <a:pt x="1816583" y="10"/>
                </a:moveTo>
                <a:lnTo>
                  <a:pt x="1809086" y="2418"/>
                </a:lnTo>
                <a:lnTo>
                  <a:pt x="1553952" y="396071"/>
                </a:lnTo>
                <a:lnTo>
                  <a:pt x="1589624" y="396071"/>
                </a:lnTo>
                <a:lnTo>
                  <a:pt x="1823766" y="34794"/>
                </a:lnTo>
                <a:lnTo>
                  <a:pt x="1907606" y="34794"/>
                </a:lnTo>
                <a:lnTo>
                  <a:pt x="1816583" y="1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442" y="8093030"/>
            <a:ext cx="97790" cy="1689735"/>
          </a:xfrm>
          <a:custGeom>
            <a:avLst/>
            <a:gdLst/>
            <a:ahLst/>
            <a:cxnLst/>
            <a:rect l="l" t="t" r="r" b="b"/>
            <a:pathLst>
              <a:path w="97789" h="1689734">
                <a:moveTo>
                  <a:pt x="97442" y="1689131"/>
                </a:moveTo>
                <a:lnTo>
                  <a:pt x="0" y="1689131"/>
                </a:lnTo>
                <a:lnTo>
                  <a:pt x="0" y="0"/>
                </a:lnTo>
                <a:lnTo>
                  <a:pt x="97442" y="0"/>
                </a:lnTo>
                <a:lnTo>
                  <a:pt x="97442" y="1689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4480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5" h="1719579">
                <a:moveTo>
                  <a:pt x="120676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76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76" y="0"/>
                </a:lnTo>
                <a:close/>
              </a:path>
              <a:path w="127635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2327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4" h="1719579">
                <a:moveTo>
                  <a:pt x="120687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87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87" y="0"/>
                </a:lnTo>
                <a:close/>
              </a:path>
              <a:path w="127634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6884" y="8184347"/>
            <a:ext cx="430530" cy="1427480"/>
          </a:xfrm>
          <a:custGeom>
            <a:avLst/>
            <a:gdLst/>
            <a:ahLst/>
            <a:cxnLst/>
            <a:rect l="l" t="t" r="r" b="b"/>
            <a:pathLst>
              <a:path w="430529" h="1427479">
                <a:moveTo>
                  <a:pt x="430405" y="1427275"/>
                </a:moveTo>
                <a:lnTo>
                  <a:pt x="0" y="1427275"/>
                </a:lnTo>
                <a:lnTo>
                  <a:pt x="0" y="0"/>
                </a:lnTo>
                <a:lnTo>
                  <a:pt x="430405" y="0"/>
                </a:lnTo>
                <a:lnTo>
                  <a:pt x="430405" y="1427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1922" y="8169374"/>
            <a:ext cx="460375" cy="1457325"/>
          </a:xfrm>
          <a:custGeom>
            <a:avLst/>
            <a:gdLst/>
            <a:ahLst/>
            <a:cxnLst/>
            <a:rect l="l" t="t" r="r" b="b"/>
            <a:pathLst>
              <a:path w="460375" h="1457325">
                <a:moveTo>
                  <a:pt x="453630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50510"/>
                </a:lnTo>
                <a:lnTo>
                  <a:pt x="6711" y="1457222"/>
                </a:lnTo>
                <a:lnTo>
                  <a:pt x="453630" y="1457222"/>
                </a:lnTo>
                <a:lnTo>
                  <a:pt x="460342" y="1450510"/>
                </a:lnTo>
                <a:lnTo>
                  <a:pt x="460342" y="1427286"/>
                </a:lnTo>
                <a:lnTo>
                  <a:pt x="29946" y="1427286"/>
                </a:lnTo>
                <a:lnTo>
                  <a:pt x="29946" y="29946"/>
                </a:lnTo>
                <a:lnTo>
                  <a:pt x="460342" y="29946"/>
                </a:lnTo>
                <a:lnTo>
                  <a:pt x="460342" y="6701"/>
                </a:lnTo>
                <a:lnTo>
                  <a:pt x="453630" y="0"/>
                </a:lnTo>
                <a:close/>
              </a:path>
              <a:path w="460375" h="1457325">
                <a:moveTo>
                  <a:pt x="460342" y="29946"/>
                </a:moveTo>
                <a:lnTo>
                  <a:pt x="430405" y="29946"/>
                </a:lnTo>
                <a:lnTo>
                  <a:pt x="430405" y="1427286"/>
                </a:lnTo>
                <a:lnTo>
                  <a:pt x="460342" y="1427286"/>
                </a:lnTo>
                <a:lnTo>
                  <a:pt x="460342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0939" y="8326870"/>
            <a:ext cx="302895" cy="164465"/>
          </a:xfrm>
          <a:custGeom>
            <a:avLst/>
            <a:gdLst/>
            <a:ahLst/>
            <a:cxnLst/>
            <a:rect l="l" t="t" r="r" b="b"/>
            <a:pathLst>
              <a:path w="302895" h="164465">
                <a:moveTo>
                  <a:pt x="151178" y="0"/>
                </a:moveTo>
                <a:lnTo>
                  <a:pt x="108017" y="2813"/>
                </a:lnTo>
                <a:lnTo>
                  <a:pt x="67846" y="10881"/>
                </a:lnTo>
                <a:lnTo>
                  <a:pt x="31546" y="23650"/>
                </a:lnTo>
                <a:lnTo>
                  <a:pt x="0" y="40564"/>
                </a:lnTo>
                <a:lnTo>
                  <a:pt x="0" y="164078"/>
                </a:lnTo>
                <a:lnTo>
                  <a:pt x="302315" y="164078"/>
                </a:lnTo>
                <a:lnTo>
                  <a:pt x="302315" y="40564"/>
                </a:lnTo>
                <a:lnTo>
                  <a:pt x="270765" y="23650"/>
                </a:lnTo>
                <a:lnTo>
                  <a:pt x="234470" y="10881"/>
                </a:lnTo>
                <a:lnTo>
                  <a:pt x="194314" y="2813"/>
                </a:lnTo>
                <a:lnTo>
                  <a:pt x="151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5973" y="8311905"/>
            <a:ext cx="332740" cy="194310"/>
          </a:xfrm>
          <a:custGeom>
            <a:avLst/>
            <a:gdLst/>
            <a:ahLst/>
            <a:cxnLst/>
            <a:rect l="l" t="t" r="r" b="b"/>
            <a:pathLst>
              <a:path w="332740" h="194309">
                <a:moveTo>
                  <a:pt x="166141" y="0"/>
                </a:moveTo>
                <a:lnTo>
                  <a:pt x="121855" y="2818"/>
                </a:lnTo>
                <a:lnTo>
                  <a:pt x="79885" y="11097"/>
                </a:lnTo>
                <a:lnTo>
                  <a:pt x="41208" y="24574"/>
                </a:lnTo>
                <a:lnTo>
                  <a:pt x="6806" y="42982"/>
                </a:lnTo>
                <a:lnTo>
                  <a:pt x="0" y="50469"/>
                </a:lnTo>
                <a:lnTo>
                  <a:pt x="0" y="187324"/>
                </a:lnTo>
                <a:lnTo>
                  <a:pt x="6701" y="194015"/>
                </a:lnTo>
                <a:lnTo>
                  <a:pt x="325550" y="194015"/>
                </a:lnTo>
                <a:lnTo>
                  <a:pt x="332251" y="187324"/>
                </a:lnTo>
                <a:lnTo>
                  <a:pt x="332251" y="164078"/>
                </a:lnTo>
                <a:lnTo>
                  <a:pt x="29936" y="164078"/>
                </a:lnTo>
                <a:lnTo>
                  <a:pt x="29936" y="63851"/>
                </a:lnTo>
                <a:lnTo>
                  <a:pt x="59612" y="49306"/>
                </a:lnTo>
                <a:lnTo>
                  <a:pt x="92694" y="38675"/>
                </a:lnTo>
                <a:lnTo>
                  <a:pt x="128448" y="32153"/>
                </a:lnTo>
                <a:lnTo>
                  <a:pt x="166141" y="29936"/>
                </a:lnTo>
                <a:lnTo>
                  <a:pt x="301070" y="29936"/>
                </a:lnTo>
                <a:lnTo>
                  <a:pt x="291052" y="24574"/>
                </a:lnTo>
                <a:lnTo>
                  <a:pt x="252386" y="11097"/>
                </a:lnTo>
                <a:lnTo>
                  <a:pt x="210423" y="2818"/>
                </a:lnTo>
                <a:lnTo>
                  <a:pt x="166141" y="0"/>
                </a:lnTo>
                <a:close/>
              </a:path>
              <a:path w="332740" h="194309">
                <a:moveTo>
                  <a:pt x="301070" y="29936"/>
                </a:moveTo>
                <a:lnTo>
                  <a:pt x="166141" y="29936"/>
                </a:lnTo>
                <a:lnTo>
                  <a:pt x="203824" y="32153"/>
                </a:lnTo>
                <a:lnTo>
                  <a:pt x="239568" y="38675"/>
                </a:lnTo>
                <a:lnTo>
                  <a:pt x="272642" y="49306"/>
                </a:lnTo>
                <a:lnTo>
                  <a:pt x="302315" y="63851"/>
                </a:lnTo>
                <a:lnTo>
                  <a:pt x="302315" y="164078"/>
                </a:lnTo>
                <a:lnTo>
                  <a:pt x="332251" y="164078"/>
                </a:lnTo>
                <a:lnTo>
                  <a:pt x="332251" y="50469"/>
                </a:lnTo>
                <a:lnTo>
                  <a:pt x="329686" y="45747"/>
                </a:lnTo>
                <a:lnTo>
                  <a:pt x="325445" y="42982"/>
                </a:lnTo>
                <a:lnTo>
                  <a:pt x="30107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121" y="8326872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2129" y="8326877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2343" y="86725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743" y="0"/>
                </a:moveTo>
                <a:lnTo>
                  <a:pt x="131962" y="6421"/>
                </a:lnTo>
                <a:lnTo>
                  <a:pt x="89025" y="24541"/>
                </a:lnTo>
                <a:lnTo>
                  <a:pt x="52647" y="52648"/>
                </a:lnTo>
                <a:lnTo>
                  <a:pt x="24541" y="89028"/>
                </a:lnTo>
                <a:lnTo>
                  <a:pt x="6420" y="131968"/>
                </a:lnTo>
                <a:lnTo>
                  <a:pt x="0" y="179753"/>
                </a:lnTo>
                <a:lnTo>
                  <a:pt x="6420" y="227539"/>
                </a:lnTo>
                <a:lnTo>
                  <a:pt x="24541" y="270478"/>
                </a:lnTo>
                <a:lnTo>
                  <a:pt x="52647" y="306858"/>
                </a:lnTo>
                <a:lnTo>
                  <a:pt x="89025" y="334965"/>
                </a:lnTo>
                <a:lnTo>
                  <a:pt x="131962" y="353086"/>
                </a:lnTo>
                <a:lnTo>
                  <a:pt x="179743" y="359507"/>
                </a:lnTo>
                <a:lnTo>
                  <a:pt x="227532" y="353086"/>
                </a:lnTo>
                <a:lnTo>
                  <a:pt x="270472" y="334965"/>
                </a:lnTo>
                <a:lnTo>
                  <a:pt x="306851" y="306858"/>
                </a:lnTo>
                <a:lnTo>
                  <a:pt x="334957" y="270478"/>
                </a:lnTo>
                <a:lnTo>
                  <a:pt x="353076" y="227539"/>
                </a:lnTo>
                <a:lnTo>
                  <a:pt x="359496" y="179753"/>
                </a:lnTo>
                <a:lnTo>
                  <a:pt x="353076" y="131968"/>
                </a:lnTo>
                <a:lnTo>
                  <a:pt x="334957" y="89028"/>
                </a:lnTo>
                <a:lnTo>
                  <a:pt x="306851" y="52648"/>
                </a:lnTo>
                <a:lnTo>
                  <a:pt x="270472" y="24541"/>
                </a:lnTo>
                <a:lnTo>
                  <a:pt x="227532" y="6421"/>
                </a:lnTo>
                <a:lnTo>
                  <a:pt x="179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7374" y="8657617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194727" y="0"/>
                </a:moveTo>
                <a:lnTo>
                  <a:pt x="150130" y="5151"/>
                </a:lnTo>
                <a:lnTo>
                  <a:pt x="109163" y="19821"/>
                </a:lnTo>
                <a:lnTo>
                  <a:pt x="73004" y="42830"/>
                </a:lnTo>
                <a:lnTo>
                  <a:pt x="42831" y="73002"/>
                </a:lnTo>
                <a:lnTo>
                  <a:pt x="19821" y="109159"/>
                </a:lnTo>
                <a:lnTo>
                  <a:pt x="5151" y="150123"/>
                </a:lnTo>
                <a:lnTo>
                  <a:pt x="0" y="194716"/>
                </a:lnTo>
                <a:lnTo>
                  <a:pt x="5151" y="239312"/>
                </a:lnTo>
                <a:lnTo>
                  <a:pt x="19821" y="280278"/>
                </a:lnTo>
                <a:lnTo>
                  <a:pt x="42831" y="316434"/>
                </a:lnTo>
                <a:lnTo>
                  <a:pt x="73004" y="346605"/>
                </a:lnTo>
                <a:lnTo>
                  <a:pt x="109163" y="369613"/>
                </a:lnTo>
                <a:lnTo>
                  <a:pt x="150130" y="384282"/>
                </a:lnTo>
                <a:lnTo>
                  <a:pt x="194727" y="389433"/>
                </a:lnTo>
                <a:lnTo>
                  <a:pt x="239320" y="384282"/>
                </a:lnTo>
                <a:lnTo>
                  <a:pt x="280283" y="369613"/>
                </a:lnTo>
                <a:lnTo>
                  <a:pt x="296182" y="359496"/>
                </a:lnTo>
                <a:lnTo>
                  <a:pt x="194727" y="359496"/>
                </a:lnTo>
                <a:lnTo>
                  <a:pt x="150973" y="353601"/>
                </a:lnTo>
                <a:lnTo>
                  <a:pt x="111623" y="336968"/>
                </a:lnTo>
                <a:lnTo>
                  <a:pt x="78260" y="311181"/>
                </a:lnTo>
                <a:lnTo>
                  <a:pt x="52469" y="277822"/>
                </a:lnTo>
                <a:lnTo>
                  <a:pt x="35833" y="238473"/>
                </a:lnTo>
                <a:lnTo>
                  <a:pt x="29936" y="194716"/>
                </a:lnTo>
                <a:lnTo>
                  <a:pt x="35833" y="150963"/>
                </a:lnTo>
                <a:lnTo>
                  <a:pt x="52469" y="111615"/>
                </a:lnTo>
                <a:lnTo>
                  <a:pt x="78260" y="78255"/>
                </a:lnTo>
                <a:lnTo>
                  <a:pt x="111623" y="52466"/>
                </a:lnTo>
                <a:lnTo>
                  <a:pt x="150973" y="35832"/>
                </a:lnTo>
                <a:lnTo>
                  <a:pt x="194727" y="29936"/>
                </a:lnTo>
                <a:lnTo>
                  <a:pt x="296178" y="29936"/>
                </a:lnTo>
                <a:lnTo>
                  <a:pt x="280283" y="19821"/>
                </a:lnTo>
                <a:lnTo>
                  <a:pt x="239320" y="5151"/>
                </a:lnTo>
                <a:lnTo>
                  <a:pt x="194727" y="0"/>
                </a:lnTo>
                <a:close/>
              </a:path>
              <a:path w="389890" h="389890">
                <a:moveTo>
                  <a:pt x="296178" y="29936"/>
                </a:moveTo>
                <a:lnTo>
                  <a:pt x="194727" y="29936"/>
                </a:lnTo>
                <a:lnTo>
                  <a:pt x="238480" y="35832"/>
                </a:lnTo>
                <a:lnTo>
                  <a:pt x="277828" y="52466"/>
                </a:lnTo>
                <a:lnTo>
                  <a:pt x="311188" y="78255"/>
                </a:lnTo>
                <a:lnTo>
                  <a:pt x="336976" y="111615"/>
                </a:lnTo>
                <a:lnTo>
                  <a:pt x="353610" y="150963"/>
                </a:lnTo>
                <a:lnTo>
                  <a:pt x="359507" y="194716"/>
                </a:lnTo>
                <a:lnTo>
                  <a:pt x="353610" y="238473"/>
                </a:lnTo>
                <a:lnTo>
                  <a:pt x="336976" y="277822"/>
                </a:lnTo>
                <a:lnTo>
                  <a:pt x="311188" y="311181"/>
                </a:lnTo>
                <a:lnTo>
                  <a:pt x="277828" y="336968"/>
                </a:lnTo>
                <a:lnTo>
                  <a:pt x="238480" y="353601"/>
                </a:lnTo>
                <a:lnTo>
                  <a:pt x="194727" y="359496"/>
                </a:lnTo>
                <a:lnTo>
                  <a:pt x="296182" y="359496"/>
                </a:lnTo>
                <a:lnTo>
                  <a:pt x="346612" y="316434"/>
                </a:lnTo>
                <a:lnTo>
                  <a:pt x="369622" y="280278"/>
                </a:lnTo>
                <a:lnTo>
                  <a:pt x="384292" y="239312"/>
                </a:lnTo>
                <a:lnTo>
                  <a:pt x="389443" y="194716"/>
                </a:lnTo>
                <a:lnTo>
                  <a:pt x="384292" y="150123"/>
                </a:lnTo>
                <a:lnTo>
                  <a:pt x="369622" y="109159"/>
                </a:lnTo>
                <a:lnTo>
                  <a:pt x="346612" y="73002"/>
                </a:lnTo>
                <a:lnTo>
                  <a:pt x="316440" y="42830"/>
                </a:lnTo>
                <a:lnTo>
                  <a:pt x="29617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1475" y="8791708"/>
            <a:ext cx="121242" cy="121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2818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61" y="0"/>
                </a:moveTo>
                <a:lnTo>
                  <a:pt x="108306" y="8073"/>
                </a:lnTo>
                <a:lnTo>
                  <a:pt x="64834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12" y="700606"/>
                </a:lnTo>
                <a:lnTo>
                  <a:pt x="316712" y="158351"/>
                </a:lnTo>
                <a:lnTo>
                  <a:pt x="308639" y="108300"/>
                </a:lnTo>
                <a:lnTo>
                  <a:pt x="286159" y="64831"/>
                </a:lnTo>
                <a:lnTo>
                  <a:pt x="251880" y="30553"/>
                </a:lnTo>
                <a:lnTo>
                  <a:pt x="208412" y="8073"/>
                </a:lnTo>
                <a:lnTo>
                  <a:pt x="158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7858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281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52834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41612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1612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738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0749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1179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6222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0997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51" y="0"/>
                </a:moveTo>
                <a:lnTo>
                  <a:pt x="108300" y="8073"/>
                </a:lnTo>
                <a:lnTo>
                  <a:pt x="64831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6037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0993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71014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9790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979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891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8919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9348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4392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3186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129943" y="1750051"/>
                </a:moveTo>
                <a:lnTo>
                  <a:pt x="0" y="1750051"/>
                </a:lnTo>
                <a:lnTo>
                  <a:pt x="0" y="0"/>
                </a:lnTo>
                <a:lnTo>
                  <a:pt x="129943" y="0"/>
                </a:lnTo>
                <a:lnTo>
                  <a:pt x="129943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18224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68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73296"/>
                </a:lnTo>
                <a:lnTo>
                  <a:pt x="6701" y="1780008"/>
                </a:lnTo>
                <a:lnTo>
                  <a:pt x="153168" y="1780008"/>
                </a:lnTo>
                <a:lnTo>
                  <a:pt x="159879" y="1773296"/>
                </a:lnTo>
                <a:lnTo>
                  <a:pt x="159879" y="1750061"/>
                </a:lnTo>
                <a:lnTo>
                  <a:pt x="29946" y="1750061"/>
                </a:lnTo>
                <a:lnTo>
                  <a:pt x="29946" y="29946"/>
                </a:lnTo>
                <a:lnTo>
                  <a:pt x="159879" y="29946"/>
                </a:lnTo>
                <a:lnTo>
                  <a:pt x="159879" y="6711"/>
                </a:lnTo>
                <a:lnTo>
                  <a:pt x="153168" y="0"/>
                </a:lnTo>
                <a:close/>
              </a:path>
              <a:path w="160020" h="1780540">
                <a:moveTo>
                  <a:pt x="159879" y="29946"/>
                </a:moveTo>
                <a:lnTo>
                  <a:pt x="129943" y="29946"/>
                </a:lnTo>
                <a:lnTo>
                  <a:pt x="129943" y="1750061"/>
                </a:lnTo>
                <a:lnTo>
                  <a:pt x="159879" y="1750061"/>
                </a:lnTo>
                <a:lnTo>
                  <a:pt x="15987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8319" y="8326877"/>
            <a:ext cx="130175" cy="1381760"/>
          </a:xfrm>
          <a:custGeom>
            <a:avLst/>
            <a:gdLst/>
            <a:ahLst/>
            <a:cxnLst/>
            <a:rect l="l" t="t" r="r" b="b"/>
            <a:pathLst>
              <a:path w="130175" h="1381759">
                <a:moveTo>
                  <a:pt x="129943" y="1381685"/>
                </a:moveTo>
                <a:lnTo>
                  <a:pt x="0" y="1381685"/>
                </a:lnTo>
                <a:lnTo>
                  <a:pt x="0" y="0"/>
                </a:lnTo>
                <a:lnTo>
                  <a:pt x="129943" y="0"/>
                </a:lnTo>
                <a:lnTo>
                  <a:pt x="129943" y="1381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43346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89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04920"/>
                </a:lnTo>
                <a:lnTo>
                  <a:pt x="6711" y="1411632"/>
                </a:lnTo>
                <a:lnTo>
                  <a:pt x="153189" y="1411632"/>
                </a:lnTo>
                <a:lnTo>
                  <a:pt x="159890" y="1404920"/>
                </a:lnTo>
                <a:lnTo>
                  <a:pt x="159890" y="1381685"/>
                </a:lnTo>
                <a:lnTo>
                  <a:pt x="29946" y="1381685"/>
                </a:lnTo>
                <a:lnTo>
                  <a:pt x="29946" y="29936"/>
                </a:lnTo>
                <a:lnTo>
                  <a:pt x="159890" y="29936"/>
                </a:lnTo>
                <a:lnTo>
                  <a:pt x="159890" y="6701"/>
                </a:lnTo>
                <a:lnTo>
                  <a:pt x="153189" y="0"/>
                </a:lnTo>
                <a:close/>
              </a:path>
              <a:path w="160020" h="1412240">
                <a:moveTo>
                  <a:pt x="159890" y="29936"/>
                </a:moveTo>
                <a:lnTo>
                  <a:pt x="129954" y="29936"/>
                </a:lnTo>
                <a:lnTo>
                  <a:pt x="129954" y="1381685"/>
                </a:lnTo>
                <a:lnTo>
                  <a:pt x="159890" y="1381685"/>
                </a:lnTo>
                <a:lnTo>
                  <a:pt x="15989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74662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9693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466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4659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2581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02584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3445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3457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33014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18047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6483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1514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47" y="730543"/>
                </a:lnTo>
                <a:lnTo>
                  <a:pt x="346649" y="723841"/>
                </a:lnTo>
                <a:lnTo>
                  <a:pt x="346649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805" y="29936"/>
                </a:lnTo>
                <a:lnTo>
                  <a:pt x="260736" y="23698"/>
                </a:lnTo>
                <a:lnTo>
                  <a:pt x="219344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805" y="29936"/>
                </a:moveTo>
                <a:lnTo>
                  <a:pt x="173314" y="29936"/>
                </a:lnTo>
                <a:lnTo>
                  <a:pt x="218592" y="37258"/>
                </a:lnTo>
                <a:lnTo>
                  <a:pt x="257951" y="57638"/>
                </a:lnTo>
                <a:lnTo>
                  <a:pt x="289010" y="88695"/>
                </a:lnTo>
                <a:lnTo>
                  <a:pt x="309390" y="128050"/>
                </a:lnTo>
                <a:lnTo>
                  <a:pt x="316712" y="173324"/>
                </a:lnTo>
                <a:lnTo>
                  <a:pt x="316712" y="700606"/>
                </a:lnTo>
                <a:lnTo>
                  <a:pt x="346649" y="700606"/>
                </a:lnTo>
                <a:lnTo>
                  <a:pt x="346649" y="173324"/>
                </a:lnTo>
                <a:lnTo>
                  <a:pt x="340447" y="127302"/>
                </a:lnTo>
                <a:lnTo>
                  <a:pt x="322952" y="85914"/>
                </a:lnTo>
                <a:lnTo>
                  <a:pt x="295827" y="50824"/>
                </a:lnTo>
                <a:lnTo>
                  <a:pt x="268805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6487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6490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8440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4404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526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45277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14834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9867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055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0" y="1750051"/>
                </a:moveTo>
                <a:lnTo>
                  <a:pt x="129954" y="1750051"/>
                </a:lnTo>
                <a:lnTo>
                  <a:pt x="129954" y="0"/>
                </a:lnTo>
                <a:lnTo>
                  <a:pt x="0" y="0"/>
                </a:lnTo>
                <a:lnTo>
                  <a:pt x="0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66102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57" y="0"/>
                </a:moveTo>
                <a:lnTo>
                  <a:pt x="6690" y="0"/>
                </a:lnTo>
                <a:lnTo>
                  <a:pt x="0" y="6711"/>
                </a:lnTo>
                <a:lnTo>
                  <a:pt x="0" y="1773296"/>
                </a:lnTo>
                <a:lnTo>
                  <a:pt x="6690" y="1780008"/>
                </a:lnTo>
                <a:lnTo>
                  <a:pt x="153157" y="1780008"/>
                </a:lnTo>
                <a:lnTo>
                  <a:pt x="159869" y="1773296"/>
                </a:lnTo>
                <a:lnTo>
                  <a:pt x="159869" y="1750061"/>
                </a:lnTo>
                <a:lnTo>
                  <a:pt x="29936" y="1750061"/>
                </a:lnTo>
                <a:lnTo>
                  <a:pt x="29936" y="29946"/>
                </a:lnTo>
                <a:lnTo>
                  <a:pt x="159869" y="29946"/>
                </a:lnTo>
                <a:lnTo>
                  <a:pt x="159869" y="6711"/>
                </a:lnTo>
                <a:lnTo>
                  <a:pt x="153157" y="0"/>
                </a:lnTo>
                <a:close/>
              </a:path>
              <a:path w="160020" h="1780540">
                <a:moveTo>
                  <a:pt x="159869" y="29946"/>
                </a:moveTo>
                <a:lnTo>
                  <a:pt x="129933" y="29946"/>
                </a:lnTo>
                <a:lnTo>
                  <a:pt x="129933" y="1750061"/>
                </a:lnTo>
                <a:lnTo>
                  <a:pt x="159869" y="1750061"/>
                </a:lnTo>
                <a:lnTo>
                  <a:pt x="15986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0970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57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1404920"/>
                </a:lnTo>
                <a:lnTo>
                  <a:pt x="6701" y="1411632"/>
                </a:lnTo>
                <a:lnTo>
                  <a:pt x="153157" y="1411632"/>
                </a:lnTo>
                <a:lnTo>
                  <a:pt x="159869" y="1404920"/>
                </a:lnTo>
                <a:lnTo>
                  <a:pt x="159869" y="1381685"/>
                </a:lnTo>
                <a:lnTo>
                  <a:pt x="29936" y="1381685"/>
                </a:lnTo>
                <a:lnTo>
                  <a:pt x="29936" y="29936"/>
                </a:lnTo>
                <a:lnTo>
                  <a:pt x="159869" y="29936"/>
                </a:lnTo>
                <a:lnTo>
                  <a:pt x="159869" y="6701"/>
                </a:lnTo>
                <a:lnTo>
                  <a:pt x="153157" y="0"/>
                </a:lnTo>
                <a:close/>
              </a:path>
              <a:path w="160020" h="1412240">
                <a:moveTo>
                  <a:pt x="159869" y="29936"/>
                </a:moveTo>
                <a:lnTo>
                  <a:pt x="129933" y="29936"/>
                </a:lnTo>
                <a:lnTo>
                  <a:pt x="129933" y="1381685"/>
                </a:lnTo>
                <a:lnTo>
                  <a:pt x="159869" y="1381685"/>
                </a:lnTo>
                <a:lnTo>
                  <a:pt x="159869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3207" y="9508910"/>
            <a:ext cx="1898014" cy="850265"/>
          </a:xfrm>
          <a:custGeom>
            <a:avLst/>
            <a:gdLst/>
            <a:ahLst/>
            <a:cxnLst/>
            <a:rect l="l" t="t" r="r" b="b"/>
            <a:pathLst>
              <a:path w="1898015" h="850265">
                <a:moveTo>
                  <a:pt x="320848" y="0"/>
                </a:moveTo>
                <a:lnTo>
                  <a:pt x="268798" y="3386"/>
                </a:lnTo>
                <a:lnTo>
                  <a:pt x="219424" y="13192"/>
                </a:lnTo>
                <a:lnTo>
                  <a:pt x="173386" y="28884"/>
                </a:lnTo>
                <a:lnTo>
                  <a:pt x="131346" y="49931"/>
                </a:lnTo>
                <a:lnTo>
                  <a:pt x="93963" y="75800"/>
                </a:lnTo>
                <a:lnTo>
                  <a:pt x="61896" y="105958"/>
                </a:lnTo>
                <a:lnTo>
                  <a:pt x="35806" y="139875"/>
                </a:lnTo>
                <a:lnTo>
                  <a:pt x="16354" y="177017"/>
                </a:lnTo>
                <a:lnTo>
                  <a:pt x="4198" y="216853"/>
                </a:lnTo>
                <a:lnTo>
                  <a:pt x="0" y="258850"/>
                </a:lnTo>
                <a:lnTo>
                  <a:pt x="0" y="849890"/>
                </a:lnTo>
                <a:lnTo>
                  <a:pt x="133011" y="849890"/>
                </a:lnTo>
                <a:lnTo>
                  <a:pt x="133011" y="356910"/>
                </a:lnTo>
                <a:lnTo>
                  <a:pt x="138380" y="310236"/>
                </a:lnTo>
                <a:lnTo>
                  <a:pt x="153675" y="267392"/>
                </a:lnTo>
                <a:lnTo>
                  <a:pt x="177679" y="229599"/>
                </a:lnTo>
                <a:lnTo>
                  <a:pt x="209176" y="198079"/>
                </a:lnTo>
                <a:lnTo>
                  <a:pt x="246948" y="174053"/>
                </a:lnTo>
                <a:lnTo>
                  <a:pt x="289778" y="158742"/>
                </a:lnTo>
                <a:lnTo>
                  <a:pt x="336450" y="153367"/>
                </a:lnTo>
                <a:lnTo>
                  <a:pt x="612944" y="153367"/>
                </a:lnTo>
                <a:lnTo>
                  <a:pt x="600736" y="132258"/>
                </a:lnTo>
                <a:lnTo>
                  <a:pt x="574234" y="100087"/>
                </a:lnTo>
                <a:lnTo>
                  <a:pt x="542243" y="71531"/>
                </a:lnTo>
                <a:lnTo>
                  <a:pt x="505359" y="47077"/>
                </a:lnTo>
                <a:lnTo>
                  <a:pt x="464180" y="27210"/>
                </a:lnTo>
                <a:lnTo>
                  <a:pt x="419303" y="12417"/>
                </a:lnTo>
                <a:lnTo>
                  <a:pt x="371327" y="3185"/>
                </a:lnTo>
                <a:lnTo>
                  <a:pt x="320848" y="0"/>
                </a:lnTo>
                <a:close/>
              </a:path>
              <a:path w="1898015" h="850265">
                <a:moveTo>
                  <a:pt x="612944" y="153367"/>
                </a:moveTo>
                <a:lnTo>
                  <a:pt x="336450" y="153367"/>
                </a:lnTo>
                <a:lnTo>
                  <a:pt x="383078" y="158742"/>
                </a:lnTo>
                <a:lnTo>
                  <a:pt x="425891" y="174053"/>
                </a:lnTo>
                <a:lnTo>
                  <a:pt x="463663" y="198079"/>
                </a:lnTo>
                <a:lnTo>
                  <a:pt x="495172" y="229599"/>
                </a:lnTo>
                <a:lnTo>
                  <a:pt x="519193" y="267392"/>
                </a:lnTo>
                <a:lnTo>
                  <a:pt x="534503" y="310236"/>
                </a:lnTo>
                <a:lnTo>
                  <a:pt x="539878" y="356910"/>
                </a:lnTo>
                <a:lnTo>
                  <a:pt x="539878" y="849890"/>
                </a:lnTo>
                <a:lnTo>
                  <a:pt x="745369" y="849890"/>
                </a:lnTo>
                <a:lnTo>
                  <a:pt x="745369" y="356910"/>
                </a:lnTo>
                <a:lnTo>
                  <a:pt x="750744" y="310236"/>
                </a:lnTo>
                <a:lnTo>
                  <a:pt x="766054" y="267392"/>
                </a:lnTo>
                <a:lnTo>
                  <a:pt x="790079" y="229599"/>
                </a:lnTo>
                <a:lnTo>
                  <a:pt x="814177" y="205501"/>
                </a:lnTo>
                <a:lnTo>
                  <a:pt x="634881" y="205501"/>
                </a:lnTo>
                <a:lnTo>
                  <a:pt x="621151" y="167558"/>
                </a:lnTo>
                <a:lnTo>
                  <a:pt x="612944" y="153367"/>
                </a:lnTo>
                <a:close/>
              </a:path>
              <a:path w="1898015" h="850265">
                <a:moveTo>
                  <a:pt x="1241003" y="153367"/>
                </a:moveTo>
                <a:lnTo>
                  <a:pt x="948923" y="153367"/>
                </a:lnTo>
                <a:lnTo>
                  <a:pt x="995556" y="158742"/>
                </a:lnTo>
                <a:lnTo>
                  <a:pt x="1038371" y="174053"/>
                </a:lnTo>
                <a:lnTo>
                  <a:pt x="1076145" y="198079"/>
                </a:lnTo>
                <a:lnTo>
                  <a:pt x="1107655" y="229599"/>
                </a:lnTo>
                <a:lnTo>
                  <a:pt x="1131677" y="267392"/>
                </a:lnTo>
                <a:lnTo>
                  <a:pt x="1146987" y="310236"/>
                </a:lnTo>
                <a:lnTo>
                  <a:pt x="1152362" y="356910"/>
                </a:lnTo>
                <a:lnTo>
                  <a:pt x="1152362" y="849890"/>
                </a:lnTo>
                <a:lnTo>
                  <a:pt x="1357853" y="849890"/>
                </a:lnTo>
                <a:lnTo>
                  <a:pt x="1357853" y="356910"/>
                </a:lnTo>
                <a:lnTo>
                  <a:pt x="1363227" y="310236"/>
                </a:lnTo>
                <a:lnTo>
                  <a:pt x="1378536" y="267392"/>
                </a:lnTo>
                <a:lnTo>
                  <a:pt x="1402559" y="229599"/>
                </a:lnTo>
                <a:lnTo>
                  <a:pt x="1426656" y="205501"/>
                </a:lnTo>
                <a:lnTo>
                  <a:pt x="1262956" y="205501"/>
                </a:lnTo>
                <a:lnTo>
                  <a:pt x="1249216" y="167558"/>
                </a:lnTo>
                <a:lnTo>
                  <a:pt x="1241003" y="153367"/>
                </a:lnTo>
                <a:close/>
              </a:path>
              <a:path w="1898015" h="850265">
                <a:moveTo>
                  <a:pt x="1869087" y="153367"/>
                </a:moveTo>
                <a:lnTo>
                  <a:pt x="1561397" y="153367"/>
                </a:lnTo>
                <a:lnTo>
                  <a:pt x="1608028" y="158742"/>
                </a:lnTo>
                <a:lnTo>
                  <a:pt x="1650840" y="174053"/>
                </a:lnTo>
                <a:lnTo>
                  <a:pt x="1688610" y="198079"/>
                </a:lnTo>
                <a:lnTo>
                  <a:pt x="1720116" y="229599"/>
                </a:lnTo>
                <a:lnTo>
                  <a:pt x="1744133" y="267392"/>
                </a:lnTo>
                <a:lnTo>
                  <a:pt x="1759441" y="310236"/>
                </a:lnTo>
                <a:lnTo>
                  <a:pt x="1764815" y="356910"/>
                </a:lnTo>
                <a:lnTo>
                  <a:pt x="1764815" y="849890"/>
                </a:lnTo>
                <a:lnTo>
                  <a:pt x="1897847" y="849890"/>
                </a:lnTo>
                <a:lnTo>
                  <a:pt x="1897847" y="258850"/>
                </a:lnTo>
                <a:lnTo>
                  <a:pt x="1893646" y="216853"/>
                </a:lnTo>
                <a:lnTo>
                  <a:pt x="1881481" y="177017"/>
                </a:lnTo>
                <a:lnTo>
                  <a:pt x="1869087" y="153367"/>
                </a:lnTo>
                <a:close/>
              </a:path>
              <a:path w="1898015" h="850265">
                <a:moveTo>
                  <a:pt x="948923" y="0"/>
                </a:moveTo>
                <a:lnTo>
                  <a:pt x="898441" y="3185"/>
                </a:lnTo>
                <a:lnTo>
                  <a:pt x="850455" y="12417"/>
                </a:lnTo>
                <a:lnTo>
                  <a:pt x="805566" y="27210"/>
                </a:lnTo>
                <a:lnTo>
                  <a:pt x="764374" y="47077"/>
                </a:lnTo>
                <a:lnTo>
                  <a:pt x="727480" y="71531"/>
                </a:lnTo>
                <a:lnTo>
                  <a:pt x="695483" y="100087"/>
                </a:lnTo>
                <a:lnTo>
                  <a:pt x="668984" y="132258"/>
                </a:lnTo>
                <a:lnTo>
                  <a:pt x="648583" y="167558"/>
                </a:lnTo>
                <a:lnTo>
                  <a:pt x="634881" y="205501"/>
                </a:lnTo>
                <a:lnTo>
                  <a:pt x="814177" y="205501"/>
                </a:lnTo>
                <a:lnTo>
                  <a:pt x="821599" y="198079"/>
                </a:lnTo>
                <a:lnTo>
                  <a:pt x="859394" y="174053"/>
                </a:lnTo>
                <a:lnTo>
                  <a:pt x="902242" y="158742"/>
                </a:lnTo>
                <a:lnTo>
                  <a:pt x="948923" y="153367"/>
                </a:lnTo>
                <a:lnTo>
                  <a:pt x="1241003" y="153367"/>
                </a:lnTo>
                <a:lnTo>
                  <a:pt x="1228787" y="132258"/>
                </a:lnTo>
                <a:lnTo>
                  <a:pt x="1202270" y="100087"/>
                </a:lnTo>
                <a:lnTo>
                  <a:pt x="1170264" y="71531"/>
                </a:lnTo>
                <a:lnTo>
                  <a:pt x="1133371" y="47077"/>
                </a:lnTo>
                <a:lnTo>
                  <a:pt x="1092190" y="27210"/>
                </a:lnTo>
                <a:lnTo>
                  <a:pt x="1047321" y="12417"/>
                </a:lnTo>
                <a:lnTo>
                  <a:pt x="999366" y="3185"/>
                </a:lnTo>
                <a:lnTo>
                  <a:pt x="948923" y="0"/>
                </a:lnTo>
                <a:close/>
              </a:path>
              <a:path w="1898015" h="850265">
                <a:moveTo>
                  <a:pt x="1576988" y="0"/>
                </a:moveTo>
                <a:lnTo>
                  <a:pt x="1526509" y="3185"/>
                </a:lnTo>
                <a:lnTo>
                  <a:pt x="1478525" y="12417"/>
                </a:lnTo>
                <a:lnTo>
                  <a:pt x="1433638" y="27210"/>
                </a:lnTo>
                <a:lnTo>
                  <a:pt x="1392448" y="47077"/>
                </a:lnTo>
                <a:lnTo>
                  <a:pt x="1355554" y="71531"/>
                </a:lnTo>
                <a:lnTo>
                  <a:pt x="1323558" y="100087"/>
                </a:lnTo>
                <a:lnTo>
                  <a:pt x="1297059" y="132258"/>
                </a:lnTo>
                <a:lnTo>
                  <a:pt x="1276658" y="167558"/>
                </a:lnTo>
                <a:lnTo>
                  <a:pt x="1262956" y="205501"/>
                </a:lnTo>
                <a:lnTo>
                  <a:pt x="1426656" y="205501"/>
                </a:lnTo>
                <a:lnTo>
                  <a:pt x="1434077" y="198079"/>
                </a:lnTo>
                <a:lnTo>
                  <a:pt x="1471869" y="174053"/>
                </a:lnTo>
                <a:lnTo>
                  <a:pt x="1514716" y="158742"/>
                </a:lnTo>
                <a:lnTo>
                  <a:pt x="1561397" y="153367"/>
                </a:lnTo>
                <a:lnTo>
                  <a:pt x="1869087" y="153367"/>
                </a:lnTo>
                <a:lnTo>
                  <a:pt x="1862017" y="139875"/>
                </a:lnTo>
                <a:lnTo>
                  <a:pt x="1835914" y="105958"/>
                </a:lnTo>
                <a:lnTo>
                  <a:pt x="1803836" y="75800"/>
                </a:lnTo>
                <a:lnTo>
                  <a:pt x="1766444" y="49931"/>
                </a:lnTo>
                <a:lnTo>
                  <a:pt x="1724401" y="28884"/>
                </a:lnTo>
                <a:lnTo>
                  <a:pt x="1678370" y="13192"/>
                </a:lnTo>
                <a:lnTo>
                  <a:pt x="1629011" y="3386"/>
                </a:lnTo>
                <a:lnTo>
                  <a:pt x="1576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08238" y="9493935"/>
            <a:ext cx="1927860" cy="880110"/>
          </a:xfrm>
          <a:custGeom>
            <a:avLst/>
            <a:gdLst/>
            <a:ahLst/>
            <a:cxnLst/>
            <a:rect l="l" t="t" r="r" b="b"/>
            <a:pathLst>
              <a:path w="1927859" h="880109">
                <a:moveTo>
                  <a:pt x="335822" y="0"/>
                </a:moveTo>
                <a:lnTo>
                  <a:pt x="281421" y="3590"/>
                </a:lnTo>
                <a:lnTo>
                  <a:pt x="229788" y="13982"/>
                </a:lnTo>
                <a:lnTo>
                  <a:pt x="181621" y="30608"/>
                </a:lnTo>
                <a:lnTo>
                  <a:pt x="137616" y="52900"/>
                </a:lnTo>
                <a:lnTo>
                  <a:pt x="98469" y="80290"/>
                </a:lnTo>
                <a:lnTo>
                  <a:pt x="64878" y="112210"/>
                </a:lnTo>
                <a:lnTo>
                  <a:pt x="37539" y="148091"/>
                </a:lnTo>
                <a:lnTo>
                  <a:pt x="17148" y="187366"/>
                </a:lnTo>
                <a:lnTo>
                  <a:pt x="4403" y="229466"/>
                </a:lnTo>
                <a:lnTo>
                  <a:pt x="0" y="273824"/>
                </a:lnTo>
                <a:lnTo>
                  <a:pt x="0" y="873135"/>
                </a:lnTo>
                <a:lnTo>
                  <a:pt x="6701" y="879837"/>
                </a:lnTo>
                <a:lnTo>
                  <a:pt x="156246" y="879837"/>
                </a:lnTo>
                <a:lnTo>
                  <a:pt x="162958" y="873135"/>
                </a:lnTo>
                <a:lnTo>
                  <a:pt x="162958" y="849900"/>
                </a:lnTo>
                <a:lnTo>
                  <a:pt x="29936" y="849900"/>
                </a:lnTo>
                <a:lnTo>
                  <a:pt x="29936" y="273824"/>
                </a:lnTo>
                <a:lnTo>
                  <a:pt x="34873" y="230042"/>
                </a:lnTo>
                <a:lnTo>
                  <a:pt x="49104" y="188811"/>
                </a:lnTo>
                <a:lnTo>
                  <a:pt x="71758" y="150826"/>
                </a:lnTo>
                <a:lnTo>
                  <a:pt x="101966" y="116779"/>
                </a:lnTo>
                <a:lnTo>
                  <a:pt x="138855" y="87367"/>
                </a:lnTo>
                <a:lnTo>
                  <a:pt x="181556" y="63282"/>
                </a:lnTo>
                <a:lnTo>
                  <a:pt x="229198" y="45219"/>
                </a:lnTo>
                <a:lnTo>
                  <a:pt x="280910" y="33872"/>
                </a:lnTo>
                <a:lnTo>
                  <a:pt x="335822" y="29936"/>
                </a:lnTo>
                <a:lnTo>
                  <a:pt x="487256" y="29936"/>
                </a:lnTo>
                <a:lnTo>
                  <a:pt x="483963" y="28349"/>
                </a:lnTo>
                <a:lnTo>
                  <a:pt x="437213" y="12912"/>
                </a:lnTo>
                <a:lnTo>
                  <a:pt x="387596" y="3306"/>
                </a:lnTo>
                <a:lnTo>
                  <a:pt x="335822" y="0"/>
                </a:lnTo>
                <a:close/>
              </a:path>
              <a:path w="1927859" h="880109">
                <a:moveTo>
                  <a:pt x="459460" y="183324"/>
                </a:moveTo>
                <a:lnTo>
                  <a:pt x="351413" y="183324"/>
                </a:lnTo>
                <a:lnTo>
                  <a:pt x="401454" y="190072"/>
                </a:lnTo>
                <a:lnTo>
                  <a:pt x="446458" y="209109"/>
                </a:lnTo>
                <a:lnTo>
                  <a:pt x="484613" y="238622"/>
                </a:lnTo>
                <a:lnTo>
                  <a:pt x="514109" y="276799"/>
                </a:lnTo>
                <a:lnTo>
                  <a:pt x="533138" y="321852"/>
                </a:lnTo>
                <a:lnTo>
                  <a:pt x="539878" y="371894"/>
                </a:lnTo>
                <a:lnTo>
                  <a:pt x="539878" y="873135"/>
                </a:lnTo>
                <a:lnTo>
                  <a:pt x="546590" y="879837"/>
                </a:lnTo>
                <a:lnTo>
                  <a:pt x="768615" y="879837"/>
                </a:lnTo>
                <a:lnTo>
                  <a:pt x="775316" y="873135"/>
                </a:lnTo>
                <a:lnTo>
                  <a:pt x="775316" y="849900"/>
                </a:lnTo>
                <a:lnTo>
                  <a:pt x="569815" y="849900"/>
                </a:lnTo>
                <a:lnTo>
                  <a:pt x="569815" y="371894"/>
                </a:lnTo>
                <a:lnTo>
                  <a:pt x="564027" y="321827"/>
                </a:lnTo>
                <a:lnTo>
                  <a:pt x="547582" y="275883"/>
                </a:lnTo>
                <a:lnTo>
                  <a:pt x="521773" y="235309"/>
                </a:lnTo>
                <a:lnTo>
                  <a:pt x="487930" y="201451"/>
                </a:lnTo>
                <a:lnTo>
                  <a:pt x="459460" y="183324"/>
                </a:lnTo>
                <a:close/>
              </a:path>
              <a:path w="1927859" h="880109">
                <a:moveTo>
                  <a:pt x="1071939" y="183324"/>
                </a:moveTo>
                <a:lnTo>
                  <a:pt x="963897" y="183324"/>
                </a:lnTo>
                <a:lnTo>
                  <a:pt x="1013934" y="190072"/>
                </a:lnTo>
                <a:lnTo>
                  <a:pt x="1058934" y="209109"/>
                </a:lnTo>
                <a:lnTo>
                  <a:pt x="1097088" y="238622"/>
                </a:lnTo>
                <a:lnTo>
                  <a:pt x="1126583" y="276799"/>
                </a:lnTo>
                <a:lnTo>
                  <a:pt x="1145611" y="321852"/>
                </a:lnTo>
                <a:lnTo>
                  <a:pt x="1152352" y="371894"/>
                </a:lnTo>
                <a:lnTo>
                  <a:pt x="1152352" y="873135"/>
                </a:lnTo>
                <a:lnTo>
                  <a:pt x="1159064" y="879837"/>
                </a:lnTo>
                <a:lnTo>
                  <a:pt x="1381088" y="879837"/>
                </a:lnTo>
                <a:lnTo>
                  <a:pt x="1387790" y="873135"/>
                </a:lnTo>
                <a:lnTo>
                  <a:pt x="1387790" y="849900"/>
                </a:lnTo>
                <a:lnTo>
                  <a:pt x="1182299" y="849900"/>
                </a:lnTo>
                <a:lnTo>
                  <a:pt x="1182299" y="371894"/>
                </a:lnTo>
                <a:lnTo>
                  <a:pt x="1176511" y="321827"/>
                </a:lnTo>
                <a:lnTo>
                  <a:pt x="1160064" y="275883"/>
                </a:lnTo>
                <a:lnTo>
                  <a:pt x="1134254" y="235309"/>
                </a:lnTo>
                <a:lnTo>
                  <a:pt x="1100410" y="201451"/>
                </a:lnTo>
                <a:lnTo>
                  <a:pt x="1071939" y="183324"/>
                </a:lnTo>
                <a:close/>
              </a:path>
              <a:path w="1927859" h="880109">
                <a:moveTo>
                  <a:pt x="1684415" y="183324"/>
                </a:moveTo>
                <a:lnTo>
                  <a:pt x="1576370" y="183324"/>
                </a:lnTo>
                <a:lnTo>
                  <a:pt x="1626411" y="190072"/>
                </a:lnTo>
                <a:lnTo>
                  <a:pt x="1671413" y="209109"/>
                </a:lnTo>
                <a:lnTo>
                  <a:pt x="1709565" y="238622"/>
                </a:lnTo>
                <a:lnTo>
                  <a:pt x="1739058" y="276799"/>
                </a:lnTo>
                <a:lnTo>
                  <a:pt x="1758085" y="321852"/>
                </a:lnTo>
                <a:lnTo>
                  <a:pt x="1764825" y="371894"/>
                </a:lnTo>
                <a:lnTo>
                  <a:pt x="1764825" y="873135"/>
                </a:lnTo>
                <a:lnTo>
                  <a:pt x="1771527" y="879837"/>
                </a:lnTo>
                <a:lnTo>
                  <a:pt x="1921082" y="879837"/>
                </a:lnTo>
                <a:lnTo>
                  <a:pt x="1927784" y="873135"/>
                </a:lnTo>
                <a:lnTo>
                  <a:pt x="1927784" y="849900"/>
                </a:lnTo>
                <a:lnTo>
                  <a:pt x="1794762" y="849900"/>
                </a:lnTo>
                <a:lnTo>
                  <a:pt x="1794762" y="371894"/>
                </a:lnTo>
                <a:lnTo>
                  <a:pt x="1788975" y="321827"/>
                </a:lnTo>
                <a:lnTo>
                  <a:pt x="1772531" y="275883"/>
                </a:lnTo>
                <a:lnTo>
                  <a:pt x="1746724" y="235309"/>
                </a:lnTo>
                <a:lnTo>
                  <a:pt x="1712884" y="201451"/>
                </a:lnTo>
                <a:lnTo>
                  <a:pt x="1684415" y="183324"/>
                </a:lnTo>
                <a:close/>
              </a:path>
              <a:path w="1927859" h="880109">
                <a:moveTo>
                  <a:pt x="351413" y="153387"/>
                </a:moveTo>
                <a:lnTo>
                  <a:pt x="301400" y="159168"/>
                </a:lnTo>
                <a:lnTo>
                  <a:pt x="255455" y="175630"/>
                </a:lnTo>
                <a:lnTo>
                  <a:pt x="214900" y="201451"/>
                </a:lnTo>
                <a:lnTo>
                  <a:pt x="181056" y="235309"/>
                </a:lnTo>
                <a:lnTo>
                  <a:pt x="155246" y="275883"/>
                </a:lnTo>
                <a:lnTo>
                  <a:pt x="138790" y="321852"/>
                </a:lnTo>
                <a:lnTo>
                  <a:pt x="133011" y="371894"/>
                </a:lnTo>
                <a:lnTo>
                  <a:pt x="133011" y="849900"/>
                </a:lnTo>
                <a:lnTo>
                  <a:pt x="162958" y="849900"/>
                </a:lnTo>
                <a:lnTo>
                  <a:pt x="162958" y="371894"/>
                </a:lnTo>
                <a:lnTo>
                  <a:pt x="169701" y="321827"/>
                </a:lnTo>
                <a:lnTo>
                  <a:pt x="188725" y="276799"/>
                </a:lnTo>
                <a:lnTo>
                  <a:pt x="218218" y="238622"/>
                </a:lnTo>
                <a:lnTo>
                  <a:pt x="256371" y="209109"/>
                </a:lnTo>
                <a:lnTo>
                  <a:pt x="301372" y="190072"/>
                </a:lnTo>
                <a:lnTo>
                  <a:pt x="351413" y="183324"/>
                </a:lnTo>
                <a:lnTo>
                  <a:pt x="459460" y="183324"/>
                </a:lnTo>
                <a:lnTo>
                  <a:pt x="447375" y="175630"/>
                </a:lnTo>
                <a:lnTo>
                  <a:pt x="401429" y="159168"/>
                </a:lnTo>
                <a:lnTo>
                  <a:pt x="351413" y="153387"/>
                </a:lnTo>
                <a:close/>
              </a:path>
              <a:path w="1927859" h="880109">
                <a:moveTo>
                  <a:pt x="963897" y="153387"/>
                </a:moveTo>
                <a:lnTo>
                  <a:pt x="913851" y="159168"/>
                </a:lnTo>
                <a:lnTo>
                  <a:pt x="867879" y="175630"/>
                </a:lnTo>
                <a:lnTo>
                  <a:pt x="827303" y="201451"/>
                </a:lnTo>
                <a:lnTo>
                  <a:pt x="793444" y="235309"/>
                </a:lnTo>
                <a:lnTo>
                  <a:pt x="767623" y="275883"/>
                </a:lnTo>
                <a:lnTo>
                  <a:pt x="751161" y="321852"/>
                </a:lnTo>
                <a:lnTo>
                  <a:pt x="745380" y="371894"/>
                </a:lnTo>
                <a:lnTo>
                  <a:pt x="745380" y="849900"/>
                </a:lnTo>
                <a:lnTo>
                  <a:pt x="775316" y="849900"/>
                </a:lnTo>
                <a:lnTo>
                  <a:pt x="775316" y="371894"/>
                </a:lnTo>
                <a:lnTo>
                  <a:pt x="782064" y="321827"/>
                </a:lnTo>
                <a:lnTo>
                  <a:pt x="801099" y="276799"/>
                </a:lnTo>
                <a:lnTo>
                  <a:pt x="830612" y="238622"/>
                </a:lnTo>
                <a:lnTo>
                  <a:pt x="868789" y="209109"/>
                </a:lnTo>
                <a:lnTo>
                  <a:pt x="913822" y="190072"/>
                </a:lnTo>
                <a:lnTo>
                  <a:pt x="963897" y="183324"/>
                </a:lnTo>
                <a:lnTo>
                  <a:pt x="1071939" y="183324"/>
                </a:lnTo>
                <a:lnTo>
                  <a:pt x="1059855" y="175630"/>
                </a:lnTo>
                <a:lnTo>
                  <a:pt x="1013910" y="159168"/>
                </a:lnTo>
                <a:lnTo>
                  <a:pt x="963897" y="153387"/>
                </a:lnTo>
                <a:close/>
              </a:path>
              <a:path w="1927859" h="880109">
                <a:moveTo>
                  <a:pt x="1576370" y="153387"/>
                </a:moveTo>
                <a:lnTo>
                  <a:pt x="1526328" y="159168"/>
                </a:lnTo>
                <a:lnTo>
                  <a:pt x="1480357" y="175630"/>
                </a:lnTo>
                <a:lnTo>
                  <a:pt x="1439781" y="201451"/>
                </a:lnTo>
                <a:lnTo>
                  <a:pt x="1405921" y="235309"/>
                </a:lnTo>
                <a:lnTo>
                  <a:pt x="1380098" y="275883"/>
                </a:lnTo>
                <a:lnTo>
                  <a:pt x="1363635" y="321852"/>
                </a:lnTo>
                <a:lnTo>
                  <a:pt x="1357853" y="371894"/>
                </a:lnTo>
                <a:lnTo>
                  <a:pt x="1357853" y="849900"/>
                </a:lnTo>
                <a:lnTo>
                  <a:pt x="1387790" y="849900"/>
                </a:lnTo>
                <a:lnTo>
                  <a:pt x="1387790" y="371894"/>
                </a:lnTo>
                <a:lnTo>
                  <a:pt x="1394537" y="321827"/>
                </a:lnTo>
                <a:lnTo>
                  <a:pt x="1413573" y="276799"/>
                </a:lnTo>
                <a:lnTo>
                  <a:pt x="1443085" y="238622"/>
                </a:lnTo>
                <a:lnTo>
                  <a:pt x="1481263" y="209109"/>
                </a:lnTo>
                <a:lnTo>
                  <a:pt x="1526295" y="190072"/>
                </a:lnTo>
                <a:lnTo>
                  <a:pt x="1576370" y="183324"/>
                </a:lnTo>
                <a:lnTo>
                  <a:pt x="1684415" y="183324"/>
                </a:lnTo>
                <a:lnTo>
                  <a:pt x="1672331" y="175630"/>
                </a:lnTo>
                <a:lnTo>
                  <a:pt x="1626386" y="159168"/>
                </a:lnTo>
                <a:lnTo>
                  <a:pt x="1576370" y="153387"/>
                </a:lnTo>
                <a:close/>
              </a:path>
              <a:path w="1927859" h="880109">
                <a:moveTo>
                  <a:pt x="1744209" y="29936"/>
                </a:moveTo>
                <a:lnTo>
                  <a:pt x="1591961" y="29936"/>
                </a:lnTo>
                <a:lnTo>
                  <a:pt x="1646871" y="33872"/>
                </a:lnTo>
                <a:lnTo>
                  <a:pt x="1698581" y="45219"/>
                </a:lnTo>
                <a:lnTo>
                  <a:pt x="1746223" y="63282"/>
                </a:lnTo>
                <a:lnTo>
                  <a:pt x="1788924" y="87367"/>
                </a:lnTo>
                <a:lnTo>
                  <a:pt x="1825814" y="116779"/>
                </a:lnTo>
                <a:lnTo>
                  <a:pt x="1856022" y="150826"/>
                </a:lnTo>
                <a:lnTo>
                  <a:pt x="1878678" y="188811"/>
                </a:lnTo>
                <a:lnTo>
                  <a:pt x="1892910" y="230042"/>
                </a:lnTo>
                <a:lnTo>
                  <a:pt x="1897847" y="273824"/>
                </a:lnTo>
                <a:lnTo>
                  <a:pt x="1897847" y="849900"/>
                </a:lnTo>
                <a:lnTo>
                  <a:pt x="1927784" y="849900"/>
                </a:lnTo>
                <a:lnTo>
                  <a:pt x="1927784" y="273824"/>
                </a:lnTo>
                <a:lnTo>
                  <a:pt x="1923380" y="229466"/>
                </a:lnTo>
                <a:lnTo>
                  <a:pt x="1910634" y="187366"/>
                </a:lnTo>
                <a:lnTo>
                  <a:pt x="1890243" y="148091"/>
                </a:lnTo>
                <a:lnTo>
                  <a:pt x="1862902" y="112210"/>
                </a:lnTo>
                <a:lnTo>
                  <a:pt x="1829310" y="80290"/>
                </a:lnTo>
                <a:lnTo>
                  <a:pt x="1790163" y="52900"/>
                </a:lnTo>
                <a:lnTo>
                  <a:pt x="1746158" y="30608"/>
                </a:lnTo>
                <a:lnTo>
                  <a:pt x="1744209" y="29936"/>
                </a:lnTo>
                <a:close/>
              </a:path>
              <a:path w="1927859" h="880109">
                <a:moveTo>
                  <a:pt x="487256" y="29936"/>
                </a:moveTo>
                <a:lnTo>
                  <a:pt x="335822" y="29936"/>
                </a:lnTo>
                <a:lnTo>
                  <a:pt x="388898" y="33667"/>
                </a:lnTo>
                <a:lnTo>
                  <a:pt x="439346" y="44465"/>
                </a:lnTo>
                <a:lnTo>
                  <a:pt x="486247" y="61732"/>
                </a:lnTo>
                <a:lnTo>
                  <a:pt x="528681" y="84874"/>
                </a:lnTo>
                <a:lnTo>
                  <a:pt x="565731" y="113294"/>
                </a:lnTo>
                <a:lnTo>
                  <a:pt x="596477" y="146396"/>
                </a:lnTo>
                <a:lnTo>
                  <a:pt x="620000" y="183585"/>
                </a:lnTo>
                <a:lnTo>
                  <a:pt x="635383" y="224265"/>
                </a:lnTo>
                <a:lnTo>
                  <a:pt x="637090" y="230851"/>
                </a:lnTo>
                <a:lnTo>
                  <a:pt x="643058" y="235448"/>
                </a:lnTo>
                <a:lnTo>
                  <a:pt x="656681" y="235448"/>
                </a:lnTo>
                <a:lnTo>
                  <a:pt x="662639" y="230851"/>
                </a:lnTo>
                <a:lnTo>
                  <a:pt x="664346" y="224244"/>
                </a:lnTo>
                <a:lnTo>
                  <a:pt x="679687" y="183568"/>
                </a:lnTo>
                <a:lnTo>
                  <a:pt x="684082" y="176612"/>
                </a:lnTo>
                <a:lnTo>
                  <a:pt x="649844" y="176612"/>
                </a:lnTo>
                <a:lnTo>
                  <a:pt x="628084" y="139044"/>
                </a:lnTo>
                <a:lnTo>
                  <a:pt x="599906" y="104966"/>
                </a:lnTo>
                <a:lnTo>
                  <a:pt x="566020" y="74845"/>
                </a:lnTo>
                <a:lnTo>
                  <a:pt x="527135" y="49150"/>
                </a:lnTo>
                <a:lnTo>
                  <a:pt x="487256" y="29936"/>
                </a:lnTo>
                <a:close/>
              </a:path>
              <a:path w="1927859" h="880109">
                <a:moveTo>
                  <a:pt x="1115321" y="29936"/>
                </a:moveTo>
                <a:lnTo>
                  <a:pt x="963897" y="29936"/>
                </a:lnTo>
                <a:lnTo>
                  <a:pt x="1016970" y="33667"/>
                </a:lnTo>
                <a:lnTo>
                  <a:pt x="1067414" y="44465"/>
                </a:lnTo>
                <a:lnTo>
                  <a:pt x="1114312" y="61732"/>
                </a:lnTo>
                <a:lnTo>
                  <a:pt x="1156744" y="84874"/>
                </a:lnTo>
                <a:lnTo>
                  <a:pt x="1193794" y="113294"/>
                </a:lnTo>
                <a:lnTo>
                  <a:pt x="1224541" y="146396"/>
                </a:lnTo>
                <a:lnTo>
                  <a:pt x="1248069" y="183585"/>
                </a:lnTo>
                <a:lnTo>
                  <a:pt x="1263458" y="224265"/>
                </a:lnTo>
                <a:lnTo>
                  <a:pt x="1265165" y="230851"/>
                </a:lnTo>
                <a:lnTo>
                  <a:pt x="1271113" y="235448"/>
                </a:lnTo>
                <a:lnTo>
                  <a:pt x="1284746" y="235448"/>
                </a:lnTo>
                <a:lnTo>
                  <a:pt x="1290704" y="230851"/>
                </a:lnTo>
                <a:lnTo>
                  <a:pt x="1292421" y="224244"/>
                </a:lnTo>
                <a:lnTo>
                  <a:pt x="1307762" y="183568"/>
                </a:lnTo>
                <a:lnTo>
                  <a:pt x="1312156" y="176612"/>
                </a:lnTo>
                <a:lnTo>
                  <a:pt x="1277919" y="176612"/>
                </a:lnTo>
                <a:lnTo>
                  <a:pt x="1256153" y="139044"/>
                </a:lnTo>
                <a:lnTo>
                  <a:pt x="1227971" y="104966"/>
                </a:lnTo>
                <a:lnTo>
                  <a:pt x="1194083" y="74845"/>
                </a:lnTo>
                <a:lnTo>
                  <a:pt x="1155199" y="49150"/>
                </a:lnTo>
                <a:lnTo>
                  <a:pt x="1115321" y="29936"/>
                </a:lnTo>
                <a:close/>
              </a:path>
              <a:path w="1927859" h="880109">
                <a:moveTo>
                  <a:pt x="963897" y="0"/>
                </a:moveTo>
                <a:lnTo>
                  <a:pt x="912088" y="3306"/>
                </a:lnTo>
                <a:lnTo>
                  <a:pt x="862444" y="12912"/>
                </a:lnTo>
                <a:lnTo>
                  <a:pt x="815677" y="28349"/>
                </a:lnTo>
                <a:lnTo>
                  <a:pt x="772497" y="49150"/>
                </a:lnTo>
                <a:lnTo>
                  <a:pt x="733613" y="74845"/>
                </a:lnTo>
                <a:lnTo>
                  <a:pt x="699736" y="104966"/>
                </a:lnTo>
                <a:lnTo>
                  <a:pt x="671576" y="139044"/>
                </a:lnTo>
                <a:lnTo>
                  <a:pt x="649844" y="176612"/>
                </a:lnTo>
                <a:lnTo>
                  <a:pt x="684082" y="176612"/>
                </a:lnTo>
                <a:lnTo>
                  <a:pt x="703182" y="146383"/>
                </a:lnTo>
                <a:lnTo>
                  <a:pt x="733910" y="113284"/>
                </a:lnTo>
                <a:lnTo>
                  <a:pt x="770952" y="84867"/>
                </a:lnTo>
                <a:lnTo>
                  <a:pt x="813391" y="61728"/>
                </a:lnTo>
                <a:lnTo>
                  <a:pt x="860308" y="44463"/>
                </a:lnTo>
                <a:lnTo>
                  <a:pt x="910782" y="33667"/>
                </a:lnTo>
                <a:lnTo>
                  <a:pt x="963897" y="29936"/>
                </a:lnTo>
                <a:lnTo>
                  <a:pt x="1115321" y="29936"/>
                </a:lnTo>
                <a:lnTo>
                  <a:pt x="1112028" y="28349"/>
                </a:lnTo>
                <a:lnTo>
                  <a:pt x="1065281" y="12912"/>
                </a:lnTo>
                <a:lnTo>
                  <a:pt x="1015667" y="3306"/>
                </a:lnTo>
                <a:lnTo>
                  <a:pt x="963897" y="0"/>
                </a:lnTo>
                <a:close/>
              </a:path>
              <a:path w="1927859" h="880109">
                <a:moveTo>
                  <a:pt x="1591961" y="0"/>
                </a:moveTo>
                <a:lnTo>
                  <a:pt x="1540153" y="3306"/>
                </a:lnTo>
                <a:lnTo>
                  <a:pt x="1490511" y="12912"/>
                </a:lnTo>
                <a:lnTo>
                  <a:pt x="1443745" y="28349"/>
                </a:lnTo>
                <a:lnTo>
                  <a:pt x="1400567" y="49150"/>
                </a:lnTo>
                <a:lnTo>
                  <a:pt x="1361685" y="74845"/>
                </a:lnTo>
                <a:lnTo>
                  <a:pt x="1327810" y="104966"/>
                </a:lnTo>
                <a:lnTo>
                  <a:pt x="1299651" y="139044"/>
                </a:lnTo>
                <a:lnTo>
                  <a:pt x="1277919" y="176612"/>
                </a:lnTo>
                <a:lnTo>
                  <a:pt x="1312156" y="176612"/>
                </a:lnTo>
                <a:lnTo>
                  <a:pt x="1331254" y="146383"/>
                </a:lnTo>
                <a:lnTo>
                  <a:pt x="1361979" y="113284"/>
                </a:lnTo>
                <a:lnTo>
                  <a:pt x="1399018" y="84867"/>
                </a:lnTo>
                <a:lnTo>
                  <a:pt x="1441455" y="61728"/>
                </a:lnTo>
                <a:lnTo>
                  <a:pt x="1488370" y="44463"/>
                </a:lnTo>
                <a:lnTo>
                  <a:pt x="1538845" y="33667"/>
                </a:lnTo>
                <a:lnTo>
                  <a:pt x="1591961" y="29936"/>
                </a:lnTo>
                <a:lnTo>
                  <a:pt x="1744209" y="29936"/>
                </a:lnTo>
                <a:lnTo>
                  <a:pt x="1697991" y="13982"/>
                </a:lnTo>
                <a:lnTo>
                  <a:pt x="1646360" y="3590"/>
                </a:lnTo>
                <a:lnTo>
                  <a:pt x="15919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84222" y="9066375"/>
            <a:ext cx="2552700" cy="1699260"/>
          </a:xfrm>
          <a:custGeom>
            <a:avLst/>
            <a:gdLst/>
            <a:ahLst/>
            <a:cxnLst/>
            <a:rect l="l" t="t" r="r" b="b"/>
            <a:pathLst>
              <a:path w="2552700" h="1699259">
                <a:moveTo>
                  <a:pt x="2535912" y="0"/>
                </a:moveTo>
                <a:lnTo>
                  <a:pt x="0" y="1673949"/>
                </a:lnTo>
                <a:lnTo>
                  <a:pt x="16491" y="1698943"/>
                </a:lnTo>
                <a:lnTo>
                  <a:pt x="2552403" y="24994"/>
                </a:lnTo>
                <a:lnTo>
                  <a:pt x="25359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87390" y="9177047"/>
            <a:ext cx="2044064" cy="1583690"/>
          </a:xfrm>
          <a:custGeom>
            <a:avLst/>
            <a:gdLst/>
            <a:ahLst/>
            <a:cxnLst/>
            <a:rect l="l" t="t" r="r" b="b"/>
            <a:pathLst>
              <a:path w="2044065" h="1583690">
                <a:moveTo>
                  <a:pt x="2043874" y="0"/>
                </a:moveTo>
                <a:lnTo>
                  <a:pt x="0" y="1583103"/>
                </a:lnTo>
                <a:lnTo>
                  <a:pt x="1724201" y="257524"/>
                </a:lnTo>
                <a:lnTo>
                  <a:pt x="2043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78299" y="9169138"/>
            <a:ext cx="2068195" cy="1603375"/>
          </a:xfrm>
          <a:custGeom>
            <a:avLst/>
            <a:gdLst/>
            <a:ahLst/>
            <a:cxnLst/>
            <a:rect l="l" t="t" r="r" b="b"/>
            <a:pathLst>
              <a:path w="2068195" h="1603375">
                <a:moveTo>
                  <a:pt x="2040461" y="0"/>
                </a:moveTo>
                <a:lnTo>
                  <a:pt x="2006463" y="29958"/>
                </a:lnTo>
                <a:lnTo>
                  <a:pt x="1972050" y="58039"/>
                </a:lnTo>
                <a:lnTo>
                  <a:pt x="1927138" y="94010"/>
                </a:lnTo>
                <a:lnTo>
                  <a:pt x="1699290" y="272936"/>
                </a:lnTo>
                <a:lnTo>
                  <a:pt x="0" y="1579124"/>
                </a:lnTo>
                <a:lnTo>
                  <a:pt x="18166" y="1602925"/>
                </a:lnTo>
                <a:lnTo>
                  <a:pt x="1679881" y="326027"/>
                </a:lnTo>
                <a:lnTo>
                  <a:pt x="1930395" y="129695"/>
                </a:lnTo>
                <a:lnTo>
                  <a:pt x="1988187" y="83434"/>
                </a:lnTo>
                <a:lnTo>
                  <a:pt x="2026955" y="51552"/>
                </a:lnTo>
                <a:lnTo>
                  <a:pt x="2062647" y="19041"/>
                </a:lnTo>
                <a:lnTo>
                  <a:pt x="2067937" y="8397"/>
                </a:lnTo>
                <a:lnTo>
                  <a:pt x="2038021" y="7444"/>
                </a:lnTo>
                <a:lnTo>
                  <a:pt x="2038157" y="2879"/>
                </a:lnTo>
                <a:lnTo>
                  <a:pt x="20404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32961" y="9313180"/>
            <a:ext cx="1595755" cy="1446530"/>
          </a:xfrm>
          <a:custGeom>
            <a:avLst/>
            <a:gdLst/>
            <a:ahLst/>
            <a:cxnLst/>
            <a:rect l="l" t="t" r="r" b="b"/>
            <a:pathLst>
              <a:path w="1595754" h="1446529">
                <a:moveTo>
                  <a:pt x="1575061" y="0"/>
                </a:moveTo>
                <a:lnTo>
                  <a:pt x="0" y="1423789"/>
                </a:lnTo>
                <a:lnTo>
                  <a:pt x="20083" y="1445997"/>
                </a:lnTo>
                <a:lnTo>
                  <a:pt x="1595134" y="22208"/>
                </a:lnTo>
                <a:lnTo>
                  <a:pt x="15750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2918" y="9135743"/>
            <a:ext cx="587375" cy="1617345"/>
          </a:xfrm>
          <a:custGeom>
            <a:avLst/>
            <a:gdLst/>
            <a:ahLst/>
            <a:cxnLst/>
            <a:rect l="l" t="t" r="r" b="b"/>
            <a:pathLst>
              <a:path w="587375" h="1617345">
                <a:moveTo>
                  <a:pt x="0" y="0"/>
                </a:moveTo>
                <a:lnTo>
                  <a:pt x="92585" y="257937"/>
                </a:lnTo>
                <a:lnTo>
                  <a:pt x="587092" y="16170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38149" y="9132042"/>
            <a:ext cx="615950" cy="1626235"/>
          </a:xfrm>
          <a:custGeom>
            <a:avLst/>
            <a:gdLst/>
            <a:ahLst/>
            <a:cxnLst/>
            <a:rect l="l" t="t" r="r" b="b"/>
            <a:pathLst>
              <a:path w="615950" h="1626234">
                <a:moveTo>
                  <a:pt x="29255" y="0"/>
                </a:moveTo>
                <a:lnTo>
                  <a:pt x="14763" y="3696"/>
                </a:lnTo>
                <a:lnTo>
                  <a:pt x="0" y="6094"/>
                </a:lnTo>
                <a:lnTo>
                  <a:pt x="1220" y="10040"/>
                </a:lnTo>
                <a:lnTo>
                  <a:pt x="16600" y="53830"/>
                </a:lnTo>
                <a:lnTo>
                  <a:pt x="35638" y="106971"/>
                </a:lnTo>
                <a:lnTo>
                  <a:pt x="60790" y="176772"/>
                </a:lnTo>
                <a:lnTo>
                  <a:pt x="126304" y="357788"/>
                </a:lnTo>
                <a:lnTo>
                  <a:pt x="587804" y="1625908"/>
                </a:lnTo>
                <a:lnTo>
                  <a:pt x="615928" y="1615657"/>
                </a:lnTo>
                <a:lnTo>
                  <a:pt x="151880" y="340535"/>
                </a:lnTo>
                <a:lnTo>
                  <a:pt x="76315" y="131841"/>
                </a:lnTo>
                <a:lnTo>
                  <a:pt x="54894" y="72392"/>
                </a:lnTo>
                <a:lnTo>
                  <a:pt x="39516" y="29444"/>
                </a:lnTo>
                <a:lnTo>
                  <a:pt x="30856" y="4843"/>
                </a:lnTo>
                <a:lnTo>
                  <a:pt x="29255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77495" y="10737850"/>
            <a:ext cx="3277870" cy="185420"/>
          </a:xfrm>
          <a:custGeom>
            <a:avLst/>
            <a:gdLst/>
            <a:ahLst/>
            <a:cxnLst/>
            <a:rect l="l" t="t" r="r" b="b"/>
            <a:pathLst>
              <a:path w="3277870" h="185420">
                <a:moveTo>
                  <a:pt x="3270790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8570"/>
                </a:lnTo>
                <a:lnTo>
                  <a:pt x="6701" y="185271"/>
                </a:lnTo>
                <a:lnTo>
                  <a:pt x="3270790" y="185271"/>
                </a:lnTo>
                <a:lnTo>
                  <a:pt x="3277491" y="178570"/>
                </a:lnTo>
                <a:lnTo>
                  <a:pt x="3277491" y="155335"/>
                </a:lnTo>
                <a:lnTo>
                  <a:pt x="29946" y="155335"/>
                </a:lnTo>
                <a:lnTo>
                  <a:pt x="29946" y="29946"/>
                </a:lnTo>
                <a:lnTo>
                  <a:pt x="3277491" y="29946"/>
                </a:lnTo>
                <a:lnTo>
                  <a:pt x="3277491" y="6711"/>
                </a:lnTo>
                <a:lnTo>
                  <a:pt x="3270790" y="0"/>
                </a:lnTo>
                <a:close/>
              </a:path>
              <a:path w="3277870" h="185420">
                <a:moveTo>
                  <a:pt x="3277491" y="29946"/>
                </a:moveTo>
                <a:lnTo>
                  <a:pt x="3247555" y="29946"/>
                </a:lnTo>
                <a:lnTo>
                  <a:pt x="3247555" y="155335"/>
                </a:lnTo>
                <a:lnTo>
                  <a:pt x="3277491" y="155335"/>
                </a:lnTo>
                <a:lnTo>
                  <a:pt x="3277491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623854" y="11034976"/>
            <a:ext cx="367030" cy="243840"/>
          </a:xfrm>
          <a:custGeom>
            <a:avLst/>
            <a:gdLst/>
            <a:ahLst/>
            <a:cxnLst/>
            <a:rect l="l" t="t" r="r" b="b"/>
            <a:pathLst>
              <a:path w="367029" h="243840">
                <a:moveTo>
                  <a:pt x="300964" y="0"/>
                </a:moveTo>
                <a:lnTo>
                  <a:pt x="281980" y="2094"/>
                </a:lnTo>
                <a:lnTo>
                  <a:pt x="20261" y="69897"/>
                </a:lnTo>
                <a:lnTo>
                  <a:pt x="0" y="75579"/>
                </a:lnTo>
                <a:lnTo>
                  <a:pt x="197124" y="243616"/>
                </a:lnTo>
                <a:lnTo>
                  <a:pt x="342816" y="119421"/>
                </a:lnTo>
                <a:lnTo>
                  <a:pt x="359418" y="98293"/>
                </a:lnTo>
                <a:lnTo>
                  <a:pt x="366412" y="73306"/>
                </a:lnTo>
                <a:lnTo>
                  <a:pt x="363552" y="47516"/>
                </a:lnTo>
                <a:lnTo>
                  <a:pt x="350586" y="23979"/>
                </a:lnTo>
                <a:lnTo>
                  <a:pt x="336326" y="11284"/>
                </a:lnTo>
                <a:lnTo>
                  <a:pt x="319432" y="3177"/>
                </a:lnTo>
                <a:lnTo>
                  <a:pt x="300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08132" y="11020056"/>
            <a:ext cx="397510" cy="273685"/>
          </a:xfrm>
          <a:custGeom>
            <a:avLst/>
            <a:gdLst/>
            <a:ahLst/>
            <a:cxnLst/>
            <a:rect l="l" t="t" r="r" b="b"/>
            <a:pathLst>
              <a:path w="397509" h="273684">
                <a:moveTo>
                  <a:pt x="317100" y="0"/>
                </a:moveTo>
                <a:lnTo>
                  <a:pt x="28428" y="71360"/>
                </a:lnTo>
                <a:lnTo>
                  <a:pt x="0" y="92951"/>
                </a:lnTo>
                <a:lnTo>
                  <a:pt x="1905" y="98385"/>
                </a:lnTo>
                <a:lnTo>
                  <a:pt x="205941" y="272306"/>
                </a:lnTo>
                <a:lnTo>
                  <a:pt x="209386" y="273500"/>
                </a:lnTo>
                <a:lnTo>
                  <a:pt x="216307" y="273500"/>
                </a:lnTo>
                <a:lnTo>
                  <a:pt x="219752" y="272306"/>
                </a:lnTo>
                <a:lnTo>
                  <a:pt x="259009" y="238862"/>
                </a:lnTo>
                <a:lnTo>
                  <a:pt x="212841" y="238862"/>
                </a:lnTo>
                <a:lnTo>
                  <a:pt x="46888" y="97390"/>
                </a:lnTo>
                <a:lnTo>
                  <a:pt x="301425" y="31497"/>
                </a:lnTo>
                <a:lnTo>
                  <a:pt x="316169" y="29911"/>
                </a:lnTo>
                <a:lnTo>
                  <a:pt x="378103" y="29911"/>
                </a:lnTo>
                <a:lnTo>
                  <a:pt x="377737" y="29246"/>
                </a:lnTo>
                <a:lnTo>
                  <a:pt x="360362" y="13820"/>
                </a:lnTo>
                <a:lnTo>
                  <a:pt x="339685" y="3922"/>
                </a:lnTo>
                <a:lnTo>
                  <a:pt x="317100" y="0"/>
                </a:lnTo>
                <a:close/>
              </a:path>
              <a:path w="397509" h="273684">
                <a:moveTo>
                  <a:pt x="378103" y="29911"/>
                </a:moveTo>
                <a:lnTo>
                  <a:pt x="316169" y="29911"/>
                </a:lnTo>
                <a:lnTo>
                  <a:pt x="330589" y="32414"/>
                </a:lnTo>
                <a:lnTo>
                  <a:pt x="343788" y="38728"/>
                </a:lnTo>
                <a:lnTo>
                  <a:pt x="354868" y="48575"/>
                </a:lnTo>
                <a:lnTo>
                  <a:pt x="364949" y="66899"/>
                </a:lnTo>
                <a:lnTo>
                  <a:pt x="367173" y="87011"/>
                </a:lnTo>
                <a:lnTo>
                  <a:pt x="361734" y="106499"/>
                </a:lnTo>
                <a:lnTo>
                  <a:pt x="348827" y="122950"/>
                </a:lnTo>
                <a:lnTo>
                  <a:pt x="212841" y="238862"/>
                </a:lnTo>
                <a:lnTo>
                  <a:pt x="259009" y="238862"/>
                </a:lnTo>
                <a:lnTo>
                  <a:pt x="368240" y="145734"/>
                </a:lnTo>
                <a:lnTo>
                  <a:pt x="388465" y="119966"/>
                </a:lnTo>
                <a:lnTo>
                  <a:pt x="396995" y="89441"/>
                </a:lnTo>
                <a:lnTo>
                  <a:pt x="393522" y="57941"/>
                </a:lnTo>
                <a:lnTo>
                  <a:pt x="378103" y="29911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8187" y="10119262"/>
            <a:ext cx="3252470" cy="1174750"/>
          </a:xfrm>
          <a:custGeom>
            <a:avLst/>
            <a:gdLst/>
            <a:ahLst/>
            <a:cxnLst/>
            <a:rect l="l" t="t" r="r" b="b"/>
            <a:pathLst>
              <a:path w="3252470" h="1174750">
                <a:moveTo>
                  <a:pt x="1425190" y="0"/>
                </a:moveTo>
                <a:lnTo>
                  <a:pt x="1354036" y="2197"/>
                </a:lnTo>
                <a:lnTo>
                  <a:pt x="1284606" y="8281"/>
                </a:lnTo>
                <a:lnTo>
                  <a:pt x="1216909" y="18066"/>
                </a:lnTo>
                <a:lnTo>
                  <a:pt x="1150951" y="31363"/>
                </a:lnTo>
                <a:lnTo>
                  <a:pt x="1086742" y="47984"/>
                </a:lnTo>
                <a:lnTo>
                  <a:pt x="1024288" y="67743"/>
                </a:lnTo>
                <a:lnTo>
                  <a:pt x="963598" y="90452"/>
                </a:lnTo>
                <a:lnTo>
                  <a:pt x="904679" y="115922"/>
                </a:lnTo>
                <a:lnTo>
                  <a:pt x="847538" y="143968"/>
                </a:lnTo>
                <a:lnTo>
                  <a:pt x="792185" y="174400"/>
                </a:lnTo>
                <a:lnTo>
                  <a:pt x="719345" y="219568"/>
                </a:lnTo>
                <a:lnTo>
                  <a:pt x="674871" y="250145"/>
                </a:lnTo>
                <a:lnTo>
                  <a:pt x="631763" y="282060"/>
                </a:lnTo>
                <a:lnTo>
                  <a:pt x="590026" y="315192"/>
                </a:lnTo>
                <a:lnTo>
                  <a:pt x="549665" y="349418"/>
                </a:lnTo>
                <a:lnTo>
                  <a:pt x="510684" y="384616"/>
                </a:lnTo>
                <a:lnTo>
                  <a:pt x="473088" y="420663"/>
                </a:lnTo>
                <a:lnTo>
                  <a:pt x="436882" y="457436"/>
                </a:lnTo>
                <a:lnTo>
                  <a:pt x="402070" y="494815"/>
                </a:lnTo>
                <a:lnTo>
                  <a:pt x="368657" y="532675"/>
                </a:lnTo>
                <a:lnTo>
                  <a:pt x="336648" y="570896"/>
                </a:lnTo>
                <a:lnTo>
                  <a:pt x="306048" y="609353"/>
                </a:lnTo>
                <a:lnTo>
                  <a:pt x="276860" y="647926"/>
                </a:lnTo>
                <a:lnTo>
                  <a:pt x="236366" y="704052"/>
                </a:lnTo>
                <a:lnTo>
                  <a:pt x="198985" y="758264"/>
                </a:lnTo>
                <a:lnTo>
                  <a:pt x="164733" y="810470"/>
                </a:lnTo>
                <a:lnTo>
                  <a:pt x="133628" y="860572"/>
                </a:lnTo>
                <a:lnTo>
                  <a:pt x="105685" y="908478"/>
                </a:lnTo>
                <a:lnTo>
                  <a:pt x="80921" y="954091"/>
                </a:lnTo>
                <a:lnTo>
                  <a:pt x="59352" y="997316"/>
                </a:lnTo>
                <a:lnTo>
                  <a:pt x="40994" y="1038060"/>
                </a:lnTo>
                <a:lnTo>
                  <a:pt x="25863" y="1076227"/>
                </a:lnTo>
                <a:lnTo>
                  <a:pt x="5350" y="1144451"/>
                </a:lnTo>
                <a:lnTo>
                  <a:pt x="0" y="1174318"/>
                </a:lnTo>
                <a:lnTo>
                  <a:pt x="1805473" y="1174318"/>
                </a:lnTo>
                <a:lnTo>
                  <a:pt x="1805473" y="1104435"/>
                </a:lnTo>
                <a:lnTo>
                  <a:pt x="2236884" y="639109"/>
                </a:lnTo>
                <a:lnTo>
                  <a:pt x="2783511" y="639109"/>
                </a:lnTo>
                <a:lnTo>
                  <a:pt x="2742836" y="602930"/>
                </a:lnTo>
                <a:lnTo>
                  <a:pt x="2694188" y="561050"/>
                </a:lnTo>
                <a:lnTo>
                  <a:pt x="2645941" y="520892"/>
                </a:lnTo>
                <a:lnTo>
                  <a:pt x="2598095" y="482432"/>
                </a:lnTo>
                <a:lnTo>
                  <a:pt x="2550651" y="445648"/>
                </a:lnTo>
                <a:lnTo>
                  <a:pt x="2503610" y="410515"/>
                </a:lnTo>
                <a:lnTo>
                  <a:pt x="2456973" y="377010"/>
                </a:lnTo>
                <a:lnTo>
                  <a:pt x="2410741" y="345111"/>
                </a:lnTo>
                <a:lnTo>
                  <a:pt x="2364915" y="314792"/>
                </a:lnTo>
                <a:lnTo>
                  <a:pt x="2319496" y="286032"/>
                </a:lnTo>
                <a:lnTo>
                  <a:pt x="2274484" y="258805"/>
                </a:lnTo>
                <a:lnTo>
                  <a:pt x="2229882" y="233090"/>
                </a:lnTo>
                <a:lnTo>
                  <a:pt x="2185690" y="208863"/>
                </a:lnTo>
                <a:lnTo>
                  <a:pt x="2141908" y="186099"/>
                </a:lnTo>
                <a:lnTo>
                  <a:pt x="2098538" y="164777"/>
                </a:lnTo>
                <a:lnTo>
                  <a:pt x="2055581" y="144871"/>
                </a:lnTo>
                <a:lnTo>
                  <a:pt x="2013037" y="126359"/>
                </a:lnTo>
                <a:lnTo>
                  <a:pt x="1970909" y="109218"/>
                </a:lnTo>
                <a:lnTo>
                  <a:pt x="1929195" y="93424"/>
                </a:lnTo>
                <a:lnTo>
                  <a:pt x="1887899" y="78953"/>
                </a:lnTo>
                <a:lnTo>
                  <a:pt x="1847020" y="65782"/>
                </a:lnTo>
                <a:lnTo>
                  <a:pt x="1806560" y="53888"/>
                </a:lnTo>
                <a:lnTo>
                  <a:pt x="1766519" y="43246"/>
                </a:lnTo>
                <a:lnTo>
                  <a:pt x="1726899" y="33835"/>
                </a:lnTo>
                <a:lnTo>
                  <a:pt x="1687700" y="25630"/>
                </a:lnTo>
                <a:lnTo>
                  <a:pt x="1648923" y="18607"/>
                </a:lnTo>
                <a:lnTo>
                  <a:pt x="1610570" y="12744"/>
                </a:lnTo>
                <a:lnTo>
                  <a:pt x="1572641" y="8017"/>
                </a:lnTo>
                <a:lnTo>
                  <a:pt x="1498061" y="1877"/>
                </a:lnTo>
                <a:lnTo>
                  <a:pt x="1461411" y="417"/>
                </a:lnTo>
                <a:lnTo>
                  <a:pt x="1425190" y="0"/>
                </a:lnTo>
                <a:close/>
              </a:path>
              <a:path w="3252470" h="1174750">
                <a:moveTo>
                  <a:pt x="2783511" y="639109"/>
                </a:moveTo>
                <a:lnTo>
                  <a:pt x="2236884" y="639109"/>
                </a:lnTo>
                <a:lnTo>
                  <a:pt x="3247220" y="1126728"/>
                </a:lnTo>
                <a:lnTo>
                  <a:pt x="3249545" y="1127901"/>
                </a:lnTo>
                <a:lnTo>
                  <a:pt x="3251681" y="1126047"/>
                </a:lnTo>
                <a:lnTo>
                  <a:pt x="3251785" y="1124016"/>
                </a:lnTo>
                <a:lnTo>
                  <a:pt x="3251984" y="1123252"/>
                </a:lnTo>
                <a:lnTo>
                  <a:pt x="3198509" y="1061208"/>
                </a:lnTo>
                <a:lnTo>
                  <a:pt x="3146304" y="1002775"/>
                </a:lnTo>
                <a:lnTo>
                  <a:pt x="3094490" y="946275"/>
                </a:lnTo>
                <a:lnTo>
                  <a:pt x="3043069" y="891685"/>
                </a:lnTo>
                <a:lnTo>
                  <a:pt x="2992041" y="838981"/>
                </a:lnTo>
                <a:lnTo>
                  <a:pt x="2941407" y="788139"/>
                </a:lnTo>
                <a:lnTo>
                  <a:pt x="2891169" y="739136"/>
                </a:lnTo>
                <a:lnTo>
                  <a:pt x="2841327" y="691950"/>
                </a:lnTo>
                <a:lnTo>
                  <a:pt x="2791882" y="646555"/>
                </a:lnTo>
                <a:lnTo>
                  <a:pt x="2783511" y="639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2796" y="10103719"/>
            <a:ext cx="3282950" cy="1205230"/>
          </a:xfrm>
          <a:custGeom>
            <a:avLst/>
            <a:gdLst/>
            <a:ahLst/>
            <a:cxnLst/>
            <a:rect l="l" t="t" r="r" b="b"/>
            <a:pathLst>
              <a:path w="3282950" h="1205229">
                <a:moveTo>
                  <a:pt x="1428575" y="0"/>
                </a:moveTo>
                <a:lnTo>
                  <a:pt x="1358978" y="2810"/>
                </a:lnTo>
                <a:lnTo>
                  <a:pt x="1291354" y="9264"/>
                </a:lnTo>
                <a:lnTo>
                  <a:pt x="1225711" y="19132"/>
                </a:lnTo>
                <a:lnTo>
                  <a:pt x="1162056" y="32181"/>
                </a:lnTo>
                <a:lnTo>
                  <a:pt x="1100398" y="48181"/>
                </a:lnTo>
                <a:lnTo>
                  <a:pt x="1040743" y="66900"/>
                </a:lnTo>
                <a:lnTo>
                  <a:pt x="983099" y="88108"/>
                </a:lnTo>
                <a:lnTo>
                  <a:pt x="927473" y="111574"/>
                </a:lnTo>
                <a:lnTo>
                  <a:pt x="873873" y="137066"/>
                </a:lnTo>
                <a:lnTo>
                  <a:pt x="822307" y="164354"/>
                </a:lnTo>
                <a:lnTo>
                  <a:pt x="772782" y="193205"/>
                </a:lnTo>
                <a:lnTo>
                  <a:pt x="731245" y="219506"/>
                </a:lnTo>
                <a:lnTo>
                  <a:pt x="690131" y="247510"/>
                </a:lnTo>
                <a:lnTo>
                  <a:pt x="649491" y="277173"/>
                </a:lnTo>
                <a:lnTo>
                  <a:pt x="609375" y="308445"/>
                </a:lnTo>
                <a:lnTo>
                  <a:pt x="569834" y="341282"/>
                </a:lnTo>
                <a:lnTo>
                  <a:pt x="530917" y="375634"/>
                </a:lnTo>
                <a:lnTo>
                  <a:pt x="492676" y="411456"/>
                </a:lnTo>
                <a:lnTo>
                  <a:pt x="455159" y="448700"/>
                </a:lnTo>
                <a:lnTo>
                  <a:pt x="418418" y="487319"/>
                </a:lnTo>
                <a:lnTo>
                  <a:pt x="382502" y="527266"/>
                </a:lnTo>
                <a:lnTo>
                  <a:pt x="347463" y="568494"/>
                </a:lnTo>
                <a:lnTo>
                  <a:pt x="313349" y="610956"/>
                </a:lnTo>
                <a:lnTo>
                  <a:pt x="280211" y="654605"/>
                </a:lnTo>
                <a:lnTo>
                  <a:pt x="240431" y="709709"/>
                </a:lnTo>
                <a:lnTo>
                  <a:pt x="203434" y="763278"/>
                </a:lnTo>
                <a:lnTo>
                  <a:pt x="169285" y="815191"/>
                </a:lnTo>
                <a:lnTo>
                  <a:pt x="138046" y="865328"/>
                </a:lnTo>
                <a:lnTo>
                  <a:pt x="109781" y="913567"/>
                </a:lnTo>
                <a:lnTo>
                  <a:pt x="84555" y="959787"/>
                </a:lnTo>
                <a:lnTo>
                  <a:pt x="62429" y="1003867"/>
                </a:lnTo>
                <a:lnTo>
                  <a:pt x="43470" y="1045686"/>
                </a:lnTo>
                <a:lnTo>
                  <a:pt x="27739" y="1085122"/>
                </a:lnTo>
                <a:lnTo>
                  <a:pt x="15300" y="1122056"/>
                </a:lnTo>
                <a:lnTo>
                  <a:pt x="554" y="1187929"/>
                </a:lnTo>
                <a:lnTo>
                  <a:pt x="0" y="1192201"/>
                </a:lnTo>
                <a:lnTo>
                  <a:pt x="1298" y="1196505"/>
                </a:lnTo>
                <a:lnTo>
                  <a:pt x="6984" y="1202976"/>
                </a:lnTo>
                <a:lnTo>
                  <a:pt x="11088" y="1204829"/>
                </a:lnTo>
                <a:lnTo>
                  <a:pt x="2092637" y="1204829"/>
                </a:lnTo>
                <a:lnTo>
                  <a:pt x="2099328" y="1198128"/>
                </a:lnTo>
                <a:lnTo>
                  <a:pt x="2099328" y="1181594"/>
                </a:lnTo>
                <a:lnTo>
                  <a:pt x="2092637" y="1174893"/>
                </a:lnTo>
                <a:lnTo>
                  <a:pt x="32941" y="1174893"/>
                </a:lnTo>
                <a:lnTo>
                  <a:pt x="40742" y="1141533"/>
                </a:lnTo>
                <a:lnTo>
                  <a:pt x="66912" y="1066715"/>
                </a:lnTo>
                <a:lnTo>
                  <a:pt x="85235" y="1025225"/>
                </a:lnTo>
                <a:lnTo>
                  <a:pt x="106942" y="981240"/>
                </a:lnTo>
                <a:lnTo>
                  <a:pt x="131961" y="934893"/>
                </a:lnTo>
                <a:lnTo>
                  <a:pt x="160224" y="886315"/>
                </a:lnTo>
                <a:lnTo>
                  <a:pt x="191659" y="835640"/>
                </a:lnTo>
                <a:lnTo>
                  <a:pt x="226198" y="783000"/>
                </a:lnTo>
                <a:lnTo>
                  <a:pt x="263770" y="728527"/>
                </a:lnTo>
                <a:lnTo>
                  <a:pt x="304304" y="672353"/>
                </a:lnTo>
                <a:lnTo>
                  <a:pt x="336906" y="629419"/>
                </a:lnTo>
                <a:lnTo>
                  <a:pt x="370461" y="587654"/>
                </a:lnTo>
                <a:lnTo>
                  <a:pt x="404920" y="547107"/>
                </a:lnTo>
                <a:lnTo>
                  <a:pt x="440233" y="507823"/>
                </a:lnTo>
                <a:lnTo>
                  <a:pt x="476351" y="469848"/>
                </a:lnTo>
                <a:lnTo>
                  <a:pt x="513225" y="433230"/>
                </a:lnTo>
                <a:lnTo>
                  <a:pt x="550805" y="398014"/>
                </a:lnTo>
                <a:lnTo>
                  <a:pt x="589042" y="364247"/>
                </a:lnTo>
                <a:lnTo>
                  <a:pt x="627887" y="331976"/>
                </a:lnTo>
                <a:lnTo>
                  <a:pt x="667289" y="301246"/>
                </a:lnTo>
                <a:lnTo>
                  <a:pt x="707201" y="272106"/>
                </a:lnTo>
                <a:lnTo>
                  <a:pt x="747572" y="244600"/>
                </a:lnTo>
                <a:lnTo>
                  <a:pt x="788352" y="218775"/>
                </a:lnTo>
                <a:lnTo>
                  <a:pt x="837987" y="189896"/>
                </a:lnTo>
                <a:lnTo>
                  <a:pt x="889723" y="162637"/>
                </a:lnTo>
                <a:lnTo>
                  <a:pt x="943551" y="137241"/>
                </a:lnTo>
                <a:lnTo>
                  <a:pt x="999466" y="113950"/>
                </a:lnTo>
                <a:lnTo>
                  <a:pt x="1057462" y="93007"/>
                </a:lnTo>
                <a:lnTo>
                  <a:pt x="1117530" y="74656"/>
                </a:lnTo>
                <a:lnTo>
                  <a:pt x="1179665" y="59138"/>
                </a:lnTo>
                <a:lnTo>
                  <a:pt x="1243859" y="46696"/>
                </a:lnTo>
                <a:lnTo>
                  <a:pt x="1310106" y="37574"/>
                </a:lnTo>
                <a:lnTo>
                  <a:pt x="1378398" y="32013"/>
                </a:lnTo>
                <a:lnTo>
                  <a:pt x="1448730" y="30257"/>
                </a:lnTo>
                <a:lnTo>
                  <a:pt x="1728506" y="30257"/>
                </a:lnTo>
                <a:lnTo>
                  <a:pt x="1726550" y="29819"/>
                </a:lnTo>
                <a:lnTo>
                  <a:pt x="1687599" y="22196"/>
                </a:lnTo>
                <a:lnTo>
                  <a:pt x="1649134" y="15743"/>
                </a:lnTo>
                <a:lnTo>
                  <a:pt x="1611154" y="10432"/>
                </a:lnTo>
                <a:lnTo>
                  <a:pt x="1536655" y="3122"/>
                </a:lnTo>
                <a:lnTo>
                  <a:pt x="1464112" y="33"/>
                </a:lnTo>
                <a:lnTo>
                  <a:pt x="1428575" y="0"/>
                </a:lnTo>
                <a:close/>
              </a:path>
              <a:path w="3282950" h="1205229">
                <a:moveTo>
                  <a:pt x="2252810" y="638302"/>
                </a:moveTo>
                <a:lnTo>
                  <a:pt x="2245743" y="639674"/>
                </a:lnTo>
                <a:lnTo>
                  <a:pt x="1807327" y="1112581"/>
                </a:lnTo>
                <a:lnTo>
                  <a:pt x="1805892" y="1116214"/>
                </a:lnTo>
                <a:lnTo>
                  <a:pt x="1805892" y="1174893"/>
                </a:lnTo>
                <a:lnTo>
                  <a:pt x="1835839" y="1174893"/>
                </a:lnTo>
                <a:lnTo>
                  <a:pt x="1835839" y="1125847"/>
                </a:lnTo>
                <a:lnTo>
                  <a:pt x="2255732" y="672940"/>
                </a:lnTo>
                <a:lnTo>
                  <a:pt x="2324583" y="672940"/>
                </a:lnTo>
                <a:lnTo>
                  <a:pt x="2252810" y="638302"/>
                </a:lnTo>
                <a:close/>
              </a:path>
              <a:path w="3282950" h="1205229">
                <a:moveTo>
                  <a:pt x="2324583" y="672940"/>
                </a:moveTo>
                <a:lnTo>
                  <a:pt x="2255732" y="672940"/>
                </a:lnTo>
                <a:lnTo>
                  <a:pt x="3255911" y="1155647"/>
                </a:lnTo>
                <a:lnTo>
                  <a:pt x="3261419" y="1158412"/>
                </a:lnTo>
                <a:lnTo>
                  <a:pt x="3267858" y="1158223"/>
                </a:lnTo>
                <a:lnTo>
                  <a:pt x="3278088" y="1152234"/>
                </a:lnTo>
                <a:lnTo>
                  <a:pt x="3281366" y="1147229"/>
                </a:lnTo>
                <a:lnTo>
                  <a:pt x="3282025" y="1141533"/>
                </a:lnTo>
                <a:lnTo>
                  <a:pt x="3282695" y="1136957"/>
                </a:lnTo>
                <a:lnTo>
                  <a:pt x="3281470" y="1132193"/>
                </a:lnTo>
                <a:lnTo>
                  <a:pt x="3278940" y="1128790"/>
                </a:lnTo>
                <a:lnTo>
                  <a:pt x="3269136" y="1128790"/>
                </a:lnTo>
                <a:lnTo>
                  <a:pt x="3268842" y="1128653"/>
                </a:lnTo>
                <a:lnTo>
                  <a:pt x="3278838" y="1128653"/>
                </a:lnTo>
                <a:lnTo>
                  <a:pt x="3278099" y="1127659"/>
                </a:lnTo>
                <a:lnTo>
                  <a:pt x="3257601" y="1104131"/>
                </a:lnTo>
                <a:lnTo>
                  <a:pt x="3218048" y="1104131"/>
                </a:lnTo>
                <a:lnTo>
                  <a:pt x="2324583" y="672940"/>
                </a:lnTo>
                <a:close/>
              </a:path>
              <a:path w="3282950" h="1205229">
                <a:moveTo>
                  <a:pt x="3278838" y="1128653"/>
                </a:moveTo>
                <a:lnTo>
                  <a:pt x="3268842" y="1128653"/>
                </a:lnTo>
                <a:lnTo>
                  <a:pt x="3269136" y="1128790"/>
                </a:lnTo>
                <a:lnTo>
                  <a:pt x="3278940" y="1128790"/>
                </a:lnTo>
                <a:lnTo>
                  <a:pt x="3278838" y="1128653"/>
                </a:lnTo>
                <a:close/>
              </a:path>
              <a:path w="3282950" h="1205229">
                <a:moveTo>
                  <a:pt x="1728506" y="30257"/>
                </a:moveTo>
                <a:lnTo>
                  <a:pt x="1448730" y="30257"/>
                </a:lnTo>
                <a:lnTo>
                  <a:pt x="1484659" y="30881"/>
                </a:lnTo>
                <a:lnTo>
                  <a:pt x="1521095" y="32548"/>
                </a:lnTo>
                <a:lnTo>
                  <a:pt x="1595484" y="39129"/>
                </a:lnTo>
                <a:lnTo>
                  <a:pt x="1633437" y="44104"/>
                </a:lnTo>
                <a:lnTo>
                  <a:pt x="1671893" y="50243"/>
                </a:lnTo>
                <a:lnTo>
                  <a:pt x="1710852" y="57576"/>
                </a:lnTo>
                <a:lnTo>
                  <a:pt x="1750314" y="66132"/>
                </a:lnTo>
                <a:lnTo>
                  <a:pt x="1790276" y="75944"/>
                </a:lnTo>
                <a:lnTo>
                  <a:pt x="1830739" y="87040"/>
                </a:lnTo>
                <a:lnTo>
                  <a:pt x="1871702" y="99451"/>
                </a:lnTo>
                <a:lnTo>
                  <a:pt x="1913163" y="113208"/>
                </a:lnTo>
                <a:lnTo>
                  <a:pt x="1955123" y="128341"/>
                </a:lnTo>
                <a:lnTo>
                  <a:pt x="1997579" y="144880"/>
                </a:lnTo>
                <a:lnTo>
                  <a:pt x="2040532" y="162856"/>
                </a:lnTo>
                <a:lnTo>
                  <a:pt x="2083980" y="182298"/>
                </a:lnTo>
                <a:lnTo>
                  <a:pt x="2127922" y="203238"/>
                </a:lnTo>
                <a:lnTo>
                  <a:pt x="2172358" y="225706"/>
                </a:lnTo>
                <a:lnTo>
                  <a:pt x="2217287" y="249731"/>
                </a:lnTo>
                <a:lnTo>
                  <a:pt x="2262708" y="275345"/>
                </a:lnTo>
                <a:lnTo>
                  <a:pt x="2308620" y="302577"/>
                </a:lnTo>
                <a:lnTo>
                  <a:pt x="2355022" y="331458"/>
                </a:lnTo>
                <a:lnTo>
                  <a:pt x="2401914" y="362019"/>
                </a:lnTo>
                <a:lnTo>
                  <a:pt x="2449294" y="394289"/>
                </a:lnTo>
                <a:lnTo>
                  <a:pt x="2497162" y="428299"/>
                </a:lnTo>
                <a:lnTo>
                  <a:pt x="2545517" y="464080"/>
                </a:lnTo>
                <a:lnTo>
                  <a:pt x="2594358" y="501661"/>
                </a:lnTo>
                <a:lnTo>
                  <a:pt x="2643684" y="541073"/>
                </a:lnTo>
                <a:lnTo>
                  <a:pt x="2693494" y="582347"/>
                </a:lnTo>
                <a:lnTo>
                  <a:pt x="2743788" y="625512"/>
                </a:lnTo>
                <a:lnTo>
                  <a:pt x="2794564" y="670599"/>
                </a:lnTo>
                <a:lnTo>
                  <a:pt x="2845823" y="717639"/>
                </a:lnTo>
                <a:lnTo>
                  <a:pt x="2897562" y="766661"/>
                </a:lnTo>
                <a:lnTo>
                  <a:pt x="2949781" y="817696"/>
                </a:lnTo>
                <a:lnTo>
                  <a:pt x="3002479" y="870775"/>
                </a:lnTo>
                <a:lnTo>
                  <a:pt x="3055656" y="925927"/>
                </a:lnTo>
                <a:lnTo>
                  <a:pt x="3109310" y="983184"/>
                </a:lnTo>
                <a:lnTo>
                  <a:pt x="3163441" y="1042575"/>
                </a:lnTo>
                <a:lnTo>
                  <a:pt x="3218048" y="1104131"/>
                </a:lnTo>
                <a:lnTo>
                  <a:pt x="3257601" y="1104131"/>
                </a:lnTo>
                <a:lnTo>
                  <a:pt x="3223419" y="1064895"/>
                </a:lnTo>
                <a:lnTo>
                  <a:pt x="3169445" y="1004549"/>
                </a:lnTo>
                <a:lnTo>
                  <a:pt x="3115925" y="946299"/>
                </a:lnTo>
                <a:lnTo>
                  <a:pt x="3062862" y="890115"/>
                </a:lnTo>
                <a:lnTo>
                  <a:pt x="3010255" y="835968"/>
                </a:lnTo>
                <a:lnTo>
                  <a:pt x="2958106" y="783830"/>
                </a:lnTo>
                <a:lnTo>
                  <a:pt x="2906416" y="733671"/>
                </a:lnTo>
                <a:lnTo>
                  <a:pt x="2855186" y="685464"/>
                </a:lnTo>
                <a:lnTo>
                  <a:pt x="2804416" y="639179"/>
                </a:lnTo>
                <a:lnTo>
                  <a:pt x="2754108" y="594786"/>
                </a:lnTo>
                <a:lnTo>
                  <a:pt x="2704262" y="552258"/>
                </a:lnTo>
                <a:lnTo>
                  <a:pt x="2654879" y="511565"/>
                </a:lnTo>
                <a:lnTo>
                  <a:pt x="2605961" y="472679"/>
                </a:lnTo>
                <a:lnTo>
                  <a:pt x="2557508" y="435570"/>
                </a:lnTo>
                <a:lnTo>
                  <a:pt x="2509521" y="400210"/>
                </a:lnTo>
                <a:lnTo>
                  <a:pt x="2462002" y="366569"/>
                </a:lnTo>
                <a:lnTo>
                  <a:pt x="2414950" y="334620"/>
                </a:lnTo>
                <a:lnTo>
                  <a:pt x="2368368" y="304332"/>
                </a:lnTo>
                <a:lnTo>
                  <a:pt x="2322255" y="275678"/>
                </a:lnTo>
                <a:lnTo>
                  <a:pt x="2276614" y="248628"/>
                </a:lnTo>
                <a:lnTo>
                  <a:pt x="2231444" y="223153"/>
                </a:lnTo>
                <a:lnTo>
                  <a:pt x="2186747" y="199225"/>
                </a:lnTo>
                <a:lnTo>
                  <a:pt x="2142524" y="176814"/>
                </a:lnTo>
                <a:lnTo>
                  <a:pt x="2098775" y="155892"/>
                </a:lnTo>
                <a:lnTo>
                  <a:pt x="2055502" y="136430"/>
                </a:lnTo>
                <a:lnTo>
                  <a:pt x="2012705" y="118398"/>
                </a:lnTo>
                <a:lnTo>
                  <a:pt x="1970386" y="101769"/>
                </a:lnTo>
                <a:lnTo>
                  <a:pt x="1928545" y="86513"/>
                </a:lnTo>
                <a:lnTo>
                  <a:pt x="1887184" y="72601"/>
                </a:lnTo>
                <a:lnTo>
                  <a:pt x="1846303" y="60005"/>
                </a:lnTo>
                <a:lnTo>
                  <a:pt x="1805903" y="48695"/>
                </a:lnTo>
                <a:lnTo>
                  <a:pt x="1765985" y="38643"/>
                </a:lnTo>
                <a:lnTo>
                  <a:pt x="1728506" y="3025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13667" y="10758368"/>
            <a:ext cx="1456055" cy="535305"/>
          </a:xfrm>
          <a:custGeom>
            <a:avLst/>
            <a:gdLst/>
            <a:ahLst/>
            <a:cxnLst/>
            <a:rect l="l" t="t" r="r" b="b"/>
            <a:pathLst>
              <a:path w="1456054" h="535304">
                <a:moveTo>
                  <a:pt x="431400" y="0"/>
                </a:moveTo>
                <a:lnTo>
                  <a:pt x="0" y="465336"/>
                </a:lnTo>
                <a:lnTo>
                  <a:pt x="0" y="535208"/>
                </a:lnTo>
                <a:lnTo>
                  <a:pt x="290839" y="535208"/>
                </a:lnTo>
                <a:lnTo>
                  <a:pt x="126027" y="455630"/>
                </a:lnTo>
                <a:lnTo>
                  <a:pt x="142534" y="412692"/>
                </a:lnTo>
                <a:lnTo>
                  <a:pt x="185400" y="366571"/>
                </a:lnTo>
                <a:lnTo>
                  <a:pt x="288252" y="288638"/>
                </a:lnTo>
                <a:lnTo>
                  <a:pt x="484718" y="150267"/>
                </a:lnTo>
                <a:lnTo>
                  <a:pt x="742749" y="150267"/>
                </a:lnTo>
                <a:lnTo>
                  <a:pt x="431400" y="0"/>
                </a:lnTo>
                <a:close/>
              </a:path>
              <a:path w="1456054" h="535304">
                <a:moveTo>
                  <a:pt x="742749" y="150267"/>
                </a:moveTo>
                <a:lnTo>
                  <a:pt x="484718" y="150267"/>
                </a:lnTo>
                <a:lnTo>
                  <a:pt x="621708" y="183546"/>
                </a:lnTo>
                <a:lnTo>
                  <a:pt x="744512" y="234737"/>
                </a:lnTo>
                <a:lnTo>
                  <a:pt x="922558" y="339928"/>
                </a:lnTo>
                <a:lnTo>
                  <a:pt x="1225271" y="535208"/>
                </a:lnTo>
                <a:lnTo>
                  <a:pt x="1431076" y="535208"/>
                </a:lnTo>
                <a:lnTo>
                  <a:pt x="1455809" y="494414"/>
                </a:lnTo>
                <a:lnTo>
                  <a:pt x="742749" y="15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98691" y="10742017"/>
            <a:ext cx="1486535" cy="567055"/>
          </a:xfrm>
          <a:custGeom>
            <a:avLst/>
            <a:gdLst/>
            <a:ahLst/>
            <a:cxnLst/>
            <a:rect l="l" t="t" r="r" b="b"/>
            <a:pathLst>
              <a:path w="1486534" h="567054">
                <a:moveTo>
                  <a:pt x="446918" y="0"/>
                </a:moveTo>
                <a:lnTo>
                  <a:pt x="439850" y="1371"/>
                </a:lnTo>
                <a:lnTo>
                  <a:pt x="1424" y="474278"/>
                </a:lnTo>
                <a:lnTo>
                  <a:pt x="0" y="477922"/>
                </a:lnTo>
                <a:lnTo>
                  <a:pt x="36" y="559861"/>
                </a:lnTo>
                <a:lnTo>
                  <a:pt x="6711" y="566527"/>
                </a:lnTo>
                <a:lnTo>
                  <a:pt x="312786" y="566527"/>
                </a:lnTo>
                <a:lnTo>
                  <a:pt x="29946" y="536590"/>
                </a:lnTo>
                <a:lnTo>
                  <a:pt x="29946" y="487545"/>
                </a:lnTo>
                <a:lnTo>
                  <a:pt x="449829" y="34648"/>
                </a:lnTo>
                <a:lnTo>
                  <a:pt x="518707" y="34648"/>
                </a:lnTo>
                <a:lnTo>
                  <a:pt x="446918" y="0"/>
                </a:lnTo>
                <a:close/>
              </a:path>
              <a:path w="1486534" h="567054">
                <a:moveTo>
                  <a:pt x="599375" y="182685"/>
                </a:moveTo>
                <a:lnTo>
                  <a:pt x="502853" y="182685"/>
                </a:lnTo>
                <a:lnTo>
                  <a:pt x="547437" y="195538"/>
                </a:lnTo>
                <a:lnTo>
                  <a:pt x="597483" y="213931"/>
                </a:lnTo>
                <a:lnTo>
                  <a:pt x="651849" y="236992"/>
                </a:lnTo>
                <a:lnTo>
                  <a:pt x="709392" y="263847"/>
                </a:lnTo>
                <a:lnTo>
                  <a:pt x="768971" y="293622"/>
                </a:lnTo>
                <a:lnTo>
                  <a:pt x="829444" y="325445"/>
                </a:lnTo>
                <a:lnTo>
                  <a:pt x="889669" y="358442"/>
                </a:lnTo>
                <a:lnTo>
                  <a:pt x="948503" y="391739"/>
                </a:lnTo>
                <a:lnTo>
                  <a:pt x="1004805" y="424463"/>
                </a:lnTo>
                <a:lnTo>
                  <a:pt x="1057433" y="455740"/>
                </a:lnTo>
                <a:lnTo>
                  <a:pt x="1105245" y="484698"/>
                </a:lnTo>
                <a:lnTo>
                  <a:pt x="1181851" y="532160"/>
                </a:lnTo>
                <a:lnTo>
                  <a:pt x="1225488" y="559861"/>
                </a:lnTo>
                <a:lnTo>
                  <a:pt x="1234517" y="565689"/>
                </a:lnTo>
                <a:lnTo>
                  <a:pt x="1237354" y="566527"/>
                </a:lnTo>
                <a:lnTo>
                  <a:pt x="1451296" y="566527"/>
                </a:lnTo>
                <a:lnTo>
                  <a:pt x="1456154" y="563804"/>
                </a:lnTo>
                <a:lnTo>
                  <a:pt x="1472643" y="536590"/>
                </a:lnTo>
                <a:lnTo>
                  <a:pt x="1244674" y="536590"/>
                </a:lnTo>
                <a:lnTo>
                  <a:pt x="1181864" y="496691"/>
                </a:lnTo>
                <a:lnTo>
                  <a:pt x="1107063" y="450487"/>
                </a:lnTo>
                <a:lnTo>
                  <a:pt x="1062291" y="423445"/>
                </a:lnTo>
                <a:lnTo>
                  <a:pt x="1013720" y="394640"/>
                </a:lnTo>
                <a:lnTo>
                  <a:pt x="962185" y="364718"/>
                </a:lnTo>
                <a:lnTo>
                  <a:pt x="908521" y="334328"/>
                </a:lnTo>
                <a:lnTo>
                  <a:pt x="853564" y="304115"/>
                </a:lnTo>
                <a:lnTo>
                  <a:pt x="798151" y="274728"/>
                </a:lnTo>
                <a:lnTo>
                  <a:pt x="743117" y="246814"/>
                </a:lnTo>
                <a:lnTo>
                  <a:pt x="689296" y="221019"/>
                </a:lnTo>
                <a:lnTo>
                  <a:pt x="637526" y="197992"/>
                </a:lnTo>
                <a:lnTo>
                  <a:pt x="599375" y="182685"/>
                </a:lnTo>
                <a:close/>
              </a:path>
              <a:path w="1486534" h="567054">
                <a:moveTo>
                  <a:pt x="498791" y="151094"/>
                </a:moveTo>
                <a:lnTo>
                  <a:pt x="441641" y="189596"/>
                </a:lnTo>
                <a:lnTo>
                  <a:pt x="400698" y="219520"/>
                </a:lnTo>
                <a:lnTo>
                  <a:pt x="353449" y="254918"/>
                </a:lnTo>
                <a:lnTo>
                  <a:pt x="303270" y="293747"/>
                </a:lnTo>
                <a:lnTo>
                  <a:pt x="253539" y="333965"/>
                </a:lnTo>
                <a:lnTo>
                  <a:pt x="207630" y="373530"/>
                </a:lnTo>
                <a:lnTo>
                  <a:pt x="168920" y="410400"/>
                </a:lnTo>
                <a:lnTo>
                  <a:pt x="140786" y="442530"/>
                </a:lnTo>
                <a:lnTo>
                  <a:pt x="124722" y="475118"/>
                </a:lnTo>
                <a:lnTo>
                  <a:pt x="127933" y="482309"/>
                </a:lnTo>
                <a:lnTo>
                  <a:pt x="240369" y="536590"/>
                </a:lnTo>
                <a:lnTo>
                  <a:pt x="309240" y="536590"/>
                </a:lnTo>
                <a:lnTo>
                  <a:pt x="160885" y="464949"/>
                </a:lnTo>
                <a:lnTo>
                  <a:pt x="178089" y="443379"/>
                </a:lnTo>
                <a:lnTo>
                  <a:pt x="238667" y="385845"/>
                </a:lnTo>
                <a:lnTo>
                  <a:pt x="278516" y="352230"/>
                </a:lnTo>
                <a:lnTo>
                  <a:pt x="322388" y="316950"/>
                </a:lnTo>
                <a:lnTo>
                  <a:pt x="368521" y="281181"/>
                </a:lnTo>
                <a:lnTo>
                  <a:pt x="415151" y="246097"/>
                </a:lnTo>
                <a:lnTo>
                  <a:pt x="460516" y="212873"/>
                </a:lnTo>
                <a:lnTo>
                  <a:pt x="502853" y="182685"/>
                </a:lnTo>
                <a:lnTo>
                  <a:pt x="599375" y="182685"/>
                </a:lnTo>
                <a:lnTo>
                  <a:pt x="588642" y="178379"/>
                </a:lnTo>
                <a:lnTo>
                  <a:pt x="543480" y="162827"/>
                </a:lnTo>
                <a:lnTo>
                  <a:pt x="502874" y="151984"/>
                </a:lnTo>
                <a:lnTo>
                  <a:pt x="498791" y="151094"/>
                </a:lnTo>
                <a:close/>
              </a:path>
              <a:path w="1486534" h="567054">
                <a:moveTo>
                  <a:pt x="518707" y="34648"/>
                </a:moveTo>
                <a:lnTo>
                  <a:pt x="449829" y="34648"/>
                </a:lnTo>
                <a:lnTo>
                  <a:pt x="1449453" y="517104"/>
                </a:lnTo>
                <a:lnTo>
                  <a:pt x="1437642" y="536590"/>
                </a:lnTo>
                <a:lnTo>
                  <a:pt x="1472643" y="536590"/>
                </a:lnTo>
                <a:lnTo>
                  <a:pt x="1485776" y="514916"/>
                </a:lnTo>
                <a:lnTo>
                  <a:pt x="1486342" y="510549"/>
                </a:lnTo>
                <a:lnTo>
                  <a:pt x="1483944" y="502476"/>
                </a:lnTo>
                <a:lnTo>
                  <a:pt x="1481085" y="499126"/>
                </a:lnTo>
                <a:lnTo>
                  <a:pt x="518707" y="3464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07550" y="11033066"/>
            <a:ext cx="845819" cy="250190"/>
          </a:xfrm>
          <a:custGeom>
            <a:avLst/>
            <a:gdLst/>
            <a:ahLst/>
            <a:cxnLst/>
            <a:rect l="l" t="t" r="r" b="b"/>
            <a:pathLst>
              <a:path w="845820" h="250190">
                <a:moveTo>
                  <a:pt x="7612" y="0"/>
                </a:moveTo>
                <a:lnTo>
                  <a:pt x="0" y="28951"/>
                </a:lnTo>
                <a:lnTo>
                  <a:pt x="837817" y="249636"/>
                </a:lnTo>
                <a:lnTo>
                  <a:pt x="845440" y="220694"/>
                </a:lnTo>
                <a:lnTo>
                  <a:pt x="76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12115" y="11023462"/>
            <a:ext cx="1701800" cy="270510"/>
          </a:xfrm>
          <a:custGeom>
            <a:avLst/>
            <a:gdLst/>
            <a:ahLst/>
            <a:cxnLst/>
            <a:rect l="l" t="t" r="r" b="b"/>
            <a:pathLst>
              <a:path w="1701800" h="270509">
                <a:moveTo>
                  <a:pt x="591089" y="0"/>
                </a:moveTo>
                <a:lnTo>
                  <a:pt x="0" y="24085"/>
                </a:lnTo>
                <a:lnTo>
                  <a:pt x="1701560" y="270109"/>
                </a:lnTo>
                <a:lnTo>
                  <a:pt x="1282349" y="99947"/>
                </a:lnTo>
                <a:lnTo>
                  <a:pt x="965365" y="17598"/>
                </a:lnTo>
                <a:lnTo>
                  <a:pt x="591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11384" y="11029743"/>
            <a:ext cx="1708150" cy="278130"/>
          </a:xfrm>
          <a:custGeom>
            <a:avLst/>
            <a:gdLst/>
            <a:ahLst/>
            <a:cxnLst/>
            <a:rect l="l" t="t" r="r" b="b"/>
            <a:pathLst>
              <a:path w="1708150" h="278129">
                <a:moveTo>
                  <a:pt x="753303" y="29912"/>
                </a:moveTo>
                <a:lnTo>
                  <a:pt x="147705" y="29912"/>
                </a:lnTo>
                <a:lnTo>
                  <a:pt x="221752" y="30197"/>
                </a:lnTo>
                <a:lnTo>
                  <a:pt x="307884" y="31736"/>
                </a:lnTo>
                <a:lnTo>
                  <a:pt x="404646" y="34954"/>
                </a:lnTo>
                <a:lnTo>
                  <a:pt x="510584" y="40279"/>
                </a:lnTo>
                <a:lnTo>
                  <a:pt x="624243" y="48139"/>
                </a:lnTo>
                <a:lnTo>
                  <a:pt x="683513" y="53153"/>
                </a:lnTo>
                <a:lnTo>
                  <a:pt x="744168" y="58960"/>
                </a:lnTo>
                <a:lnTo>
                  <a:pt x="806025" y="65614"/>
                </a:lnTo>
                <a:lnTo>
                  <a:pt x="868902" y="73169"/>
                </a:lnTo>
                <a:lnTo>
                  <a:pt x="932619" y="81678"/>
                </a:lnTo>
                <a:lnTo>
                  <a:pt x="996993" y="91194"/>
                </a:lnTo>
                <a:lnTo>
                  <a:pt x="1061842" y="101770"/>
                </a:lnTo>
                <a:lnTo>
                  <a:pt x="1126984" y="113461"/>
                </a:lnTo>
                <a:lnTo>
                  <a:pt x="1192238" y="126319"/>
                </a:lnTo>
                <a:lnTo>
                  <a:pt x="1257421" y="140398"/>
                </a:lnTo>
                <a:lnTo>
                  <a:pt x="1322351" y="155751"/>
                </a:lnTo>
                <a:lnTo>
                  <a:pt x="1386848" y="172431"/>
                </a:lnTo>
                <a:lnTo>
                  <a:pt x="1450728" y="190493"/>
                </a:lnTo>
                <a:lnTo>
                  <a:pt x="1513810" y="209989"/>
                </a:lnTo>
                <a:lnTo>
                  <a:pt x="1575913" y="230973"/>
                </a:lnTo>
                <a:lnTo>
                  <a:pt x="1636853" y="253497"/>
                </a:lnTo>
                <a:lnTo>
                  <a:pt x="1696450" y="277617"/>
                </a:lnTo>
                <a:lnTo>
                  <a:pt x="1708126" y="250047"/>
                </a:lnTo>
                <a:lnTo>
                  <a:pt x="1647982" y="225704"/>
                </a:lnTo>
                <a:lnTo>
                  <a:pt x="1586494" y="202969"/>
                </a:lnTo>
                <a:lnTo>
                  <a:pt x="1523844" y="181790"/>
                </a:lnTo>
                <a:lnTo>
                  <a:pt x="1460216" y="162112"/>
                </a:lnTo>
                <a:lnTo>
                  <a:pt x="1395792" y="143882"/>
                </a:lnTo>
                <a:lnTo>
                  <a:pt x="1330755" y="127045"/>
                </a:lnTo>
                <a:lnTo>
                  <a:pt x="1265287" y="111549"/>
                </a:lnTo>
                <a:lnTo>
                  <a:pt x="1199573" y="97338"/>
                </a:lnTo>
                <a:lnTo>
                  <a:pt x="1133793" y="84359"/>
                </a:lnTo>
                <a:lnTo>
                  <a:pt x="1068133" y="72558"/>
                </a:lnTo>
                <a:lnTo>
                  <a:pt x="1002774" y="61882"/>
                </a:lnTo>
                <a:lnTo>
                  <a:pt x="937898" y="52275"/>
                </a:lnTo>
                <a:lnTo>
                  <a:pt x="873690" y="43686"/>
                </a:lnTo>
                <a:lnTo>
                  <a:pt x="810332" y="36059"/>
                </a:lnTo>
                <a:lnTo>
                  <a:pt x="753303" y="29912"/>
                </a:lnTo>
                <a:close/>
              </a:path>
              <a:path w="1708150" h="278129">
                <a:moveTo>
                  <a:pt x="147223" y="0"/>
                </a:moveTo>
                <a:lnTo>
                  <a:pt x="114965" y="193"/>
                </a:lnTo>
                <a:lnTo>
                  <a:pt x="40479" y="1486"/>
                </a:lnTo>
                <a:lnTo>
                  <a:pt x="0" y="2861"/>
                </a:lnTo>
                <a:lnTo>
                  <a:pt x="1476" y="32755"/>
                </a:lnTo>
                <a:lnTo>
                  <a:pt x="41689" y="31390"/>
                </a:lnTo>
                <a:lnTo>
                  <a:pt x="115669" y="30105"/>
                </a:lnTo>
                <a:lnTo>
                  <a:pt x="753303" y="29912"/>
                </a:lnTo>
                <a:lnTo>
                  <a:pt x="748007" y="29341"/>
                </a:lnTo>
                <a:lnTo>
                  <a:pt x="686897" y="23478"/>
                </a:lnTo>
                <a:lnTo>
                  <a:pt x="627186" y="18416"/>
                </a:lnTo>
                <a:lnTo>
                  <a:pt x="512691" y="10479"/>
                </a:lnTo>
                <a:lnTo>
                  <a:pt x="405984" y="5100"/>
                </a:lnTo>
                <a:lnTo>
                  <a:pt x="308528" y="1848"/>
                </a:lnTo>
                <a:lnTo>
                  <a:pt x="221787" y="291"/>
                </a:lnTo>
                <a:lnTo>
                  <a:pt x="147223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85063" y="10309665"/>
            <a:ext cx="1908810" cy="914400"/>
          </a:xfrm>
          <a:custGeom>
            <a:avLst/>
            <a:gdLst/>
            <a:ahLst/>
            <a:cxnLst/>
            <a:rect l="l" t="t" r="r" b="b"/>
            <a:pathLst>
              <a:path w="1908809" h="914400">
                <a:moveTo>
                  <a:pt x="1829753" y="449599"/>
                </a:moveTo>
                <a:lnTo>
                  <a:pt x="179640" y="449599"/>
                </a:lnTo>
                <a:lnTo>
                  <a:pt x="215530" y="450017"/>
                </a:lnTo>
                <a:lnTo>
                  <a:pt x="252970" y="451122"/>
                </a:lnTo>
                <a:lnTo>
                  <a:pt x="291904" y="452987"/>
                </a:lnTo>
                <a:lnTo>
                  <a:pt x="332276" y="455685"/>
                </a:lnTo>
                <a:lnTo>
                  <a:pt x="374029" y="459287"/>
                </a:lnTo>
                <a:lnTo>
                  <a:pt x="417109" y="463867"/>
                </a:lnTo>
                <a:lnTo>
                  <a:pt x="461458" y="469496"/>
                </a:lnTo>
                <a:lnTo>
                  <a:pt x="507020" y="476248"/>
                </a:lnTo>
                <a:lnTo>
                  <a:pt x="553740" y="484194"/>
                </a:lnTo>
                <a:lnTo>
                  <a:pt x="601561" y="493406"/>
                </a:lnTo>
                <a:lnTo>
                  <a:pt x="650427" y="503958"/>
                </a:lnTo>
                <a:lnTo>
                  <a:pt x="700282" y="515922"/>
                </a:lnTo>
                <a:lnTo>
                  <a:pt x="751069" y="529370"/>
                </a:lnTo>
                <a:lnTo>
                  <a:pt x="802734" y="544373"/>
                </a:lnTo>
                <a:lnTo>
                  <a:pt x="855219" y="561006"/>
                </a:lnTo>
                <a:lnTo>
                  <a:pt x="908468" y="579340"/>
                </a:lnTo>
                <a:lnTo>
                  <a:pt x="962426" y="599447"/>
                </a:lnTo>
                <a:lnTo>
                  <a:pt x="1017036" y="621401"/>
                </a:lnTo>
                <a:lnTo>
                  <a:pt x="1072242" y="645272"/>
                </a:lnTo>
                <a:lnTo>
                  <a:pt x="1127988" y="671135"/>
                </a:lnTo>
                <a:lnTo>
                  <a:pt x="1184218" y="699060"/>
                </a:lnTo>
                <a:lnTo>
                  <a:pt x="1240875" y="729121"/>
                </a:lnTo>
                <a:lnTo>
                  <a:pt x="1297904" y="761390"/>
                </a:lnTo>
                <a:lnTo>
                  <a:pt x="1355248" y="795939"/>
                </a:lnTo>
                <a:lnTo>
                  <a:pt x="1412852" y="832841"/>
                </a:lnTo>
                <a:lnTo>
                  <a:pt x="1470659" y="872168"/>
                </a:lnTo>
                <a:lnTo>
                  <a:pt x="1528613" y="913993"/>
                </a:lnTo>
                <a:lnTo>
                  <a:pt x="1908632" y="504110"/>
                </a:lnTo>
                <a:lnTo>
                  <a:pt x="1829753" y="449599"/>
                </a:lnTo>
                <a:close/>
              </a:path>
              <a:path w="1908809" h="914400">
                <a:moveTo>
                  <a:pt x="488309" y="0"/>
                </a:moveTo>
                <a:lnTo>
                  <a:pt x="442476" y="29117"/>
                </a:lnTo>
                <a:lnTo>
                  <a:pt x="398004" y="59695"/>
                </a:lnTo>
                <a:lnTo>
                  <a:pt x="354897" y="91611"/>
                </a:lnTo>
                <a:lnTo>
                  <a:pt x="313162" y="124744"/>
                </a:lnTo>
                <a:lnTo>
                  <a:pt x="272801" y="158970"/>
                </a:lnTo>
                <a:lnTo>
                  <a:pt x="233821" y="194168"/>
                </a:lnTo>
                <a:lnTo>
                  <a:pt x="196226" y="230215"/>
                </a:lnTo>
                <a:lnTo>
                  <a:pt x="160020" y="266988"/>
                </a:lnTo>
                <a:lnTo>
                  <a:pt x="125209" y="304367"/>
                </a:lnTo>
                <a:lnTo>
                  <a:pt x="91796" y="342228"/>
                </a:lnTo>
                <a:lnTo>
                  <a:pt x="59787" y="380449"/>
                </a:lnTo>
                <a:lnTo>
                  <a:pt x="29187" y="418908"/>
                </a:lnTo>
                <a:lnTo>
                  <a:pt x="0" y="457483"/>
                </a:lnTo>
                <a:lnTo>
                  <a:pt x="25409" y="455294"/>
                </a:lnTo>
                <a:lnTo>
                  <a:pt x="52706" y="453359"/>
                </a:lnTo>
                <a:lnTo>
                  <a:pt x="81834" y="451749"/>
                </a:lnTo>
                <a:lnTo>
                  <a:pt x="112736" y="450538"/>
                </a:lnTo>
                <a:lnTo>
                  <a:pt x="145357" y="449797"/>
                </a:lnTo>
                <a:lnTo>
                  <a:pt x="1829753" y="449599"/>
                </a:lnTo>
                <a:lnTo>
                  <a:pt x="1796982" y="426952"/>
                </a:lnTo>
                <a:lnTo>
                  <a:pt x="1492537" y="256346"/>
                </a:lnTo>
                <a:lnTo>
                  <a:pt x="1041059" y="83595"/>
                </a:lnTo>
                <a:lnTo>
                  <a:pt x="488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69141" y="10294700"/>
            <a:ext cx="1939925" cy="944244"/>
          </a:xfrm>
          <a:custGeom>
            <a:avLst/>
            <a:gdLst/>
            <a:ahLst/>
            <a:cxnLst/>
            <a:rect l="l" t="t" r="r" b="b"/>
            <a:pathLst>
              <a:path w="1939925" h="944245">
                <a:moveTo>
                  <a:pt x="545398" y="479844"/>
                </a:moveTo>
                <a:lnTo>
                  <a:pt x="185978" y="479844"/>
                </a:lnTo>
                <a:lnTo>
                  <a:pt x="220657" y="480165"/>
                </a:lnTo>
                <a:lnTo>
                  <a:pt x="257044" y="481139"/>
                </a:lnTo>
                <a:lnTo>
                  <a:pt x="334686" y="485350"/>
                </a:lnTo>
                <a:lnTo>
                  <a:pt x="375813" y="488740"/>
                </a:lnTo>
                <a:lnTo>
                  <a:pt x="418394" y="493087"/>
                </a:lnTo>
                <a:lnTo>
                  <a:pt x="462364" y="498469"/>
                </a:lnTo>
                <a:lnTo>
                  <a:pt x="507660" y="504962"/>
                </a:lnTo>
                <a:lnTo>
                  <a:pt x="554218" y="512642"/>
                </a:lnTo>
                <a:lnTo>
                  <a:pt x="601975" y="521585"/>
                </a:lnTo>
                <a:lnTo>
                  <a:pt x="650867" y="531868"/>
                </a:lnTo>
                <a:lnTo>
                  <a:pt x="700830" y="543568"/>
                </a:lnTo>
                <a:lnTo>
                  <a:pt x="751801" y="556760"/>
                </a:lnTo>
                <a:lnTo>
                  <a:pt x="803717" y="571521"/>
                </a:lnTo>
                <a:lnTo>
                  <a:pt x="856513" y="587928"/>
                </a:lnTo>
                <a:lnTo>
                  <a:pt x="910126" y="606057"/>
                </a:lnTo>
                <a:lnTo>
                  <a:pt x="964492" y="625984"/>
                </a:lnTo>
                <a:lnTo>
                  <a:pt x="1019549" y="647785"/>
                </a:lnTo>
                <a:lnTo>
                  <a:pt x="1075232" y="671538"/>
                </a:lnTo>
                <a:lnTo>
                  <a:pt x="1131477" y="697318"/>
                </a:lnTo>
                <a:lnTo>
                  <a:pt x="1188221" y="725202"/>
                </a:lnTo>
                <a:lnTo>
                  <a:pt x="1245401" y="755267"/>
                </a:lnTo>
                <a:lnTo>
                  <a:pt x="1302953" y="787588"/>
                </a:lnTo>
                <a:lnTo>
                  <a:pt x="1360813" y="822242"/>
                </a:lnTo>
                <a:lnTo>
                  <a:pt x="1418918" y="859305"/>
                </a:lnTo>
                <a:lnTo>
                  <a:pt x="1477204" y="898854"/>
                </a:lnTo>
                <a:lnTo>
                  <a:pt x="1535607" y="940966"/>
                </a:lnTo>
                <a:lnTo>
                  <a:pt x="1538267" y="942945"/>
                </a:lnTo>
                <a:lnTo>
                  <a:pt x="1541419" y="943929"/>
                </a:lnTo>
                <a:lnTo>
                  <a:pt x="1548570" y="943929"/>
                </a:lnTo>
                <a:lnTo>
                  <a:pt x="1552580" y="942295"/>
                </a:lnTo>
                <a:lnTo>
                  <a:pt x="1583490" y="908956"/>
                </a:lnTo>
                <a:lnTo>
                  <a:pt x="1542665" y="908956"/>
                </a:lnTo>
                <a:lnTo>
                  <a:pt x="1500997" y="878960"/>
                </a:lnTo>
                <a:lnTo>
                  <a:pt x="1458955" y="849946"/>
                </a:lnTo>
                <a:lnTo>
                  <a:pt x="1416542" y="821917"/>
                </a:lnTo>
                <a:lnTo>
                  <a:pt x="1373767" y="794875"/>
                </a:lnTo>
                <a:lnTo>
                  <a:pt x="1330634" y="768824"/>
                </a:lnTo>
                <a:lnTo>
                  <a:pt x="1287150" y="743766"/>
                </a:lnTo>
                <a:lnTo>
                  <a:pt x="1243321" y="719705"/>
                </a:lnTo>
                <a:lnTo>
                  <a:pt x="1199153" y="696642"/>
                </a:lnTo>
                <a:lnTo>
                  <a:pt x="1154652" y="674581"/>
                </a:lnTo>
                <a:lnTo>
                  <a:pt x="1109826" y="653524"/>
                </a:lnTo>
                <a:lnTo>
                  <a:pt x="1064678" y="633475"/>
                </a:lnTo>
                <a:lnTo>
                  <a:pt x="1019217" y="614436"/>
                </a:lnTo>
                <a:lnTo>
                  <a:pt x="973448" y="596410"/>
                </a:lnTo>
                <a:lnTo>
                  <a:pt x="927376" y="579400"/>
                </a:lnTo>
                <a:lnTo>
                  <a:pt x="881009" y="563409"/>
                </a:lnTo>
                <a:lnTo>
                  <a:pt x="834353" y="548439"/>
                </a:lnTo>
                <a:lnTo>
                  <a:pt x="787413" y="534494"/>
                </a:lnTo>
                <a:lnTo>
                  <a:pt x="740196" y="521576"/>
                </a:lnTo>
                <a:lnTo>
                  <a:pt x="692707" y="509688"/>
                </a:lnTo>
                <a:lnTo>
                  <a:pt x="644954" y="498832"/>
                </a:lnTo>
                <a:lnTo>
                  <a:pt x="587630" y="487247"/>
                </a:lnTo>
                <a:lnTo>
                  <a:pt x="545398" y="479844"/>
                </a:lnTo>
                <a:close/>
              </a:path>
              <a:path w="1939925" h="944245">
                <a:moveTo>
                  <a:pt x="819446" y="30020"/>
                </a:moveTo>
                <a:lnTo>
                  <a:pt x="508330" y="30020"/>
                </a:lnTo>
                <a:lnTo>
                  <a:pt x="578620" y="32513"/>
                </a:lnTo>
                <a:lnTo>
                  <a:pt x="648063" y="37498"/>
                </a:lnTo>
                <a:lnTo>
                  <a:pt x="716571" y="44809"/>
                </a:lnTo>
                <a:lnTo>
                  <a:pt x="784061" y="54282"/>
                </a:lnTo>
                <a:lnTo>
                  <a:pt x="850446" y="65752"/>
                </a:lnTo>
                <a:lnTo>
                  <a:pt x="915642" y="79056"/>
                </a:lnTo>
                <a:lnTo>
                  <a:pt x="979564" y="94029"/>
                </a:lnTo>
                <a:lnTo>
                  <a:pt x="1042126" y="110507"/>
                </a:lnTo>
                <a:lnTo>
                  <a:pt x="1103244" y="128325"/>
                </a:lnTo>
                <a:lnTo>
                  <a:pt x="1162832" y="147320"/>
                </a:lnTo>
                <a:lnTo>
                  <a:pt x="1220805" y="167326"/>
                </a:lnTo>
                <a:lnTo>
                  <a:pt x="1277078" y="188180"/>
                </a:lnTo>
                <a:lnTo>
                  <a:pt x="1331565" y="209717"/>
                </a:lnTo>
                <a:lnTo>
                  <a:pt x="1384183" y="231773"/>
                </a:lnTo>
                <a:lnTo>
                  <a:pt x="1434845" y="254183"/>
                </a:lnTo>
                <a:lnTo>
                  <a:pt x="1483466" y="276783"/>
                </a:lnTo>
                <a:lnTo>
                  <a:pt x="1529961" y="299410"/>
                </a:lnTo>
                <a:lnTo>
                  <a:pt x="1574246" y="321898"/>
                </a:lnTo>
                <a:lnTo>
                  <a:pt x="1616235" y="344083"/>
                </a:lnTo>
                <a:lnTo>
                  <a:pt x="1655842" y="365801"/>
                </a:lnTo>
                <a:lnTo>
                  <a:pt x="1692984" y="386888"/>
                </a:lnTo>
                <a:lnTo>
                  <a:pt x="1727574" y="407179"/>
                </a:lnTo>
                <a:lnTo>
                  <a:pt x="1788758" y="444718"/>
                </a:lnTo>
                <a:lnTo>
                  <a:pt x="1838716" y="477101"/>
                </a:lnTo>
                <a:lnTo>
                  <a:pt x="1876765" y="503015"/>
                </a:lnTo>
                <a:lnTo>
                  <a:pt x="1902224" y="521146"/>
                </a:lnTo>
                <a:lnTo>
                  <a:pt x="1542665" y="908956"/>
                </a:lnTo>
                <a:lnTo>
                  <a:pt x="1583490" y="908956"/>
                </a:lnTo>
                <a:lnTo>
                  <a:pt x="1938380" y="526172"/>
                </a:lnTo>
                <a:lnTo>
                  <a:pt x="1939815" y="522036"/>
                </a:lnTo>
                <a:lnTo>
                  <a:pt x="1939124" y="513659"/>
                </a:lnTo>
                <a:lnTo>
                  <a:pt x="1900533" y="483125"/>
                </a:lnTo>
                <a:lnTo>
                  <a:pt x="1862111" y="456752"/>
                </a:lnTo>
                <a:lnTo>
                  <a:pt x="1810209" y="422910"/>
                </a:lnTo>
                <a:lnTo>
                  <a:pt x="1745631" y="383153"/>
                </a:lnTo>
                <a:lnTo>
                  <a:pt x="1708839" y="361544"/>
                </a:lnTo>
                <a:lnTo>
                  <a:pt x="1669180" y="339039"/>
                </a:lnTo>
                <a:lnTo>
                  <a:pt x="1626753" y="315834"/>
                </a:lnTo>
                <a:lnTo>
                  <a:pt x="1581660" y="292122"/>
                </a:lnTo>
                <a:lnTo>
                  <a:pt x="1534001" y="268099"/>
                </a:lnTo>
                <a:lnTo>
                  <a:pt x="1483876" y="243958"/>
                </a:lnTo>
                <a:lnTo>
                  <a:pt x="1431385" y="219895"/>
                </a:lnTo>
                <a:lnTo>
                  <a:pt x="1376630" y="196103"/>
                </a:lnTo>
                <a:lnTo>
                  <a:pt x="1319711" y="172777"/>
                </a:lnTo>
                <a:lnTo>
                  <a:pt x="1260727" y="150112"/>
                </a:lnTo>
                <a:lnTo>
                  <a:pt x="1199781" y="128301"/>
                </a:lnTo>
                <a:lnTo>
                  <a:pt x="1136971" y="107540"/>
                </a:lnTo>
                <a:lnTo>
                  <a:pt x="1072399" y="88023"/>
                </a:lnTo>
                <a:lnTo>
                  <a:pt x="1006165" y="69945"/>
                </a:lnTo>
                <a:lnTo>
                  <a:pt x="938370" y="53498"/>
                </a:lnTo>
                <a:lnTo>
                  <a:pt x="869114" y="38880"/>
                </a:lnTo>
                <a:lnTo>
                  <a:pt x="819446" y="30020"/>
                </a:lnTo>
                <a:close/>
              </a:path>
              <a:path w="1939925" h="944245">
                <a:moveTo>
                  <a:pt x="504434" y="0"/>
                </a:moveTo>
                <a:lnTo>
                  <a:pt x="454914" y="28479"/>
                </a:lnTo>
                <a:lnTo>
                  <a:pt x="413805" y="56484"/>
                </a:lnTo>
                <a:lnTo>
                  <a:pt x="373169" y="86146"/>
                </a:lnTo>
                <a:lnTo>
                  <a:pt x="333056" y="117417"/>
                </a:lnTo>
                <a:lnTo>
                  <a:pt x="293516" y="150251"/>
                </a:lnTo>
                <a:lnTo>
                  <a:pt x="254600" y="184601"/>
                </a:lnTo>
                <a:lnTo>
                  <a:pt x="216358" y="220420"/>
                </a:lnTo>
                <a:lnTo>
                  <a:pt x="178840" y="257661"/>
                </a:lnTo>
                <a:lnTo>
                  <a:pt x="142096" y="296277"/>
                </a:lnTo>
                <a:lnTo>
                  <a:pt x="106178" y="336221"/>
                </a:lnTo>
                <a:lnTo>
                  <a:pt x="71134" y="377447"/>
                </a:lnTo>
                <a:lnTo>
                  <a:pt x="37016" y="419908"/>
                </a:lnTo>
                <a:lnTo>
                  <a:pt x="3874" y="463556"/>
                </a:lnTo>
                <a:lnTo>
                  <a:pt x="0" y="474676"/>
                </a:lnTo>
                <a:lnTo>
                  <a:pt x="5790" y="484948"/>
                </a:lnTo>
                <a:lnTo>
                  <a:pt x="11329" y="487932"/>
                </a:lnTo>
                <a:lnTo>
                  <a:pt x="17318" y="487335"/>
                </a:lnTo>
                <a:lnTo>
                  <a:pt x="40418" y="485347"/>
                </a:lnTo>
                <a:lnTo>
                  <a:pt x="92820" y="482029"/>
                </a:lnTo>
                <a:lnTo>
                  <a:pt x="153069" y="480098"/>
                </a:lnTo>
                <a:lnTo>
                  <a:pt x="545398" y="479844"/>
                </a:lnTo>
                <a:lnTo>
                  <a:pt x="531808" y="477461"/>
                </a:lnTo>
                <a:lnTo>
                  <a:pt x="477575" y="469357"/>
                </a:lnTo>
                <a:lnTo>
                  <a:pt x="425014" y="462819"/>
                </a:lnTo>
                <a:lnTo>
                  <a:pt x="374211" y="457730"/>
                </a:lnTo>
                <a:lnTo>
                  <a:pt x="335217" y="454740"/>
                </a:lnTo>
                <a:lnTo>
                  <a:pt x="47946" y="454740"/>
                </a:lnTo>
                <a:lnTo>
                  <a:pt x="81967" y="411498"/>
                </a:lnTo>
                <a:lnTo>
                  <a:pt x="116955" y="369517"/>
                </a:lnTo>
                <a:lnTo>
                  <a:pt x="152857" y="328847"/>
                </a:lnTo>
                <a:lnTo>
                  <a:pt x="189619" y="289536"/>
                </a:lnTo>
                <a:lnTo>
                  <a:pt x="227189" y="251636"/>
                </a:lnTo>
                <a:lnTo>
                  <a:pt x="265514" y="215196"/>
                </a:lnTo>
                <a:lnTo>
                  <a:pt x="304540" y="180266"/>
                </a:lnTo>
                <a:lnTo>
                  <a:pt x="344214" y="146896"/>
                </a:lnTo>
                <a:lnTo>
                  <a:pt x="384483" y="115137"/>
                </a:lnTo>
                <a:lnTo>
                  <a:pt x="425294" y="85038"/>
                </a:lnTo>
                <a:lnTo>
                  <a:pt x="466594" y="56648"/>
                </a:lnTo>
                <a:lnTo>
                  <a:pt x="508330" y="30020"/>
                </a:lnTo>
                <a:lnTo>
                  <a:pt x="819446" y="30020"/>
                </a:lnTo>
                <a:lnTo>
                  <a:pt x="798497" y="26283"/>
                </a:lnTo>
                <a:lnTo>
                  <a:pt x="726620" y="15901"/>
                </a:lnTo>
                <a:lnTo>
                  <a:pt x="653584" y="7931"/>
                </a:lnTo>
                <a:lnTo>
                  <a:pt x="579488" y="2566"/>
                </a:lnTo>
                <a:lnTo>
                  <a:pt x="504434" y="0"/>
                </a:lnTo>
                <a:close/>
              </a:path>
              <a:path w="1939925" h="944245">
                <a:moveTo>
                  <a:pt x="190276" y="449546"/>
                </a:moveTo>
                <a:lnTo>
                  <a:pt x="151569" y="449920"/>
                </a:lnTo>
                <a:lnTo>
                  <a:pt x="114894" y="450977"/>
                </a:lnTo>
                <a:lnTo>
                  <a:pt x="80327" y="452616"/>
                </a:lnTo>
                <a:lnTo>
                  <a:pt x="47946" y="454740"/>
                </a:lnTo>
                <a:lnTo>
                  <a:pt x="335217" y="454740"/>
                </a:lnTo>
                <a:lnTo>
                  <a:pt x="325251" y="453975"/>
                </a:lnTo>
                <a:lnTo>
                  <a:pt x="278219" y="451437"/>
                </a:lnTo>
                <a:lnTo>
                  <a:pt x="233199" y="449999"/>
                </a:lnTo>
                <a:lnTo>
                  <a:pt x="190276" y="4495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9425" y="10748762"/>
            <a:ext cx="1504315" cy="544830"/>
          </a:xfrm>
          <a:custGeom>
            <a:avLst/>
            <a:gdLst/>
            <a:ahLst/>
            <a:cxnLst/>
            <a:rect l="l" t="t" r="r" b="b"/>
            <a:pathLst>
              <a:path w="1504315" h="544829">
                <a:moveTo>
                  <a:pt x="445756" y="0"/>
                </a:moveTo>
                <a:lnTo>
                  <a:pt x="0" y="457096"/>
                </a:lnTo>
                <a:lnTo>
                  <a:pt x="0" y="544810"/>
                </a:lnTo>
                <a:lnTo>
                  <a:pt x="315079" y="544810"/>
                </a:lnTo>
                <a:lnTo>
                  <a:pt x="150267" y="465242"/>
                </a:lnTo>
                <a:lnTo>
                  <a:pt x="167157" y="421044"/>
                </a:lnTo>
                <a:lnTo>
                  <a:pt x="210151" y="374501"/>
                </a:lnTo>
                <a:lnTo>
                  <a:pt x="312879" y="296986"/>
                </a:lnTo>
                <a:lnTo>
                  <a:pt x="508968" y="159869"/>
                </a:lnTo>
                <a:lnTo>
                  <a:pt x="777043" y="159869"/>
                </a:lnTo>
                <a:lnTo>
                  <a:pt x="445756" y="0"/>
                </a:lnTo>
                <a:close/>
              </a:path>
              <a:path w="1504315" h="544829">
                <a:moveTo>
                  <a:pt x="777043" y="159869"/>
                </a:moveTo>
                <a:lnTo>
                  <a:pt x="508968" y="159869"/>
                </a:lnTo>
                <a:lnTo>
                  <a:pt x="650152" y="194073"/>
                </a:lnTo>
                <a:lnTo>
                  <a:pt x="774354" y="245572"/>
                </a:lnTo>
                <a:lnTo>
                  <a:pt x="951002" y="350455"/>
                </a:lnTo>
                <a:lnTo>
                  <a:pt x="1249522" y="544810"/>
                </a:lnTo>
                <a:lnTo>
                  <a:pt x="1481598" y="544810"/>
                </a:lnTo>
                <a:lnTo>
                  <a:pt x="1504278" y="510811"/>
                </a:lnTo>
                <a:lnTo>
                  <a:pt x="777043" y="15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4468" y="10732510"/>
            <a:ext cx="1535430" cy="576580"/>
          </a:xfrm>
          <a:custGeom>
            <a:avLst/>
            <a:gdLst/>
            <a:ahLst/>
            <a:cxnLst/>
            <a:rect l="l" t="t" r="r" b="b"/>
            <a:pathLst>
              <a:path w="1535429" h="576579">
                <a:moveTo>
                  <a:pt x="461451" y="0"/>
                </a:moveTo>
                <a:lnTo>
                  <a:pt x="454499" y="1183"/>
                </a:lnTo>
                <a:lnTo>
                  <a:pt x="1528" y="465692"/>
                </a:lnTo>
                <a:lnTo>
                  <a:pt x="0" y="469451"/>
                </a:lnTo>
                <a:lnTo>
                  <a:pt x="13" y="569346"/>
                </a:lnTo>
                <a:lnTo>
                  <a:pt x="6701" y="576034"/>
                </a:lnTo>
                <a:lnTo>
                  <a:pt x="337005" y="576034"/>
                </a:lnTo>
                <a:lnTo>
                  <a:pt x="29936" y="546098"/>
                </a:lnTo>
                <a:lnTo>
                  <a:pt x="29936" y="479451"/>
                </a:lnTo>
                <a:lnTo>
                  <a:pt x="463912" y="34417"/>
                </a:lnTo>
                <a:lnTo>
                  <a:pt x="532776" y="34417"/>
                </a:lnTo>
                <a:lnTo>
                  <a:pt x="461451" y="0"/>
                </a:lnTo>
                <a:close/>
              </a:path>
              <a:path w="1535429" h="576579">
                <a:moveTo>
                  <a:pt x="624507" y="192172"/>
                </a:moveTo>
                <a:lnTo>
                  <a:pt x="527062" y="192172"/>
                </a:lnTo>
                <a:lnTo>
                  <a:pt x="572782" y="205255"/>
                </a:lnTo>
                <a:lnTo>
                  <a:pt x="623671" y="223820"/>
                </a:lnTo>
                <a:lnTo>
                  <a:pt x="678618" y="246999"/>
                </a:lnTo>
                <a:lnTo>
                  <a:pt x="736511" y="273925"/>
                </a:lnTo>
                <a:lnTo>
                  <a:pt x="796238" y="303730"/>
                </a:lnTo>
                <a:lnTo>
                  <a:pt x="856687" y="335547"/>
                </a:lnTo>
                <a:lnTo>
                  <a:pt x="916746" y="368509"/>
                </a:lnTo>
                <a:lnTo>
                  <a:pt x="975302" y="401749"/>
                </a:lnTo>
                <a:lnTo>
                  <a:pt x="1031245" y="434399"/>
                </a:lnTo>
                <a:lnTo>
                  <a:pt x="1083462" y="465592"/>
                </a:lnTo>
                <a:lnTo>
                  <a:pt x="1130841" y="494460"/>
                </a:lnTo>
                <a:lnTo>
                  <a:pt x="1206639" y="541756"/>
                </a:lnTo>
                <a:lnTo>
                  <a:pt x="1249743" y="569346"/>
                </a:lnTo>
                <a:lnTo>
                  <a:pt x="1258705" y="575176"/>
                </a:lnTo>
                <a:lnTo>
                  <a:pt x="1261553" y="576034"/>
                </a:lnTo>
                <a:lnTo>
                  <a:pt x="1501577" y="576034"/>
                </a:lnTo>
                <a:lnTo>
                  <a:pt x="1506236" y="573542"/>
                </a:lnTo>
                <a:lnTo>
                  <a:pt x="1524535" y="546098"/>
                </a:lnTo>
                <a:lnTo>
                  <a:pt x="1268935" y="546098"/>
                </a:lnTo>
                <a:lnTo>
                  <a:pt x="1206773" y="506283"/>
                </a:lnTo>
                <a:lnTo>
                  <a:pt x="1132741" y="460235"/>
                </a:lnTo>
                <a:lnTo>
                  <a:pt x="1088381" y="433283"/>
                </a:lnTo>
                <a:lnTo>
                  <a:pt x="1040207" y="404568"/>
                </a:lnTo>
                <a:lnTo>
                  <a:pt x="989029" y="374730"/>
                </a:lnTo>
                <a:lnTo>
                  <a:pt x="935658" y="344411"/>
                </a:lnTo>
                <a:lnTo>
                  <a:pt x="880907" y="314253"/>
                </a:lnTo>
                <a:lnTo>
                  <a:pt x="825584" y="284895"/>
                </a:lnTo>
                <a:lnTo>
                  <a:pt x="770503" y="256981"/>
                </a:lnTo>
                <a:lnTo>
                  <a:pt x="716473" y="231150"/>
                </a:lnTo>
                <a:lnTo>
                  <a:pt x="664306" y="208045"/>
                </a:lnTo>
                <a:lnTo>
                  <a:pt x="624507" y="192172"/>
                </a:lnTo>
                <a:close/>
              </a:path>
              <a:path w="1535429" h="576579">
                <a:moveTo>
                  <a:pt x="523031" y="160633"/>
                </a:moveTo>
                <a:lnTo>
                  <a:pt x="465991" y="198786"/>
                </a:lnTo>
                <a:lnTo>
                  <a:pt x="425106" y="228495"/>
                </a:lnTo>
                <a:lnTo>
                  <a:pt x="377915" y="263681"/>
                </a:lnTo>
                <a:lnTo>
                  <a:pt x="327784" y="302335"/>
                </a:lnTo>
                <a:lnTo>
                  <a:pt x="278078" y="342449"/>
                </a:lnTo>
                <a:lnTo>
                  <a:pt x="232165" y="382018"/>
                </a:lnTo>
                <a:lnTo>
                  <a:pt x="193408" y="419032"/>
                </a:lnTo>
                <a:lnTo>
                  <a:pt x="165176" y="451484"/>
                </a:lnTo>
                <a:lnTo>
                  <a:pt x="148833" y="484383"/>
                </a:lnTo>
                <a:lnTo>
                  <a:pt x="152152" y="491817"/>
                </a:lnTo>
                <a:lnTo>
                  <a:pt x="264588" y="546098"/>
                </a:lnTo>
                <a:lnTo>
                  <a:pt x="333457" y="546098"/>
                </a:lnTo>
                <a:lnTo>
                  <a:pt x="185031" y="474446"/>
                </a:lnTo>
                <a:lnTo>
                  <a:pt x="202225" y="452582"/>
                </a:lnTo>
                <a:lnTo>
                  <a:pt x="262818" y="394737"/>
                </a:lnTo>
                <a:lnTo>
                  <a:pt x="302684" y="361086"/>
                </a:lnTo>
                <a:lnTo>
                  <a:pt x="346575" y="325837"/>
                </a:lnTo>
                <a:lnTo>
                  <a:pt x="392725" y="290156"/>
                </a:lnTo>
                <a:lnTo>
                  <a:pt x="439367" y="255208"/>
                </a:lnTo>
                <a:lnTo>
                  <a:pt x="484734" y="222158"/>
                </a:lnTo>
                <a:lnTo>
                  <a:pt x="527062" y="192172"/>
                </a:lnTo>
                <a:lnTo>
                  <a:pt x="624507" y="192172"/>
                </a:lnTo>
                <a:lnTo>
                  <a:pt x="614813" y="188306"/>
                </a:lnTo>
                <a:lnTo>
                  <a:pt x="568805" y="172574"/>
                </a:lnTo>
                <a:lnTo>
                  <a:pt x="527093" y="161492"/>
                </a:lnTo>
                <a:lnTo>
                  <a:pt x="523031" y="160633"/>
                </a:lnTo>
                <a:close/>
              </a:path>
              <a:path w="1535429" h="576579">
                <a:moveTo>
                  <a:pt x="532776" y="34417"/>
                </a:moveTo>
                <a:lnTo>
                  <a:pt x="463912" y="34417"/>
                </a:lnTo>
                <a:lnTo>
                  <a:pt x="1497252" y="533051"/>
                </a:lnTo>
                <a:lnTo>
                  <a:pt x="1488551" y="546098"/>
                </a:lnTo>
                <a:lnTo>
                  <a:pt x="1524535" y="546098"/>
                </a:lnTo>
                <a:lnTo>
                  <a:pt x="1534099" y="531753"/>
                </a:lnTo>
                <a:lnTo>
                  <a:pt x="1534832" y="527282"/>
                </a:lnTo>
                <a:lnTo>
                  <a:pt x="1532550" y="518947"/>
                </a:lnTo>
                <a:lnTo>
                  <a:pt x="1529649" y="515460"/>
                </a:lnTo>
                <a:lnTo>
                  <a:pt x="532776" y="3441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74218" y="8946610"/>
            <a:ext cx="1408430" cy="1806575"/>
          </a:xfrm>
          <a:custGeom>
            <a:avLst/>
            <a:gdLst/>
            <a:ahLst/>
            <a:cxnLst/>
            <a:rect l="l" t="t" r="r" b="b"/>
            <a:pathLst>
              <a:path w="1408429" h="1806575">
                <a:moveTo>
                  <a:pt x="1228538" y="0"/>
                </a:moveTo>
                <a:lnTo>
                  <a:pt x="1130907" y="0"/>
                </a:lnTo>
                <a:lnTo>
                  <a:pt x="1282571" y="522488"/>
                </a:lnTo>
                <a:lnTo>
                  <a:pt x="1215322" y="884796"/>
                </a:lnTo>
                <a:lnTo>
                  <a:pt x="823140" y="1256255"/>
                </a:lnTo>
                <a:lnTo>
                  <a:pt x="0" y="1806196"/>
                </a:lnTo>
                <a:lnTo>
                  <a:pt x="447483" y="1806196"/>
                </a:lnTo>
                <a:lnTo>
                  <a:pt x="1090775" y="1280663"/>
                </a:lnTo>
                <a:lnTo>
                  <a:pt x="1386566" y="917339"/>
                </a:lnTo>
                <a:lnTo>
                  <a:pt x="1408079" y="546895"/>
                </a:lnTo>
                <a:lnTo>
                  <a:pt x="1228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7990" y="8931646"/>
            <a:ext cx="1324610" cy="1836420"/>
          </a:xfrm>
          <a:custGeom>
            <a:avLst/>
            <a:gdLst/>
            <a:ahLst/>
            <a:cxnLst/>
            <a:rect l="l" t="t" r="r" b="b"/>
            <a:pathLst>
              <a:path w="1324609" h="1836420">
                <a:moveTo>
                  <a:pt x="1251040" y="0"/>
                </a:moveTo>
                <a:lnTo>
                  <a:pt x="1142310" y="0"/>
                </a:lnTo>
                <a:lnTo>
                  <a:pt x="1137787" y="2335"/>
                </a:lnTo>
                <a:lnTo>
                  <a:pt x="1132154" y="10188"/>
                </a:lnTo>
                <a:lnTo>
                  <a:pt x="1131421" y="15235"/>
                </a:lnTo>
                <a:lnTo>
                  <a:pt x="1132981" y="19821"/>
                </a:lnTo>
                <a:lnTo>
                  <a:pt x="1134759" y="25647"/>
                </a:lnTo>
                <a:lnTo>
                  <a:pt x="1144485" y="67340"/>
                </a:lnTo>
                <a:lnTo>
                  <a:pt x="1155107" y="145959"/>
                </a:lnTo>
                <a:lnTo>
                  <a:pt x="1157819" y="194617"/>
                </a:lnTo>
                <a:lnTo>
                  <a:pt x="1157891" y="236173"/>
                </a:lnTo>
                <a:lnTo>
                  <a:pt x="1157827" y="257750"/>
                </a:lnTo>
                <a:lnTo>
                  <a:pt x="1153475" y="324912"/>
                </a:lnTo>
                <a:lnTo>
                  <a:pt x="1143849" y="398960"/>
                </a:lnTo>
                <a:lnTo>
                  <a:pt x="1127848" y="479424"/>
                </a:lnTo>
                <a:lnTo>
                  <a:pt x="1104374" y="565836"/>
                </a:lnTo>
                <a:lnTo>
                  <a:pt x="1085948" y="621070"/>
                </a:lnTo>
                <a:lnTo>
                  <a:pt x="1063578" y="679418"/>
                </a:lnTo>
                <a:lnTo>
                  <a:pt x="1036901" y="740702"/>
                </a:lnTo>
                <a:lnTo>
                  <a:pt x="1005555" y="804748"/>
                </a:lnTo>
                <a:lnTo>
                  <a:pt x="969176" y="871379"/>
                </a:lnTo>
                <a:lnTo>
                  <a:pt x="948986" y="905609"/>
                </a:lnTo>
                <a:lnTo>
                  <a:pt x="927402" y="940419"/>
                </a:lnTo>
                <a:lnTo>
                  <a:pt x="904379" y="975788"/>
                </a:lnTo>
                <a:lnTo>
                  <a:pt x="879870" y="1011693"/>
                </a:lnTo>
                <a:lnTo>
                  <a:pt x="853832" y="1048113"/>
                </a:lnTo>
                <a:lnTo>
                  <a:pt x="826219" y="1085025"/>
                </a:lnTo>
                <a:lnTo>
                  <a:pt x="796984" y="1122408"/>
                </a:lnTo>
                <a:lnTo>
                  <a:pt x="766084" y="1160239"/>
                </a:lnTo>
                <a:lnTo>
                  <a:pt x="733472" y="1198497"/>
                </a:lnTo>
                <a:lnTo>
                  <a:pt x="699103" y="1237159"/>
                </a:lnTo>
                <a:lnTo>
                  <a:pt x="662933" y="1276204"/>
                </a:lnTo>
                <a:lnTo>
                  <a:pt x="624915" y="1315610"/>
                </a:lnTo>
                <a:lnTo>
                  <a:pt x="585004" y="1355354"/>
                </a:lnTo>
                <a:lnTo>
                  <a:pt x="543155" y="1395415"/>
                </a:lnTo>
                <a:lnTo>
                  <a:pt x="499322" y="1435770"/>
                </a:lnTo>
                <a:lnTo>
                  <a:pt x="453461" y="1476399"/>
                </a:lnTo>
                <a:lnTo>
                  <a:pt x="405525" y="1517277"/>
                </a:lnTo>
                <a:lnTo>
                  <a:pt x="355470" y="1558385"/>
                </a:lnTo>
                <a:lnTo>
                  <a:pt x="303251" y="1599700"/>
                </a:lnTo>
                <a:lnTo>
                  <a:pt x="248821" y="1641199"/>
                </a:lnTo>
                <a:lnTo>
                  <a:pt x="192136" y="1682861"/>
                </a:lnTo>
                <a:lnTo>
                  <a:pt x="133149" y="1724664"/>
                </a:lnTo>
                <a:lnTo>
                  <a:pt x="71817" y="1766586"/>
                </a:lnTo>
                <a:lnTo>
                  <a:pt x="2533" y="1812217"/>
                </a:lnTo>
                <a:lnTo>
                  <a:pt x="0" y="1819054"/>
                </a:lnTo>
                <a:lnTo>
                  <a:pt x="3759" y="1831787"/>
                </a:lnTo>
                <a:lnTo>
                  <a:pt x="9601" y="1836143"/>
                </a:lnTo>
                <a:lnTo>
                  <a:pt x="467074" y="1836143"/>
                </a:lnTo>
                <a:lnTo>
                  <a:pt x="470352" y="1835022"/>
                </a:lnTo>
                <a:lnTo>
                  <a:pt x="477171" y="1829560"/>
                </a:lnTo>
                <a:lnTo>
                  <a:pt x="488232" y="1820475"/>
                </a:lnTo>
                <a:lnTo>
                  <a:pt x="505188" y="1806206"/>
                </a:lnTo>
                <a:lnTo>
                  <a:pt x="66385" y="1806206"/>
                </a:lnTo>
                <a:lnTo>
                  <a:pt x="129853" y="1763354"/>
                </a:lnTo>
                <a:lnTo>
                  <a:pt x="190888" y="1720607"/>
                </a:lnTo>
                <a:lnTo>
                  <a:pt x="249535" y="1677989"/>
                </a:lnTo>
                <a:lnTo>
                  <a:pt x="305842" y="1635523"/>
                </a:lnTo>
                <a:lnTo>
                  <a:pt x="359856" y="1593232"/>
                </a:lnTo>
                <a:lnTo>
                  <a:pt x="411625" y="1551140"/>
                </a:lnTo>
                <a:lnTo>
                  <a:pt x="461195" y="1509269"/>
                </a:lnTo>
                <a:lnTo>
                  <a:pt x="508614" y="1467643"/>
                </a:lnTo>
                <a:lnTo>
                  <a:pt x="553929" y="1426286"/>
                </a:lnTo>
                <a:lnTo>
                  <a:pt x="597187" y="1385220"/>
                </a:lnTo>
                <a:lnTo>
                  <a:pt x="638435" y="1344469"/>
                </a:lnTo>
                <a:lnTo>
                  <a:pt x="677721" y="1304056"/>
                </a:lnTo>
                <a:lnTo>
                  <a:pt x="715092" y="1264005"/>
                </a:lnTo>
                <a:lnTo>
                  <a:pt x="750594" y="1224338"/>
                </a:lnTo>
                <a:lnTo>
                  <a:pt x="784276" y="1185079"/>
                </a:lnTo>
                <a:lnTo>
                  <a:pt x="816184" y="1146251"/>
                </a:lnTo>
                <a:lnTo>
                  <a:pt x="846365" y="1107877"/>
                </a:lnTo>
                <a:lnTo>
                  <a:pt x="874867" y="1069981"/>
                </a:lnTo>
                <a:lnTo>
                  <a:pt x="901737" y="1032586"/>
                </a:lnTo>
                <a:lnTo>
                  <a:pt x="927022" y="995715"/>
                </a:lnTo>
                <a:lnTo>
                  <a:pt x="950770" y="959392"/>
                </a:lnTo>
                <a:lnTo>
                  <a:pt x="973026" y="923639"/>
                </a:lnTo>
                <a:lnTo>
                  <a:pt x="993840" y="888480"/>
                </a:lnTo>
                <a:lnTo>
                  <a:pt x="1013257" y="853938"/>
                </a:lnTo>
                <a:lnTo>
                  <a:pt x="1031325" y="820037"/>
                </a:lnTo>
                <a:lnTo>
                  <a:pt x="1063603" y="754248"/>
                </a:lnTo>
                <a:lnTo>
                  <a:pt x="1091052" y="691301"/>
                </a:lnTo>
                <a:lnTo>
                  <a:pt x="1114048" y="631380"/>
                </a:lnTo>
                <a:lnTo>
                  <a:pt x="1132970" y="574673"/>
                </a:lnTo>
                <a:lnTo>
                  <a:pt x="1153844" y="499577"/>
                </a:lnTo>
                <a:lnTo>
                  <a:pt x="1169182" y="428852"/>
                </a:lnTo>
                <a:lnTo>
                  <a:pt x="1179645" y="362745"/>
                </a:lnTo>
                <a:lnTo>
                  <a:pt x="1185892" y="301505"/>
                </a:lnTo>
                <a:lnTo>
                  <a:pt x="1188583" y="245379"/>
                </a:lnTo>
                <a:lnTo>
                  <a:pt x="1188380" y="194617"/>
                </a:lnTo>
                <a:lnTo>
                  <a:pt x="1185943" y="149466"/>
                </a:lnTo>
                <a:lnTo>
                  <a:pt x="1181931" y="110174"/>
                </a:lnTo>
                <a:lnTo>
                  <a:pt x="1171826" y="50160"/>
                </a:lnTo>
                <a:lnTo>
                  <a:pt x="1167053" y="29936"/>
                </a:lnTo>
                <a:lnTo>
                  <a:pt x="1265744" y="29936"/>
                </a:lnTo>
                <a:lnTo>
                  <a:pt x="1258809" y="9779"/>
                </a:lnTo>
                <a:lnTo>
                  <a:pt x="1256642" y="3884"/>
                </a:lnTo>
                <a:lnTo>
                  <a:pt x="1251040" y="0"/>
                </a:lnTo>
                <a:close/>
              </a:path>
              <a:path w="1324609" h="1836420">
                <a:moveTo>
                  <a:pt x="1265744" y="29936"/>
                </a:moveTo>
                <a:lnTo>
                  <a:pt x="1234276" y="29936"/>
                </a:lnTo>
                <a:lnTo>
                  <a:pt x="1251283" y="81730"/>
                </a:lnTo>
                <a:lnTo>
                  <a:pt x="1265240" y="133398"/>
                </a:lnTo>
                <a:lnTo>
                  <a:pt x="1276265" y="184893"/>
                </a:lnTo>
                <a:lnTo>
                  <a:pt x="1284477" y="236173"/>
                </a:lnTo>
                <a:lnTo>
                  <a:pt x="1289995" y="287193"/>
                </a:lnTo>
                <a:lnTo>
                  <a:pt x="1292937" y="337910"/>
                </a:lnTo>
                <a:lnTo>
                  <a:pt x="1293424" y="388278"/>
                </a:lnTo>
                <a:lnTo>
                  <a:pt x="1291572" y="438254"/>
                </a:lnTo>
                <a:lnTo>
                  <a:pt x="1287502" y="487794"/>
                </a:lnTo>
                <a:lnTo>
                  <a:pt x="1281332" y="536854"/>
                </a:lnTo>
                <a:lnTo>
                  <a:pt x="1273181" y="585389"/>
                </a:lnTo>
                <a:lnTo>
                  <a:pt x="1263167" y="633356"/>
                </a:lnTo>
                <a:lnTo>
                  <a:pt x="1251410" y="680710"/>
                </a:lnTo>
                <a:lnTo>
                  <a:pt x="1238028" y="727407"/>
                </a:lnTo>
                <a:lnTo>
                  <a:pt x="1223140" y="773403"/>
                </a:lnTo>
                <a:lnTo>
                  <a:pt x="1206865" y="818654"/>
                </a:lnTo>
                <a:lnTo>
                  <a:pt x="1189321" y="863116"/>
                </a:lnTo>
                <a:lnTo>
                  <a:pt x="1170628" y="906745"/>
                </a:lnTo>
                <a:lnTo>
                  <a:pt x="1150904" y="949497"/>
                </a:lnTo>
                <a:lnTo>
                  <a:pt x="1130268" y="991327"/>
                </a:lnTo>
                <a:lnTo>
                  <a:pt x="1108839" y="1032191"/>
                </a:lnTo>
                <a:lnTo>
                  <a:pt x="1086736" y="1072046"/>
                </a:lnTo>
                <a:lnTo>
                  <a:pt x="1064077" y="1110847"/>
                </a:lnTo>
                <a:lnTo>
                  <a:pt x="1040982" y="1148550"/>
                </a:lnTo>
                <a:lnTo>
                  <a:pt x="1017568" y="1185112"/>
                </a:lnTo>
                <a:lnTo>
                  <a:pt x="993956" y="1220487"/>
                </a:lnTo>
                <a:lnTo>
                  <a:pt x="970263" y="1254631"/>
                </a:lnTo>
                <a:lnTo>
                  <a:pt x="926098" y="1315175"/>
                </a:lnTo>
                <a:lnTo>
                  <a:pt x="881344" y="1373018"/>
                </a:lnTo>
                <a:lnTo>
                  <a:pt x="836469" y="1428000"/>
                </a:lnTo>
                <a:lnTo>
                  <a:pt x="791940" y="1479960"/>
                </a:lnTo>
                <a:lnTo>
                  <a:pt x="748223" y="1528737"/>
                </a:lnTo>
                <a:lnTo>
                  <a:pt x="705786" y="1574172"/>
                </a:lnTo>
                <a:lnTo>
                  <a:pt x="665094" y="1616104"/>
                </a:lnTo>
                <a:lnTo>
                  <a:pt x="626616" y="1654373"/>
                </a:lnTo>
                <a:lnTo>
                  <a:pt x="590817" y="1688817"/>
                </a:lnTo>
                <a:lnTo>
                  <a:pt x="558166" y="1719278"/>
                </a:lnTo>
                <a:lnTo>
                  <a:pt x="529127" y="1745594"/>
                </a:lnTo>
                <a:lnTo>
                  <a:pt x="483759" y="1785152"/>
                </a:lnTo>
                <a:lnTo>
                  <a:pt x="458446" y="1806206"/>
                </a:lnTo>
                <a:lnTo>
                  <a:pt x="505188" y="1806206"/>
                </a:lnTo>
                <a:lnTo>
                  <a:pt x="556856" y="1760908"/>
                </a:lnTo>
                <a:lnTo>
                  <a:pt x="589619" y="1730942"/>
                </a:lnTo>
                <a:lnTo>
                  <a:pt x="626363" y="1696253"/>
                </a:lnTo>
                <a:lnTo>
                  <a:pt x="666511" y="1657038"/>
                </a:lnTo>
                <a:lnTo>
                  <a:pt x="709484" y="1613495"/>
                </a:lnTo>
                <a:lnTo>
                  <a:pt x="754705" y="1565824"/>
                </a:lnTo>
                <a:lnTo>
                  <a:pt x="801596" y="1514223"/>
                </a:lnTo>
                <a:lnTo>
                  <a:pt x="849579" y="1458890"/>
                </a:lnTo>
                <a:lnTo>
                  <a:pt x="898077" y="1400023"/>
                </a:lnTo>
                <a:lnTo>
                  <a:pt x="946511" y="1337822"/>
                </a:lnTo>
                <a:lnTo>
                  <a:pt x="994304" y="1272484"/>
                </a:lnTo>
                <a:lnTo>
                  <a:pt x="1025652" y="1227109"/>
                </a:lnTo>
                <a:lnTo>
                  <a:pt x="1055477" y="1181774"/>
                </a:lnTo>
                <a:lnTo>
                  <a:pt x="1083773" y="1136496"/>
                </a:lnTo>
                <a:lnTo>
                  <a:pt x="1110532" y="1091289"/>
                </a:lnTo>
                <a:lnTo>
                  <a:pt x="1135747" y="1046168"/>
                </a:lnTo>
                <a:lnTo>
                  <a:pt x="1159410" y="1001147"/>
                </a:lnTo>
                <a:lnTo>
                  <a:pt x="1181515" y="956242"/>
                </a:lnTo>
                <a:lnTo>
                  <a:pt x="1202053" y="911468"/>
                </a:lnTo>
                <a:lnTo>
                  <a:pt x="1221018" y="866838"/>
                </a:lnTo>
                <a:lnTo>
                  <a:pt x="1238402" y="822369"/>
                </a:lnTo>
                <a:lnTo>
                  <a:pt x="1254198" y="778076"/>
                </a:lnTo>
                <a:lnTo>
                  <a:pt x="1268399" y="733972"/>
                </a:lnTo>
                <a:lnTo>
                  <a:pt x="1280997" y="690073"/>
                </a:lnTo>
                <a:lnTo>
                  <a:pt x="1293644" y="639193"/>
                </a:lnTo>
                <a:lnTo>
                  <a:pt x="1304100" y="588609"/>
                </a:lnTo>
                <a:lnTo>
                  <a:pt x="1312365" y="538334"/>
                </a:lnTo>
                <a:lnTo>
                  <a:pt x="1318440" y="488384"/>
                </a:lnTo>
                <a:lnTo>
                  <a:pt x="1322324" y="438771"/>
                </a:lnTo>
                <a:lnTo>
                  <a:pt x="1324019" y="389511"/>
                </a:lnTo>
                <a:lnTo>
                  <a:pt x="1323525" y="340616"/>
                </a:lnTo>
                <a:lnTo>
                  <a:pt x="1320842" y="292101"/>
                </a:lnTo>
                <a:lnTo>
                  <a:pt x="1315971" y="243981"/>
                </a:lnTo>
                <a:lnTo>
                  <a:pt x="1308912" y="196268"/>
                </a:lnTo>
                <a:lnTo>
                  <a:pt x="1299666" y="148978"/>
                </a:lnTo>
                <a:lnTo>
                  <a:pt x="1288233" y="102123"/>
                </a:lnTo>
                <a:lnTo>
                  <a:pt x="1274614" y="55719"/>
                </a:lnTo>
                <a:lnTo>
                  <a:pt x="1265744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6395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106653" y="0"/>
                </a:moveTo>
                <a:lnTo>
                  <a:pt x="26663" y="6212"/>
                </a:lnTo>
                <a:lnTo>
                  <a:pt x="0" y="49703"/>
                </a:lnTo>
                <a:lnTo>
                  <a:pt x="26663" y="167750"/>
                </a:lnTo>
                <a:lnTo>
                  <a:pt x="106653" y="397631"/>
                </a:lnTo>
                <a:lnTo>
                  <a:pt x="410791" y="1149472"/>
                </a:lnTo>
                <a:lnTo>
                  <a:pt x="776235" y="1149472"/>
                </a:lnTo>
                <a:lnTo>
                  <a:pt x="580287" y="630575"/>
                </a:lnTo>
                <a:lnTo>
                  <a:pt x="454083" y="342407"/>
                </a:lnTo>
                <a:lnTo>
                  <a:pt x="342823" y="181285"/>
                </a:lnTo>
                <a:lnTo>
                  <a:pt x="191708" y="43527"/>
                </a:lnTo>
                <a:lnTo>
                  <a:pt x="148105" y="13400"/>
                </a:lnTo>
                <a:lnTo>
                  <a:pt x="106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146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78391" y="0"/>
                </a:moveTo>
                <a:lnTo>
                  <a:pt x="39182" y="16476"/>
                </a:lnTo>
                <a:lnTo>
                  <a:pt x="11268" y="58514"/>
                </a:lnTo>
                <a:lnTo>
                  <a:pt x="0" y="130037"/>
                </a:lnTo>
                <a:lnTo>
                  <a:pt x="2313" y="175245"/>
                </a:lnTo>
                <a:lnTo>
                  <a:pt x="9923" y="226705"/>
                </a:lnTo>
                <a:lnTo>
                  <a:pt x="22828" y="284381"/>
                </a:lnTo>
                <a:lnTo>
                  <a:pt x="41027" y="348237"/>
                </a:lnTo>
                <a:lnTo>
                  <a:pt x="64517" y="418238"/>
                </a:lnTo>
                <a:lnTo>
                  <a:pt x="370937" y="1175723"/>
                </a:lnTo>
                <a:lnTo>
                  <a:pt x="376413" y="1179419"/>
                </a:lnTo>
                <a:lnTo>
                  <a:pt x="752862" y="1179419"/>
                </a:lnTo>
                <a:lnTo>
                  <a:pt x="757459" y="1177032"/>
                </a:lnTo>
                <a:lnTo>
                  <a:pt x="763051" y="1168969"/>
                </a:lnTo>
                <a:lnTo>
                  <a:pt x="763700" y="1163828"/>
                </a:lnTo>
                <a:lnTo>
                  <a:pt x="758332" y="1149483"/>
                </a:lnTo>
                <a:lnTo>
                  <a:pt x="392612" y="1149483"/>
                </a:lnTo>
                <a:lnTo>
                  <a:pt x="92495" y="407568"/>
                </a:lnTo>
                <a:lnTo>
                  <a:pt x="61965" y="313826"/>
                </a:lnTo>
                <a:lnTo>
                  <a:pt x="42679" y="237159"/>
                </a:lnTo>
                <a:lnTo>
                  <a:pt x="32742" y="175871"/>
                </a:lnTo>
                <a:lnTo>
                  <a:pt x="30258" y="128268"/>
                </a:lnTo>
                <a:lnTo>
                  <a:pt x="33334" y="92652"/>
                </a:lnTo>
                <a:lnTo>
                  <a:pt x="48580" y="50605"/>
                </a:lnTo>
                <a:lnTo>
                  <a:pt x="77899" y="29978"/>
                </a:lnTo>
                <a:lnTo>
                  <a:pt x="150805" y="29978"/>
                </a:lnTo>
                <a:lnTo>
                  <a:pt x="148629" y="28310"/>
                </a:lnTo>
                <a:lnTo>
                  <a:pt x="124887" y="14195"/>
                </a:lnTo>
                <a:lnTo>
                  <a:pt x="101977" y="4773"/>
                </a:lnTo>
                <a:lnTo>
                  <a:pt x="79982" y="83"/>
                </a:lnTo>
                <a:lnTo>
                  <a:pt x="79459" y="20"/>
                </a:lnTo>
                <a:lnTo>
                  <a:pt x="78391" y="0"/>
                </a:lnTo>
                <a:close/>
              </a:path>
              <a:path w="763904" h="1179829">
                <a:moveTo>
                  <a:pt x="150805" y="29978"/>
                </a:moveTo>
                <a:lnTo>
                  <a:pt x="77899" y="29978"/>
                </a:lnTo>
                <a:lnTo>
                  <a:pt x="95234" y="34026"/>
                </a:lnTo>
                <a:lnTo>
                  <a:pt x="113697" y="42052"/>
                </a:lnTo>
                <a:lnTo>
                  <a:pt x="133227" y="54022"/>
                </a:lnTo>
                <a:lnTo>
                  <a:pt x="153760" y="69903"/>
                </a:lnTo>
                <a:lnTo>
                  <a:pt x="181141" y="95506"/>
                </a:lnTo>
                <a:lnTo>
                  <a:pt x="209086" y="126059"/>
                </a:lnTo>
                <a:lnTo>
                  <a:pt x="237461" y="161109"/>
                </a:lnTo>
                <a:lnTo>
                  <a:pt x="266148" y="200201"/>
                </a:lnTo>
                <a:lnTo>
                  <a:pt x="295024" y="242880"/>
                </a:lnTo>
                <a:lnTo>
                  <a:pt x="323969" y="288691"/>
                </a:lnTo>
                <a:lnTo>
                  <a:pt x="352862" y="337180"/>
                </a:lnTo>
                <a:lnTo>
                  <a:pt x="381582" y="387891"/>
                </a:lnTo>
                <a:lnTo>
                  <a:pt x="410009" y="440371"/>
                </a:lnTo>
                <a:lnTo>
                  <a:pt x="438021" y="494165"/>
                </a:lnTo>
                <a:lnTo>
                  <a:pt x="465498" y="548817"/>
                </a:lnTo>
                <a:lnTo>
                  <a:pt x="492318" y="603873"/>
                </a:lnTo>
                <a:lnTo>
                  <a:pt x="518361" y="658879"/>
                </a:lnTo>
                <a:lnTo>
                  <a:pt x="543507" y="713379"/>
                </a:lnTo>
                <a:lnTo>
                  <a:pt x="567633" y="766920"/>
                </a:lnTo>
                <a:lnTo>
                  <a:pt x="590620" y="819045"/>
                </a:lnTo>
                <a:lnTo>
                  <a:pt x="612346" y="869301"/>
                </a:lnTo>
                <a:lnTo>
                  <a:pt x="632690" y="917233"/>
                </a:lnTo>
                <a:lnTo>
                  <a:pt x="651532" y="962386"/>
                </a:lnTo>
                <a:lnTo>
                  <a:pt x="668751" y="1004305"/>
                </a:lnTo>
                <a:lnTo>
                  <a:pt x="684226" y="1042536"/>
                </a:lnTo>
                <a:lnTo>
                  <a:pt x="709460" y="1106114"/>
                </a:lnTo>
                <a:lnTo>
                  <a:pt x="726266" y="1149483"/>
                </a:lnTo>
                <a:lnTo>
                  <a:pt x="758332" y="1149483"/>
                </a:lnTo>
                <a:lnTo>
                  <a:pt x="744390" y="1112978"/>
                </a:lnTo>
                <a:lnTo>
                  <a:pt x="719760" y="1050090"/>
                </a:lnTo>
                <a:lnTo>
                  <a:pt x="704013" y="1010726"/>
                </a:lnTo>
                <a:lnTo>
                  <a:pt x="686173" y="966835"/>
                </a:lnTo>
                <a:lnTo>
                  <a:pt x="666384" y="918983"/>
                </a:lnTo>
                <a:lnTo>
                  <a:pt x="644794" y="867734"/>
                </a:lnTo>
                <a:lnTo>
                  <a:pt x="621547" y="813655"/>
                </a:lnTo>
                <a:lnTo>
                  <a:pt x="596790" y="757310"/>
                </a:lnTo>
                <a:lnTo>
                  <a:pt x="570667" y="699264"/>
                </a:lnTo>
                <a:lnTo>
                  <a:pt x="543325" y="640083"/>
                </a:lnTo>
                <a:lnTo>
                  <a:pt x="514909" y="580332"/>
                </a:lnTo>
                <a:lnTo>
                  <a:pt x="485565" y="520575"/>
                </a:lnTo>
                <a:lnTo>
                  <a:pt x="455439" y="461379"/>
                </a:lnTo>
                <a:lnTo>
                  <a:pt x="424676" y="403308"/>
                </a:lnTo>
                <a:lnTo>
                  <a:pt x="393422" y="346928"/>
                </a:lnTo>
                <a:lnTo>
                  <a:pt x="361822" y="292803"/>
                </a:lnTo>
                <a:lnTo>
                  <a:pt x="330023" y="241499"/>
                </a:lnTo>
                <a:lnTo>
                  <a:pt x="298170" y="193582"/>
                </a:lnTo>
                <a:lnTo>
                  <a:pt x="266409" y="149616"/>
                </a:lnTo>
                <a:lnTo>
                  <a:pt x="234885" y="110166"/>
                </a:lnTo>
                <a:lnTo>
                  <a:pt x="203744" y="75798"/>
                </a:lnTo>
                <a:lnTo>
                  <a:pt x="173121" y="47077"/>
                </a:lnTo>
                <a:lnTo>
                  <a:pt x="150805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36744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71550" y="0"/>
                </a:moveTo>
                <a:lnTo>
                  <a:pt x="21858" y="149860"/>
                </a:lnTo>
                <a:lnTo>
                  <a:pt x="0" y="260236"/>
                </a:lnTo>
                <a:lnTo>
                  <a:pt x="1210" y="385508"/>
                </a:lnTo>
                <a:lnTo>
                  <a:pt x="20724" y="580055"/>
                </a:lnTo>
                <a:lnTo>
                  <a:pt x="325887" y="580055"/>
                </a:lnTo>
                <a:lnTo>
                  <a:pt x="301081" y="366849"/>
                </a:lnTo>
                <a:lnTo>
                  <a:pt x="266319" y="235358"/>
                </a:lnTo>
                <a:lnTo>
                  <a:pt x="197756" y="131201"/>
                </a:lnTo>
                <a:lnTo>
                  <a:pt x="71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4903" y="1069777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75066" y="0"/>
                </a:moveTo>
                <a:lnTo>
                  <a:pt x="39927" y="74765"/>
                </a:lnTo>
                <a:lnTo>
                  <a:pt x="25108" y="140362"/>
                </a:lnTo>
                <a:lnTo>
                  <a:pt x="14265" y="206307"/>
                </a:lnTo>
                <a:lnTo>
                  <a:pt x="6866" y="271278"/>
                </a:lnTo>
                <a:lnTo>
                  <a:pt x="2377" y="333955"/>
                </a:lnTo>
                <a:lnTo>
                  <a:pt x="266" y="393015"/>
                </a:lnTo>
                <a:lnTo>
                  <a:pt x="0" y="447138"/>
                </a:lnTo>
                <a:lnTo>
                  <a:pt x="1044" y="495001"/>
                </a:lnTo>
                <a:lnTo>
                  <a:pt x="2867" y="535284"/>
                </a:lnTo>
                <a:lnTo>
                  <a:pt x="6716" y="587824"/>
                </a:lnTo>
                <a:lnTo>
                  <a:pt x="14922" y="610766"/>
                </a:lnTo>
                <a:lnTo>
                  <a:pt x="331959" y="610766"/>
                </a:lnTo>
                <a:lnTo>
                  <a:pt x="335990" y="608976"/>
                </a:lnTo>
                <a:lnTo>
                  <a:pt x="338838" y="605845"/>
                </a:lnTo>
                <a:lnTo>
                  <a:pt x="341666" y="602693"/>
                </a:lnTo>
                <a:lnTo>
                  <a:pt x="343048" y="598494"/>
                </a:lnTo>
                <a:lnTo>
                  <a:pt x="342618" y="594285"/>
                </a:lnTo>
                <a:lnTo>
                  <a:pt x="340714" y="580830"/>
                </a:lnTo>
                <a:lnTo>
                  <a:pt x="36198" y="580830"/>
                </a:lnTo>
                <a:lnTo>
                  <a:pt x="34547" y="559256"/>
                </a:lnTo>
                <a:lnTo>
                  <a:pt x="32732" y="528864"/>
                </a:lnTo>
                <a:lnTo>
                  <a:pt x="31181" y="490784"/>
                </a:lnTo>
                <a:lnTo>
                  <a:pt x="30342" y="447138"/>
                </a:lnTo>
                <a:lnTo>
                  <a:pt x="30370" y="436988"/>
                </a:lnTo>
                <a:lnTo>
                  <a:pt x="30583" y="396074"/>
                </a:lnTo>
                <a:lnTo>
                  <a:pt x="32390" y="341704"/>
                </a:lnTo>
                <a:lnTo>
                  <a:pt x="36171" y="284162"/>
                </a:lnTo>
                <a:lnTo>
                  <a:pt x="42353" y="224578"/>
                </a:lnTo>
                <a:lnTo>
                  <a:pt x="51363" y="164082"/>
                </a:lnTo>
                <a:lnTo>
                  <a:pt x="63630" y="103802"/>
                </a:lnTo>
                <a:lnTo>
                  <a:pt x="79579" y="44867"/>
                </a:lnTo>
                <a:lnTo>
                  <a:pt x="118944" y="44867"/>
                </a:lnTo>
                <a:lnTo>
                  <a:pt x="118068" y="43747"/>
                </a:lnTo>
                <a:lnTo>
                  <a:pt x="101205" y="23797"/>
                </a:lnTo>
                <a:lnTo>
                  <a:pt x="89461" y="10837"/>
                </a:lnTo>
                <a:lnTo>
                  <a:pt x="83977" y="5141"/>
                </a:lnTo>
                <a:lnTo>
                  <a:pt x="80333" y="1497"/>
                </a:lnTo>
                <a:lnTo>
                  <a:pt x="75066" y="0"/>
                </a:lnTo>
                <a:close/>
              </a:path>
              <a:path w="343535" h="610870">
                <a:moveTo>
                  <a:pt x="118944" y="44867"/>
                </a:moveTo>
                <a:lnTo>
                  <a:pt x="79579" y="44867"/>
                </a:lnTo>
                <a:lnTo>
                  <a:pt x="94026" y="62214"/>
                </a:lnTo>
                <a:lnTo>
                  <a:pt x="111791" y="85013"/>
                </a:lnTo>
                <a:lnTo>
                  <a:pt x="154350" y="146384"/>
                </a:lnTo>
                <a:lnTo>
                  <a:pt x="177680" y="184664"/>
                </a:lnTo>
                <a:lnTo>
                  <a:pt x="201403" y="227815"/>
                </a:lnTo>
                <a:lnTo>
                  <a:pt x="224786" y="275689"/>
                </a:lnTo>
                <a:lnTo>
                  <a:pt x="247098" y="328142"/>
                </a:lnTo>
                <a:lnTo>
                  <a:pt x="267608" y="385028"/>
                </a:lnTo>
                <a:lnTo>
                  <a:pt x="285583" y="446202"/>
                </a:lnTo>
                <a:lnTo>
                  <a:pt x="300294" y="511518"/>
                </a:lnTo>
                <a:lnTo>
                  <a:pt x="311007" y="580830"/>
                </a:lnTo>
                <a:lnTo>
                  <a:pt x="340714" y="580830"/>
                </a:lnTo>
                <a:lnTo>
                  <a:pt x="331103" y="512929"/>
                </a:lnTo>
                <a:lnTo>
                  <a:pt x="314399" y="436988"/>
                </a:lnTo>
                <a:lnTo>
                  <a:pt x="293539" y="366623"/>
                </a:lnTo>
                <a:lnTo>
                  <a:pt x="269559" y="301996"/>
                </a:lnTo>
                <a:lnTo>
                  <a:pt x="243492" y="243267"/>
                </a:lnTo>
                <a:lnTo>
                  <a:pt x="216374" y="190598"/>
                </a:lnTo>
                <a:lnTo>
                  <a:pt x="189237" y="144150"/>
                </a:lnTo>
                <a:lnTo>
                  <a:pt x="163118" y="104085"/>
                </a:lnTo>
                <a:lnTo>
                  <a:pt x="139050" y="70563"/>
                </a:lnTo>
                <a:lnTo>
                  <a:pt x="118944" y="4486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21687" y="10216705"/>
            <a:ext cx="932180" cy="1076960"/>
          </a:xfrm>
          <a:custGeom>
            <a:avLst/>
            <a:gdLst/>
            <a:ahLst/>
            <a:cxnLst/>
            <a:rect l="l" t="t" r="r" b="b"/>
            <a:pathLst>
              <a:path w="932179" h="1076959">
                <a:moveTo>
                  <a:pt x="7723" y="0"/>
                </a:moveTo>
                <a:lnTo>
                  <a:pt x="2200" y="3737"/>
                </a:lnTo>
                <a:lnTo>
                  <a:pt x="0" y="10050"/>
                </a:lnTo>
                <a:lnTo>
                  <a:pt x="2701" y="16883"/>
                </a:lnTo>
                <a:lnTo>
                  <a:pt x="190097" y="298967"/>
                </a:lnTo>
                <a:lnTo>
                  <a:pt x="363637" y="650398"/>
                </a:lnTo>
                <a:lnTo>
                  <a:pt x="491269" y="950068"/>
                </a:lnTo>
                <a:lnTo>
                  <a:pt x="540936" y="1076871"/>
                </a:lnTo>
                <a:lnTo>
                  <a:pt x="932013" y="1076871"/>
                </a:lnTo>
                <a:lnTo>
                  <a:pt x="932013" y="470209"/>
                </a:lnTo>
                <a:lnTo>
                  <a:pt x="14994" y="894"/>
                </a:lnTo>
                <a:lnTo>
                  <a:pt x="7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06721" y="10201635"/>
            <a:ext cx="962025" cy="1107440"/>
          </a:xfrm>
          <a:custGeom>
            <a:avLst/>
            <a:gdLst/>
            <a:ahLst/>
            <a:cxnLst/>
            <a:rect l="l" t="t" r="r" b="b"/>
            <a:pathLst>
              <a:path w="962025" h="1107440">
                <a:moveTo>
                  <a:pt x="28305" y="0"/>
                </a:moveTo>
                <a:lnTo>
                  <a:pt x="0" y="25930"/>
                </a:lnTo>
                <a:lnTo>
                  <a:pt x="1769" y="34304"/>
                </a:lnTo>
                <a:lnTo>
                  <a:pt x="6469" y="41876"/>
                </a:lnTo>
                <a:lnTo>
                  <a:pt x="36741" y="78272"/>
                </a:lnTo>
                <a:lnTo>
                  <a:pt x="67407" y="119384"/>
                </a:lnTo>
                <a:lnTo>
                  <a:pt x="98319" y="164659"/>
                </a:lnTo>
                <a:lnTo>
                  <a:pt x="129330" y="213543"/>
                </a:lnTo>
                <a:lnTo>
                  <a:pt x="160290" y="265484"/>
                </a:lnTo>
                <a:lnTo>
                  <a:pt x="191051" y="319928"/>
                </a:lnTo>
                <a:lnTo>
                  <a:pt x="221466" y="376322"/>
                </a:lnTo>
                <a:lnTo>
                  <a:pt x="251386" y="434111"/>
                </a:lnTo>
                <a:lnTo>
                  <a:pt x="280663" y="492744"/>
                </a:lnTo>
                <a:lnTo>
                  <a:pt x="309149" y="551667"/>
                </a:lnTo>
                <a:lnTo>
                  <a:pt x="336695" y="610327"/>
                </a:lnTo>
                <a:lnTo>
                  <a:pt x="363153" y="668169"/>
                </a:lnTo>
                <a:lnTo>
                  <a:pt x="388376" y="724642"/>
                </a:lnTo>
                <a:lnTo>
                  <a:pt x="412215" y="779191"/>
                </a:lnTo>
                <a:lnTo>
                  <a:pt x="434521" y="831264"/>
                </a:lnTo>
                <a:lnTo>
                  <a:pt x="455147" y="880307"/>
                </a:lnTo>
                <a:lnTo>
                  <a:pt x="473945" y="925767"/>
                </a:lnTo>
                <a:lnTo>
                  <a:pt x="490765" y="967091"/>
                </a:lnTo>
                <a:lnTo>
                  <a:pt x="505461" y="1003724"/>
                </a:lnTo>
                <a:lnTo>
                  <a:pt x="527884" y="1060710"/>
                </a:lnTo>
                <a:lnTo>
                  <a:pt x="544076" y="1103026"/>
                </a:lnTo>
                <a:lnTo>
                  <a:pt x="549667" y="1106911"/>
                </a:lnTo>
                <a:lnTo>
                  <a:pt x="955247" y="1106911"/>
                </a:lnTo>
                <a:lnTo>
                  <a:pt x="961948" y="1100210"/>
                </a:lnTo>
                <a:lnTo>
                  <a:pt x="961948" y="1076975"/>
                </a:lnTo>
                <a:lnTo>
                  <a:pt x="566264" y="1076975"/>
                </a:lnTo>
                <a:lnTo>
                  <a:pt x="560424" y="1061664"/>
                </a:lnTo>
                <a:lnTo>
                  <a:pt x="541657" y="1013341"/>
                </a:lnTo>
                <a:lnTo>
                  <a:pt x="514271" y="944611"/>
                </a:lnTo>
                <a:lnTo>
                  <a:pt x="497657" y="903791"/>
                </a:lnTo>
                <a:lnTo>
                  <a:pt x="479262" y="859307"/>
                </a:lnTo>
                <a:lnTo>
                  <a:pt x="459212" y="811638"/>
                </a:lnTo>
                <a:lnTo>
                  <a:pt x="437630" y="761263"/>
                </a:lnTo>
                <a:lnTo>
                  <a:pt x="414641" y="708661"/>
                </a:lnTo>
                <a:lnTo>
                  <a:pt x="390370" y="654311"/>
                </a:lnTo>
                <a:lnTo>
                  <a:pt x="364942" y="598694"/>
                </a:lnTo>
                <a:lnTo>
                  <a:pt x="338481" y="542287"/>
                </a:lnTo>
                <a:lnTo>
                  <a:pt x="311113" y="485570"/>
                </a:lnTo>
                <a:lnTo>
                  <a:pt x="282961" y="429022"/>
                </a:lnTo>
                <a:lnTo>
                  <a:pt x="254150" y="373123"/>
                </a:lnTo>
                <a:lnTo>
                  <a:pt x="224806" y="318351"/>
                </a:lnTo>
                <a:lnTo>
                  <a:pt x="195052" y="265186"/>
                </a:lnTo>
                <a:lnTo>
                  <a:pt x="165014" y="214107"/>
                </a:lnTo>
                <a:lnTo>
                  <a:pt x="134816" y="165592"/>
                </a:lnTo>
                <a:lnTo>
                  <a:pt x="104583" y="120122"/>
                </a:lnTo>
                <a:lnTo>
                  <a:pt x="74439" y="78176"/>
                </a:lnTo>
                <a:lnTo>
                  <a:pt x="44510" y="40232"/>
                </a:lnTo>
                <a:lnTo>
                  <a:pt x="110205" y="40232"/>
                </a:lnTo>
                <a:lnTo>
                  <a:pt x="74644" y="22033"/>
                </a:lnTo>
                <a:lnTo>
                  <a:pt x="28877" y="22033"/>
                </a:lnTo>
                <a:lnTo>
                  <a:pt x="74604" y="22012"/>
                </a:lnTo>
                <a:lnTo>
                  <a:pt x="36793" y="2662"/>
                </a:lnTo>
                <a:lnTo>
                  <a:pt x="28305" y="0"/>
                </a:lnTo>
                <a:close/>
              </a:path>
              <a:path w="962025" h="1107440">
                <a:moveTo>
                  <a:pt x="110205" y="40232"/>
                </a:moveTo>
                <a:lnTo>
                  <a:pt x="44510" y="40232"/>
                </a:lnTo>
                <a:lnTo>
                  <a:pt x="932012" y="494427"/>
                </a:lnTo>
                <a:lnTo>
                  <a:pt x="932012" y="1076975"/>
                </a:lnTo>
                <a:lnTo>
                  <a:pt x="961948" y="1076975"/>
                </a:lnTo>
                <a:lnTo>
                  <a:pt x="961948" y="479653"/>
                </a:lnTo>
                <a:lnTo>
                  <a:pt x="958796" y="474512"/>
                </a:lnTo>
                <a:lnTo>
                  <a:pt x="110205" y="40232"/>
                </a:lnTo>
                <a:close/>
              </a:path>
              <a:path w="962025" h="1107440">
                <a:moveTo>
                  <a:pt x="74604" y="22012"/>
                </a:moveTo>
                <a:lnTo>
                  <a:pt x="28866" y="22012"/>
                </a:lnTo>
                <a:lnTo>
                  <a:pt x="74644" y="22033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8571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28567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26339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26344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50035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5003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5003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50030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60301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669560" y="0"/>
                </a:moveTo>
                <a:lnTo>
                  <a:pt x="628118" y="13400"/>
                </a:lnTo>
                <a:lnTo>
                  <a:pt x="584516" y="43527"/>
                </a:lnTo>
                <a:lnTo>
                  <a:pt x="433401" y="181285"/>
                </a:lnTo>
                <a:lnTo>
                  <a:pt x="322143" y="342407"/>
                </a:lnTo>
                <a:lnTo>
                  <a:pt x="195942" y="630575"/>
                </a:lnTo>
                <a:lnTo>
                  <a:pt x="0" y="1149472"/>
                </a:lnTo>
                <a:lnTo>
                  <a:pt x="365444" y="1149472"/>
                </a:lnTo>
                <a:lnTo>
                  <a:pt x="669560" y="397631"/>
                </a:lnTo>
                <a:lnTo>
                  <a:pt x="749557" y="167750"/>
                </a:lnTo>
                <a:lnTo>
                  <a:pt x="776222" y="49703"/>
                </a:lnTo>
                <a:lnTo>
                  <a:pt x="749557" y="6212"/>
                </a:lnTo>
                <a:lnTo>
                  <a:pt x="669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445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685308" y="0"/>
                </a:moveTo>
                <a:lnTo>
                  <a:pt x="638810" y="14195"/>
                </a:lnTo>
                <a:lnTo>
                  <a:pt x="590568" y="47077"/>
                </a:lnTo>
                <a:lnTo>
                  <a:pt x="559956" y="75798"/>
                </a:lnTo>
                <a:lnTo>
                  <a:pt x="528815" y="110166"/>
                </a:lnTo>
                <a:lnTo>
                  <a:pt x="497291" y="149616"/>
                </a:lnTo>
                <a:lnTo>
                  <a:pt x="465529" y="193582"/>
                </a:lnTo>
                <a:lnTo>
                  <a:pt x="433676" y="241499"/>
                </a:lnTo>
                <a:lnTo>
                  <a:pt x="401877" y="292803"/>
                </a:lnTo>
                <a:lnTo>
                  <a:pt x="370278" y="346928"/>
                </a:lnTo>
                <a:lnTo>
                  <a:pt x="339024" y="403308"/>
                </a:lnTo>
                <a:lnTo>
                  <a:pt x="308261" y="461379"/>
                </a:lnTo>
                <a:lnTo>
                  <a:pt x="278135" y="520575"/>
                </a:lnTo>
                <a:lnTo>
                  <a:pt x="248791" y="580332"/>
                </a:lnTo>
                <a:lnTo>
                  <a:pt x="220375" y="640083"/>
                </a:lnTo>
                <a:lnTo>
                  <a:pt x="193034" y="699264"/>
                </a:lnTo>
                <a:lnTo>
                  <a:pt x="166911" y="757310"/>
                </a:lnTo>
                <a:lnTo>
                  <a:pt x="142154" y="813655"/>
                </a:lnTo>
                <a:lnTo>
                  <a:pt x="118908" y="867734"/>
                </a:lnTo>
                <a:lnTo>
                  <a:pt x="97318" y="918983"/>
                </a:lnTo>
                <a:lnTo>
                  <a:pt x="77531" y="966835"/>
                </a:lnTo>
                <a:lnTo>
                  <a:pt x="59691" y="1010726"/>
                </a:lnTo>
                <a:lnTo>
                  <a:pt x="43945" y="1050090"/>
                </a:lnTo>
                <a:lnTo>
                  <a:pt x="19316" y="1112978"/>
                </a:lnTo>
                <a:lnTo>
                  <a:pt x="4810" y="1150978"/>
                </a:lnTo>
                <a:lnTo>
                  <a:pt x="0" y="1163828"/>
                </a:lnTo>
                <a:lnTo>
                  <a:pt x="638" y="1168969"/>
                </a:lnTo>
                <a:lnTo>
                  <a:pt x="3455" y="1172990"/>
                </a:lnTo>
                <a:lnTo>
                  <a:pt x="6240" y="1177032"/>
                </a:lnTo>
                <a:lnTo>
                  <a:pt x="10837" y="1179419"/>
                </a:lnTo>
                <a:lnTo>
                  <a:pt x="387286" y="1179419"/>
                </a:lnTo>
                <a:lnTo>
                  <a:pt x="392762" y="1175723"/>
                </a:lnTo>
                <a:lnTo>
                  <a:pt x="403376" y="1149483"/>
                </a:lnTo>
                <a:lnTo>
                  <a:pt x="37433" y="1149483"/>
                </a:lnTo>
                <a:lnTo>
                  <a:pt x="44723" y="1130552"/>
                </a:lnTo>
                <a:lnTo>
                  <a:pt x="65864" y="1076624"/>
                </a:lnTo>
                <a:lnTo>
                  <a:pt x="94948" y="1004305"/>
                </a:lnTo>
                <a:lnTo>
                  <a:pt x="112167" y="962386"/>
                </a:lnTo>
                <a:lnTo>
                  <a:pt x="131009" y="917233"/>
                </a:lnTo>
                <a:lnTo>
                  <a:pt x="151353" y="869301"/>
                </a:lnTo>
                <a:lnTo>
                  <a:pt x="173079" y="819045"/>
                </a:lnTo>
                <a:lnTo>
                  <a:pt x="196065" y="766920"/>
                </a:lnTo>
                <a:lnTo>
                  <a:pt x="220192" y="713379"/>
                </a:lnTo>
                <a:lnTo>
                  <a:pt x="245337" y="658879"/>
                </a:lnTo>
                <a:lnTo>
                  <a:pt x="271380" y="603873"/>
                </a:lnTo>
                <a:lnTo>
                  <a:pt x="298200" y="548817"/>
                </a:lnTo>
                <a:lnTo>
                  <a:pt x="325676" y="494165"/>
                </a:lnTo>
                <a:lnTo>
                  <a:pt x="353688" y="440371"/>
                </a:lnTo>
                <a:lnTo>
                  <a:pt x="382114" y="387891"/>
                </a:lnTo>
                <a:lnTo>
                  <a:pt x="410833" y="337180"/>
                </a:lnTo>
                <a:lnTo>
                  <a:pt x="439726" y="288691"/>
                </a:lnTo>
                <a:lnTo>
                  <a:pt x="468670" y="242880"/>
                </a:lnTo>
                <a:lnTo>
                  <a:pt x="497546" y="200201"/>
                </a:lnTo>
                <a:lnTo>
                  <a:pt x="526231" y="161109"/>
                </a:lnTo>
                <a:lnTo>
                  <a:pt x="554606" y="126059"/>
                </a:lnTo>
                <a:lnTo>
                  <a:pt x="582549" y="95506"/>
                </a:lnTo>
                <a:lnTo>
                  <a:pt x="630468" y="54022"/>
                </a:lnTo>
                <a:lnTo>
                  <a:pt x="668464" y="34026"/>
                </a:lnTo>
                <a:lnTo>
                  <a:pt x="685801" y="29978"/>
                </a:lnTo>
                <a:lnTo>
                  <a:pt x="736756" y="29978"/>
                </a:lnTo>
                <a:lnTo>
                  <a:pt x="724513" y="16476"/>
                </a:lnTo>
                <a:lnTo>
                  <a:pt x="709634" y="6578"/>
                </a:lnTo>
                <a:lnTo>
                  <a:pt x="695974" y="1458"/>
                </a:lnTo>
                <a:lnTo>
                  <a:pt x="685308" y="0"/>
                </a:lnTo>
                <a:close/>
              </a:path>
              <a:path w="763904" h="1179829">
                <a:moveTo>
                  <a:pt x="736756" y="29978"/>
                </a:moveTo>
                <a:lnTo>
                  <a:pt x="685801" y="29978"/>
                </a:lnTo>
                <a:lnTo>
                  <a:pt x="689759" y="30784"/>
                </a:lnTo>
                <a:lnTo>
                  <a:pt x="696662" y="33535"/>
                </a:lnTo>
                <a:lnTo>
                  <a:pt x="722094" y="63546"/>
                </a:lnTo>
                <a:lnTo>
                  <a:pt x="732784" y="112091"/>
                </a:lnTo>
                <a:lnTo>
                  <a:pt x="733087" y="149616"/>
                </a:lnTo>
                <a:lnTo>
                  <a:pt x="728496" y="195672"/>
                </a:lnTo>
                <a:lnTo>
                  <a:pt x="717513" y="253496"/>
                </a:lnTo>
                <a:lnTo>
                  <a:pt x="698919" y="323553"/>
                </a:lnTo>
                <a:lnTo>
                  <a:pt x="671424" y="407003"/>
                </a:lnTo>
                <a:lnTo>
                  <a:pt x="371088" y="1149483"/>
                </a:lnTo>
                <a:lnTo>
                  <a:pt x="403376" y="1149483"/>
                </a:lnTo>
                <a:lnTo>
                  <a:pt x="699402" y="417641"/>
                </a:lnTo>
                <a:lnTo>
                  <a:pt x="722817" y="347837"/>
                </a:lnTo>
                <a:lnTo>
                  <a:pt x="740959" y="284129"/>
                </a:lnTo>
                <a:lnTo>
                  <a:pt x="753824" y="226560"/>
                </a:lnTo>
                <a:lnTo>
                  <a:pt x="761408" y="175171"/>
                </a:lnTo>
                <a:lnTo>
                  <a:pt x="763706" y="130005"/>
                </a:lnTo>
                <a:lnTo>
                  <a:pt x="760713" y="91105"/>
                </a:lnTo>
                <a:lnTo>
                  <a:pt x="752424" y="58513"/>
                </a:lnTo>
                <a:lnTo>
                  <a:pt x="738836" y="32271"/>
                </a:lnTo>
                <a:lnTo>
                  <a:pt x="736756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60299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254327" y="0"/>
                </a:moveTo>
                <a:lnTo>
                  <a:pt x="128126" y="131201"/>
                </a:lnTo>
                <a:lnTo>
                  <a:pt x="59567" y="235358"/>
                </a:lnTo>
                <a:lnTo>
                  <a:pt x="24806" y="366849"/>
                </a:lnTo>
                <a:lnTo>
                  <a:pt x="0" y="580055"/>
                </a:lnTo>
                <a:lnTo>
                  <a:pt x="305153" y="580055"/>
                </a:lnTo>
                <a:lnTo>
                  <a:pt x="324667" y="385508"/>
                </a:lnTo>
                <a:lnTo>
                  <a:pt x="325877" y="260236"/>
                </a:lnTo>
                <a:lnTo>
                  <a:pt x="304019" y="149860"/>
                </a:lnTo>
                <a:lnTo>
                  <a:pt x="254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44974" y="1069779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267970" y="0"/>
                </a:moveTo>
                <a:lnTo>
                  <a:pt x="224975" y="43726"/>
                </a:lnTo>
                <a:lnTo>
                  <a:pt x="179924" y="104064"/>
                </a:lnTo>
                <a:lnTo>
                  <a:pt x="153806" y="144129"/>
                </a:lnTo>
                <a:lnTo>
                  <a:pt x="126670" y="190577"/>
                </a:lnTo>
                <a:lnTo>
                  <a:pt x="99552" y="243246"/>
                </a:lnTo>
                <a:lnTo>
                  <a:pt x="73486" y="301975"/>
                </a:lnTo>
                <a:lnTo>
                  <a:pt x="49507" y="366602"/>
                </a:lnTo>
                <a:lnTo>
                  <a:pt x="28648" y="436967"/>
                </a:lnTo>
                <a:lnTo>
                  <a:pt x="11944" y="512908"/>
                </a:lnTo>
                <a:lnTo>
                  <a:pt x="429" y="594264"/>
                </a:lnTo>
                <a:lnTo>
                  <a:pt x="0" y="598473"/>
                </a:lnTo>
                <a:lnTo>
                  <a:pt x="1382" y="602672"/>
                </a:lnTo>
                <a:lnTo>
                  <a:pt x="7046" y="608955"/>
                </a:lnTo>
                <a:lnTo>
                  <a:pt x="11078" y="610745"/>
                </a:lnTo>
                <a:lnTo>
                  <a:pt x="328126" y="610745"/>
                </a:lnTo>
                <a:lnTo>
                  <a:pt x="334544" y="604997"/>
                </a:lnTo>
                <a:lnTo>
                  <a:pt x="335371" y="597416"/>
                </a:lnTo>
                <a:lnTo>
                  <a:pt x="336331" y="587803"/>
                </a:lnTo>
                <a:lnTo>
                  <a:pt x="336920" y="580809"/>
                </a:lnTo>
                <a:lnTo>
                  <a:pt x="32040" y="580809"/>
                </a:lnTo>
                <a:lnTo>
                  <a:pt x="42753" y="511499"/>
                </a:lnTo>
                <a:lnTo>
                  <a:pt x="57482" y="446123"/>
                </a:lnTo>
                <a:lnTo>
                  <a:pt x="75438" y="385014"/>
                </a:lnTo>
                <a:lnTo>
                  <a:pt x="95947" y="328130"/>
                </a:lnTo>
                <a:lnTo>
                  <a:pt x="118257" y="275679"/>
                </a:lnTo>
                <a:lnTo>
                  <a:pt x="141639" y="227805"/>
                </a:lnTo>
                <a:lnTo>
                  <a:pt x="165360" y="184655"/>
                </a:lnTo>
                <a:lnTo>
                  <a:pt x="188690" y="146374"/>
                </a:lnTo>
                <a:lnTo>
                  <a:pt x="210895" y="113107"/>
                </a:lnTo>
                <a:lnTo>
                  <a:pt x="249011" y="62198"/>
                </a:lnTo>
                <a:lnTo>
                  <a:pt x="263457" y="44846"/>
                </a:lnTo>
                <a:lnTo>
                  <a:pt x="294081" y="44846"/>
                </a:lnTo>
                <a:lnTo>
                  <a:pt x="283792" y="10816"/>
                </a:lnTo>
                <a:lnTo>
                  <a:pt x="282096" y="5936"/>
                </a:lnTo>
                <a:lnTo>
                  <a:pt x="278022" y="2272"/>
                </a:lnTo>
                <a:lnTo>
                  <a:pt x="267970" y="0"/>
                </a:lnTo>
                <a:close/>
              </a:path>
              <a:path w="343535" h="610870">
                <a:moveTo>
                  <a:pt x="294081" y="44846"/>
                </a:moveTo>
                <a:lnTo>
                  <a:pt x="263457" y="44846"/>
                </a:lnTo>
                <a:lnTo>
                  <a:pt x="279405" y="103781"/>
                </a:lnTo>
                <a:lnTo>
                  <a:pt x="291671" y="164061"/>
                </a:lnTo>
                <a:lnTo>
                  <a:pt x="300683" y="224557"/>
                </a:lnTo>
                <a:lnTo>
                  <a:pt x="306867" y="284141"/>
                </a:lnTo>
                <a:lnTo>
                  <a:pt x="310649" y="341683"/>
                </a:lnTo>
                <a:lnTo>
                  <a:pt x="312458" y="396053"/>
                </a:lnTo>
                <a:lnTo>
                  <a:pt x="312673" y="436967"/>
                </a:lnTo>
                <a:lnTo>
                  <a:pt x="312701" y="447117"/>
                </a:lnTo>
                <a:lnTo>
                  <a:pt x="311863" y="490763"/>
                </a:lnTo>
                <a:lnTo>
                  <a:pt x="310312" y="528843"/>
                </a:lnTo>
                <a:lnTo>
                  <a:pt x="308495" y="559235"/>
                </a:lnTo>
                <a:lnTo>
                  <a:pt x="306838" y="580809"/>
                </a:lnTo>
                <a:lnTo>
                  <a:pt x="336920" y="580809"/>
                </a:lnTo>
                <a:lnTo>
                  <a:pt x="338112" y="566645"/>
                </a:lnTo>
                <a:lnTo>
                  <a:pt x="340180" y="535263"/>
                </a:lnTo>
                <a:lnTo>
                  <a:pt x="342003" y="494980"/>
                </a:lnTo>
                <a:lnTo>
                  <a:pt x="343048" y="447117"/>
                </a:lnTo>
                <a:lnTo>
                  <a:pt x="342781" y="392994"/>
                </a:lnTo>
                <a:lnTo>
                  <a:pt x="340670" y="333934"/>
                </a:lnTo>
                <a:lnTo>
                  <a:pt x="336181" y="271257"/>
                </a:lnTo>
                <a:lnTo>
                  <a:pt x="328782" y="206286"/>
                </a:lnTo>
                <a:lnTo>
                  <a:pt x="317940" y="140341"/>
                </a:lnTo>
                <a:lnTo>
                  <a:pt x="303121" y="74744"/>
                </a:lnTo>
                <a:lnTo>
                  <a:pt x="294081" y="448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69219" y="10227727"/>
            <a:ext cx="917575" cy="1066165"/>
          </a:xfrm>
          <a:custGeom>
            <a:avLst/>
            <a:gdLst/>
            <a:ahLst/>
            <a:cxnLst/>
            <a:rect l="l" t="t" r="r" b="b"/>
            <a:pathLst>
              <a:path w="917575" h="1066165">
                <a:moveTo>
                  <a:pt x="905222" y="0"/>
                </a:moveTo>
                <a:lnTo>
                  <a:pt x="894621" y="1346"/>
                </a:lnTo>
                <a:lnTo>
                  <a:pt x="0" y="459186"/>
                </a:lnTo>
                <a:lnTo>
                  <a:pt x="0" y="1065859"/>
                </a:lnTo>
                <a:lnTo>
                  <a:pt x="391077" y="1065859"/>
                </a:lnTo>
                <a:lnTo>
                  <a:pt x="438735" y="944248"/>
                </a:lnTo>
                <a:lnTo>
                  <a:pt x="561694" y="654779"/>
                </a:lnTo>
                <a:lnTo>
                  <a:pt x="729927" y="310500"/>
                </a:lnTo>
                <a:lnTo>
                  <a:pt x="913406" y="24456"/>
                </a:lnTo>
                <a:lnTo>
                  <a:pt x="916965" y="14429"/>
                </a:lnTo>
                <a:lnTo>
                  <a:pt x="913453" y="5319"/>
                </a:lnTo>
                <a:lnTo>
                  <a:pt x="9052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54261" y="10212605"/>
            <a:ext cx="947419" cy="1096010"/>
          </a:xfrm>
          <a:custGeom>
            <a:avLst/>
            <a:gdLst/>
            <a:ahLst/>
            <a:cxnLst/>
            <a:rect l="l" t="t" r="r" b="b"/>
            <a:pathLst>
              <a:path w="947420" h="1096009">
                <a:moveTo>
                  <a:pt x="912782" y="0"/>
                </a:moveTo>
                <a:lnTo>
                  <a:pt x="902757" y="3124"/>
                </a:lnTo>
                <a:lnTo>
                  <a:pt x="3141" y="463539"/>
                </a:lnTo>
                <a:lnTo>
                  <a:pt x="0" y="468680"/>
                </a:lnTo>
                <a:lnTo>
                  <a:pt x="0" y="1089237"/>
                </a:lnTo>
                <a:lnTo>
                  <a:pt x="6701" y="1095939"/>
                </a:lnTo>
                <a:lnTo>
                  <a:pt x="412280" y="1095939"/>
                </a:lnTo>
                <a:lnTo>
                  <a:pt x="417861" y="1092086"/>
                </a:lnTo>
                <a:lnTo>
                  <a:pt x="421970" y="1081187"/>
                </a:lnTo>
                <a:lnTo>
                  <a:pt x="427791" y="1066003"/>
                </a:lnTo>
                <a:lnTo>
                  <a:pt x="29936" y="1066003"/>
                </a:lnTo>
                <a:lnTo>
                  <a:pt x="29936" y="483455"/>
                </a:lnTo>
                <a:lnTo>
                  <a:pt x="917019" y="29772"/>
                </a:lnTo>
                <a:lnTo>
                  <a:pt x="946800" y="29772"/>
                </a:lnTo>
                <a:lnTo>
                  <a:pt x="945221" y="20259"/>
                </a:lnTo>
                <a:lnTo>
                  <a:pt x="940159" y="11145"/>
                </a:lnTo>
                <a:lnTo>
                  <a:pt x="932297" y="4191"/>
                </a:lnTo>
                <a:lnTo>
                  <a:pt x="922899" y="416"/>
                </a:lnTo>
                <a:lnTo>
                  <a:pt x="912782" y="0"/>
                </a:lnTo>
                <a:close/>
              </a:path>
              <a:path w="947420" h="1096009">
                <a:moveTo>
                  <a:pt x="946800" y="29772"/>
                </a:moveTo>
                <a:lnTo>
                  <a:pt x="917019" y="29772"/>
                </a:lnTo>
                <a:lnTo>
                  <a:pt x="916726" y="30178"/>
                </a:lnTo>
                <a:lnTo>
                  <a:pt x="887255" y="67822"/>
                </a:lnTo>
                <a:lnTo>
                  <a:pt x="857398" y="109664"/>
                </a:lnTo>
                <a:lnTo>
                  <a:pt x="827387" y="155085"/>
                </a:lnTo>
                <a:lnTo>
                  <a:pt x="797354" y="203598"/>
                </a:lnTo>
                <a:lnTo>
                  <a:pt x="767429" y="254718"/>
                </a:lnTo>
                <a:lnTo>
                  <a:pt x="737742" y="307957"/>
                </a:lnTo>
                <a:lnTo>
                  <a:pt x="708424" y="362829"/>
                </a:lnTo>
                <a:lnTo>
                  <a:pt x="679604" y="418848"/>
                </a:lnTo>
                <a:lnTo>
                  <a:pt x="651413" y="475527"/>
                </a:lnTo>
                <a:lnTo>
                  <a:pt x="623981" y="532381"/>
                </a:lnTo>
                <a:lnTo>
                  <a:pt x="597438" y="588922"/>
                </a:lnTo>
                <a:lnTo>
                  <a:pt x="571915" y="644664"/>
                </a:lnTo>
                <a:lnTo>
                  <a:pt x="547541" y="699121"/>
                </a:lnTo>
                <a:lnTo>
                  <a:pt x="524448" y="751807"/>
                </a:lnTo>
                <a:lnTo>
                  <a:pt x="502765" y="802235"/>
                </a:lnTo>
                <a:lnTo>
                  <a:pt x="482623" y="849918"/>
                </a:lnTo>
                <a:lnTo>
                  <a:pt x="464151" y="894371"/>
                </a:lnTo>
                <a:lnTo>
                  <a:pt x="447481" y="935106"/>
                </a:lnTo>
                <a:lnTo>
                  <a:pt x="432742" y="971638"/>
                </a:lnTo>
                <a:lnTo>
                  <a:pt x="409579" y="1030146"/>
                </a:lnTo>
                <a:lnTo>
                  <a:pt x="395705" y="1066003"/>
                </a:lnTo>
                <a:lnTo>
                  <a:pt x="427791" y="1066003"/>
                </a:lnTo>
                <a:lnTo>
                  <a:pt x="434590" y="1048431"/>
                </a:lnTo>
                <a:lnTo>
                  <a:pt x="444984" y="1021895"/>
                </a:lnTo>
                <a:lnTo>
                  <a:pt x="473152" y="951441"/>
                </a:lnTo>
                <a:lnTo>
                  <a:pt x="490610" y="908698"/>
                </a:lnTo>
                <a:lnTo>
                  <a:pt x="510107" y="861727"/>
                </a:lnTo>
                <a:lnTo>
                  <a:pt x="531485" y="811115"/>
                </a:lnTo>
                <a:lnTo>
                  <a:pt x="554586" y="757449"/>
                </a:lnTo>
                <a:lnTo>
                  <a:pt x="579253" y="701318"/>
                </a:lnTo>
                <a:lnTo>
                  <a:pt x="605327" y="643307"/>
                </a:lnTo>
                <a:lnTo>
                  <a:pt x="632652" y="584004"/>
                </a:lnTo>
                <a:lnTo>
                  <a:pt x="661068" y="523997"/>
                </a:lnTo>
                <a:lnTo>
                  <a:pt x="690419" y="463872"/>
                </a:lnTo>
                <a:lnTo>
                  <a:pt x="720546" y="404216"/>
                </a:lnTo>
                <a:lnTo>
                  <a:pt x="751291" y="345618"/>
                </a:lnTo>
                <a:lnTo>
                  <a:pt x="782498" y="288663"/>
                </a:lnTo>
                <a:lnTo>
                  <a:pt x="814007" y="233940"/>
                </a:lnTo>
                <a:lnTo>
                  <a:pt x="845662" y="182035"/>
                </a:lnTo>
                <a:lnTo>
                  <a:pt x="877304" y="133535"/>
                </a:lnTo>
                <a:lnTo>
                  <a:pt x="908775" y="89028"/>
                </a:lnTo>
                <a:lnTo>
                  <a:pt x="939919" y="49102"/>
                </a:lnTo>
                <a:lnTo>
                  <a:pt x="945099" y="40070"/>
                </a:lnTo>
                <a:lnTo>
                  <a:pt x="946867" y="30178"/>
                </a:lnTo>
                <a:lnTo>
                  <a:pt x="946800" y="2977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94354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94359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6581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96593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16594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1659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9658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96588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9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64865" y="10312706"/>
            <a:ext cx="1493520" cy="981075"/>
          </a:xfrm>
          <a:custGeom>
            <a:avLst/>
            <a:gdLst/>
            <a:ahLst/>
            <a:cxnLst/>
            <a:rect l="l" t="t" r="r" b="b"/>
            <a:pathLst>
              <a:path w="1493520" h="981075">
                <a:moveTo>
                  <a:pt x="464949" y="0"/>
                </a:moveTo>
                <a:lnTo>
                  <a:pt x="293297" y="88819"/>
                </a:lnTo>
                <a:lnTo>
                  <a:pt x="161645" y="386078"/>
                </a:lnTo>
                <a:lnTo>
                  <a:pt x="0" y="980874"/>
                </a:lnTo>
                <a:lnTo>
                  <a:pt x="1493190" y="980874"/>
                </a:lnTo>
                <a:lnTo>
                  <a:pt x="1264049" y="397422"/>
                </a:lnTo>
                <a:lnTo>
                  <a:pt x="1019906" y="119069"/>
                </a:lnTo>
                <a:lnTo>
                  <a:pt x="825755" y="34031"/>
                </a:lnTo>
                <a:lnTo>
                  <a:pt x="746595" y="30526"/>
                </a:lnTo>
                <a:lnTo>
                  <a:pt x="46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49211" y="10326827"/>
            <a:ext cx="1524635" cy="982344"/>
          </a:xfrm>
          <a:custGeom>
            <a:avLst/>
            <a:gdLst/>
            <a:ahLst/>
            <a:cxnLst/>
            <a:rect l="l" t="t" r="r" b="b"/>
            <a:pathLst>
              <a:path w="1524635" h="982345">
                <a:moveTo>
                  <a:pt x="744996" y="0"/>
                </a:moveTo>
                <a:lnTo>
                  <a:pt x="669097" y="7176"/>
                </a:lnTo>
                <a:lnTo>
                  <a:pt x="614252" y="22358"/>
                </a:lnTo>
                <a:lnTo>
                  <a:pt x="550679" y="49758"/>
                </a:lnTo>
                <a:lnTo>
                  <a:pt x="480278" y="92739"/>
                </a:lnTo>
                <a:lnTo>
                  <a:pt x="449653" y="115790"/>
                </a:lnTo>
                <a:lnTo>
                  <a:pt x="419709" y="141032"/>
                </a:lnTo>
                <a:lnTo>
                  <a:pt x="390451" y="168458"/>
                </a:lnTo>
                <a:lnTo>
                  <a:pt x="361881" y="198063"/>
                </a:lnTo>
                <a:lnTo>
                  <a:pt x="334003" y="229840"/>
                </a:lnTo>
                <a:lnTo>
                  <a:pt x="306820" y="263783"/>
                </a:lnTo>
                <a:lnTo>
                  <a:pt x="280336" y="299885"/>
                </a:lnTo>
                <a:lnTo>
                  <a:pt x="254553" y="338142"/>
                </a:lnTo>
                <a:lnTo>
                  <a:pt x="229477" y="378546"/>
                </a:lnTo>
                <a:lnTo>
                  <a:pt x="205108" y="421092"/>
                </a:lnTo>
                <a:lnTo>
                  <a:pt x="181452" y="465774"/>
                </a:lnTo>
                <a:lnTo>
                  <a:pt x="158512" y="512585"/>
                </a:lnTo>
                <a:lnTo>
                  <a:pt x="136290" y="561520"/>
                </a:lnTo>
                <a:lnTo>
                  <a:pt x="114791" y="612572"/>
                </a:lnTo>
                <a:lnTo>
                  <a:pt x="94017" y="665735"/>
                </a:lnTo>
                <a:lnTo>
                  <a:pt x="73973" y="721003"/>
                </a:lnTo>
                <a:lnTo>
                  <a:pt x="54660" y="778370"/>
                </a:lnTo>
                <a:lnTo>
                  <a:pt x="36084" y="837831"/>
                </a:lnTo>
                <a:lnTo>
                  <a:pt x="18246" y="899378"/>
                </a:lnTo>
                <a:lnTo>
                  <a:pt x="1151" y="963005"/>
                </a:lnTo>
                <a:lnTo>
                  <a:pt x="0" y="967487"/>
                </a:lnTo>
                <a:lnTo>
                  <a:pt x="973" y="972272"/>
                </a:lnTo>
                <a:lnTo>
                  <a:pt x="6638" y="979570"/>
                </a:lnTo>
                <a:lnTo>
                  <a:pt x="11015" y="981717"/>
                </a:lnTo>
                <a:lnTo>
                  <a:pt x="1513493" y="981717"/>
                </a:lnTo>
                <a:lnTo>
                  <a:pt x="1517859" y="979570"/>
                </a:lnTo>
                <a:lnTo>
                  <a:pt x="1523524" y="972272"/>
                </a:lnTo>
                <a:lnTo>
                  <a:pt x="1524508" y="967487"/>
                </a:lnTo>
                <a:lnTo>
                  <a:pt x="1523346" y="963005"/>
                </a:lnTo>
                <a:lnTo>
                  <a:pt x="1520330" y="951780"/>
                </a:lnTo>
                <a:lnTo>
                  <a:pt x="35035" y="951780"/>
                </a:lnTo>
                <a:lnTo>
                  <a:pt x="56884" y="873237"/>
                </a:lnTo>
                <a:lnTo>
                  <a:pt x="79525" y="799358"/>
                </a:lnTo>
                <a:lnTo>
                  <a:pt x="102864" y="730002"/>
                </a:lnTo>
                <a:lnTo>
                  <a:pt x="126809" y="665027"/>
                </a:lnTo>
                <a:lnTo>
                  <a:pt x="151265" y="604288"/>
                </a:lnTo>
                <a:lnTo>
                  <a:pt x="176140" y="547644"/>
                </a:lnTo>
                <a:lnTo>
                  <a:pt x="201339" y="494952"/>
                </a:lnTo>
                <a:lnTo>
                  <a:pt x="226770" y="446070"/>
                </a:lnTo>
                <a:lnTo>
                  <a:pt x="252338" y="400854"/>
                </a:lnTo>
                <a:lnTo>
                  <a:pt x="277951" y="359162"/>
                </a:lnTo>
                <a:lnTo>
                  <a:pt x="303514" y="320852"/>
                </a:lnTo>
                <a:lnTo>
                  <a:pt x="328935" y="285780"/>
                </a:lnTo>
                <a:lnTo>
                  <a:pt x="354120" y="253805"/>
                </a:lnTo>
                <a:lnTo>
                  <a:pt x="378976" y="224782"/>
                </a:lnTo>
                <a:lnTo>
                  <a:pt x="427325" y="175027"/>
                </a:lnTo>
                <a:lnTo>
                  <a:pt x="473235" y="135374"/>
                </a:lnTo>
                <a:lnTo>
                  <a:pt x="565615" y="75877"/>
                </a:lnTo>
                <a:lnTo>
                  <a:pt x="628788" y="49341"/>
                </a:lnTo>
                <a:lnTo>
                  <a:pt x="682108" y="35503"/>
                </a:lnTo>
                <a:lnTo>
                  <a:pt x="723314" y="30451"/>
                </a:lnTo>
                <a:lnTo>
                  <a:pt x="774337" y="30305"/>
                </a:lnTo>
                <a:lnTo>
                  <a:pt x="774497" y="30291"/>
                </a:lnTo>
                <a:lnTo>
                  <a:pt x="928653" y="30291"/>
                </a:lnTo>
                <a:lnTo>
                  <a:pt x="910236" y="22354"/>
                </a:lnTo>
                <a:lnTo>
                  <a:pt x="855392" y="7176"/>
                </a:lnTo>
                <a:lnTo>
                  <a:pt x="814159" y="1275"/>
                </a:lnTo>
                <a:lnTo>
                  <a:pt x="762249" y="1275"/>
                </a:lnTo>
                <a:lnTo>
                  <a:pt x="744996" y="0"/>
                </a:lnTo>
                <a:close/>
              </a:path>
              <a:path w="1524635" h="982345">
                <a:moveTo>
                  <a:pt x="928653" y="30291"/>
                </a:moveTo>
                <a:lnTo>
                  <a:pt x="774497" y="30291"/>
                </a:lnTo>
                <a:lnTo>
                  <a:pt x="801185" y="30432"/>
                </a:lnTo>
                <a:lnTo>
                  <a:pt x="842449" y="35503"/>
                </a:lnTo>
                <a:lnTo>
                  <a:pt x="895765" y="49351"/>
                </a:lnTo>
                <a:lnTo>
                  <a:pt x="958887" y="75880"/>
                </a:lnTo>
                <a:lnTo>
                  <a:pt x="1029445" y="118979"/>
                </a:lnTo>
                <a:lnTo>
                  <a:pt x="1073858" y="154009"/>
                </a:lnTo>
                <a:lnTo>
                  <a:pt x="1121084" y="198571"/>
                </a:lnTo>
                <a:lnTo>
                  <a:pt x="1170375" y="253805"/>
                </a:lnTo>
                <a:lnTo>
                  <a:pt x="1195562" y="285780"/>
                </a:lnTo>
                <a:lnTo>
                  <a:pt x="1220984" y="320852"/>
                </a:lnTo>
                <a:lnTo>
                  <a:pt x="1246549" y="359162"/>
                </a:lnTo>
                <a:lnTo>
                  <a:pt x="1272162" y="400854"/>
                </a:lnTo>
                <a:lnTo>
                  <a:pt x="1297731" y="446070"/>
                </a:lnTo>
                <a:lnTo>
                  <a:pt x="1323162" y="494952"/>
                </a:lnTo>
                <a:lnTo>
                  <a:pt x="1348362" y="547644"/>
                </a:lnTo>
                <a:lnTo>
                  <a:pt x="1373236" y="604288"/>
                </a:lnTo>
                <a:lnTo>
                  <a:pt x="1397692" y="665027"/>
                </a:lnTo>
                <a:lnTo>
                  <a:pt x="1421636" y="730002"/>
                </a:lnTo>
                <a:lnTo>
                  <a:pt x="1444975" y="799358"/>
                </a:lnTo>
                <a:lnTo>
                  <a:pt x="1467615" y="873237"/>
                </a:lnTo>
                <a:lnTo>
                  <a:pt x="1489462" y="951780"/>
                </a:lnTo>
                <a:lnTo>
                  <a:pt x="1520330" y="951780"/>
                </a:lnTo>
                <a:lnTo>
                  <a:pt x="1506249" y="899378"/>
                </a:lnTo>
                <a:lnTo>
                  <a:pt x="1488411" y="837831"/>
                </a:lnTo>
                <a:lnTo>
                  <a:pt x="1469833" y="778370"/>
                </a:lnTo>
                <a:lnTo>
                  <a:pt x="1450521" y="721003"/>
                </a:lnTo>
                <a:lnTo>
                  <a:pt x="1430475" y="665735"/>
                </a:lnTo>
                <a:lnTo>
                  <a:pt x="1409701" y="612572"/>
                </a:lnTo>
                <a:lnTo>
                  <a:pt x="1388202" y="561520"/>
                </a:lnTo>
                <a:lnTo>
                  <a:pt x="1365981" y="512585"/>
                </a:lnTo>
                <a:lnTo>
                  <a:pt x="1343040" y="465774"/>
                </a:lnTo>
                <a:lnTo>
                  <a:pt x="1319385" y="421092"/>
                </a:lnTo>
                <a:lnTo>
                  <a:pt x="1295017" y="378546"/>
                </a:lnTo>
                <a:lnTo>
                  <a:pt x="1269941" y="338142"/>
                </a:lnTo>
                <a:lnTo>
                  <a:pt x="1244159" y="299885"/>
                </a:lnTo>
                <a:lnTo>
                  <a:pt x="1217675" y="263783"/>
                </a:lnTo>
                <a:lnTo>
                  <a:pt x="1190493" y="229840"/>
                </a:lnTo>
                <a:lnTo>
                  <a:pt x="1162615" y="198063"/>
                </a:lnTo>
                <a:lnTo>
                  <a:pt x="1134046" y="168458"/>
                </a:lnTo>
                <a:lnTo>
                  <a:pt x="1104788" y="141032"/>
                </a:lnTo>
                <a:lnTo>
                  <a:pt x="1074844" y="115790"/>
                </a:lnTo>
                <a:lnTo>
                  <a:pt x="1044219" y="92739"/>
                </a:lnTo>
                <a:lnTo>
                  <a:pt x="973811" y="49752"/>
                </a:lnTo>
                <a:lnTo>
                  <a:pt x="928653" y="30291"/>
                </a:lnTo>
                <a:close/>
              </a:path>
              <a:path w="1524635" h="982345">
                <a:moveTo>
                  <a:pt x="774337" y="30305"/>
                </a:moveTo>
                <a:lnTo>
                  <a:pt x="750006" y="30305"/>
                </a:lnTo>
                <a:lnTo>
                  <a:pt x="759819" y="31180"/>
                </a:lnTo>
                <a:lnTo>
                  <a:pt x="761400" y="31432"/>
                </a:lnTo>
                <a:lnTo>
                  <a:pt x="763076" y="31432"/>
                </a:lnTo>
                <a:lnTo>
                  <a:pt x="764688" y="31180"/>
                </a:lnTo>
                <a:lnTo>
                  <a:pt x="774337" y="30305"/>
                </a:lnTo>
                <a:close/>
              </a:path>
              <a:path w="1524635" h="982345">
                <a:moveTo>
                  <a:pt x="779500" y="5"/>
                </a:moveTo>
                <a:lnTo>
                  <a:pt x="762249" y="1275"/>
                </a:lnTo>
                <a:lnTo>
                  <a:pt x="814159" y="1275"/>
                </a:lnTo>
                <a:lnTo>
                  <a:pt x="811181" y="849"/>
                </a:lnTo>
                <a:lnTo>
                  <a:pt x="779500" y="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9291" y="10796525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9283" y="10796530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44834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44839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00377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00374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55921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5591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11460" y="10267693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6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11463" y="10267687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74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67003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6700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22543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22553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78091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78088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33630" y="1081430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33633" y="10814309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11455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50491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1455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4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950487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25410" y="10969851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25416" y="10969849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9291" y="10755796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4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89278" y="10755793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56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49844" y="10541732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19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49842" y="10541747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07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23390" y="9791460"/>
            <a:ext cx="1576705" cy="1502410"/>
          </a:xfrm>
          <a:custGeom>
            <a:avLst/>
            <a:gdLst/>
            <a:ahLst/>
            <a:cxnLst/>
            <a:rect l="l" t="t" r="r" b="b"/>
            <a:pathLst>
              <a:path w="1576704" h="1502409">
                <a:moveTo>
                  <a:pt x="490786" y="0"/>
                </a:moveTo>
                <a:lnTo>
                  <a:pt x="309601" y="140525"/>
                </a:lnTo>
                <a:lnTo>
                  <a:pt x="170633" y="595429"/>
                </a:lnTo>
                <a:lnTo>
                  <a:pt x="0" y="1502117"/>
                </a:lnTo>
                <a:lnTo>
                  <a:pt x="41475" y="1502117"/>
                </a:lnTo>
                <a:lnTo>
                  <a:pt x="270615" y="918667"/>
                </a:lnTo>
                <a:lnTo>
                  <a:pt x="514759" y="640318"/>
                </a:lnTo>
                <a:lnTo>
                  <a:pt x="708909" y="555283"/>
                </a:lnTo>
                <a:lnTo>
                  <a:pt x="788070" y="551780"/>
                </a:lnTo>
                <a:lnTo>
                  <a:pt x="1069715" y="521247"/>
                </a:lnTo>
                <a:lnTo>
                  <a:pt x="1280936" y="521247"/>
                </a:lnTo>
                <a:lnTo>
                  <a:pt x="1076558" y="180090"/>
                </a:lnTo>
                <a:lnTo>
                  <a:pt x="871626" y="44509"/>
                </a:lnTo>
                <a:lnTo>
                  <a:pt x="788070" y="36445"/>
                </a:lnTo>
                <a:lnTo>
                  <a:pt x="490786" y="0"/>
                </a:lnTo>
                <a:close/>
              </a:path>
              <a:path w="1576704" h="1502409">
                <a:moveTo>
                  <a:pt x="1280936" y="521247"/>
                </a:moveTo>
                <a:lnTo>
                  <a:pt x="1069715" y="521247"/>
                </a:lnTo>
                <a:lnTo>
                  <a:pt x="1241367" y="610063"/>
                </a:lnTo>
                <a:lnTo>
                  <a:pt x="1373020" y="907322"/>
                </a:lnTo>
                <a:lnTo>
                  <a:pt x="1534665" y="1502117"/>
                </a:lnTo>
                <a:lnTo>
                  <a:pt x="1576140" y="1502117"/>
                </a:lnTo>
                <a:lnTo>
                  <a:pt x="1334264" y="610266"/>
                </a:lnTo>
                <a:lnTo>
                  <a:pt x="1280936" y="521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07873" y="9822644"/>
            <a:ext cx="1607820" cy="1485900"/>
          </a:xfrm>
          <a:custGeom>
            <a:avLst/>
            <a:gdLst/>
            <a:ahLst/>
            <a:cxnLst/>
            <a:rect l="l" t="t" r="r" b="b"/>
            <a:pathLst>
              <a:path w="1607820" h="1485900">
                <a:moveTo>
                  <a:pt x="869762" y="0"/>
                </a:moveTo>
                <a:lnTo>
                  <a:pt x="737419" y="0"/>
                </a:lnTo>
                <a:lnTo>
                  <a:pt x="677756" y="12700"/>
                </a:lnTo>
                <a:lnTo>
                  <a:pt x="604578" y="63500"/>
                </a:lnTo>
                <a:lnTo>
                  <a:pt x="587339" y="76200"/>
                </a:lnTo>
                <a:lnTo>
                  <a:pt x="569714" y="88900"/>
                </a:lnTo>
                <a:lnTo>
                  <a:pt x="551732" y="101600"/>
                </a:lnTo>
                <a:lnTo>
                  <a:pt x="533420" y="114300"/>
                </a:lnTo>
                <a:lnTo>
                  <a:pt x="514808" y="139700"/>
                </a:lnTo>
                <a:lnTo>
                  <a:pt x="495922" y="152400"/>
                </a:lnTo>
                <a:lnTo>
                  <a:pt x="476791" y="177800"/>
                </a:lnTo>
                <a:lnTo>
                  <a:pt x="457443" y="203200"/>
                </a:lnTo>
                <a:lnTo>
                  <a:pt x="437905" y="228600"/>
                </a:lnTo>
                <a:lnTo>
                  <a:pt x="418207" y="254000"/>
                </a:lnTo>
                <a:lnTo>
                  <a:pt x="378438" y="304800"/>
                </a:lnTo>
                <a:lnTo>
                  <a:pt x="278158" y="495300"/>
                </a:lnTo>
                <a:lnTo>
                  <a:pt x="258178" y="546100"/>
                </a:lnTo>
                <a:lnTo>
                  <a:pt x="238290" y="596900"/>
                </a:lnTo>
                <a:lnTo>
                  <a:pt x="218521" y="647700"/>
                </a:lnTo>
                <a:lnTo>
                  <a:pt x="198899" y="698500"/>
                </a:lnTo>
                <a:lnTo>
                  <a:pt x="179452" y="749300"/>
                </a:lnTo>
                <a:lnTo>
                  <a:pt x="160208" y="812800"/>
                </a:lnTo>
                <a:lnTo>
                  <a:pt x="141195" y="876300"/>
                </a:lnTo>
                <a:lnTo>
                  <a:pt x="122441" y="939800"/>
                </a:lnTo>
                <a:lnTo>
                  <a:pt x="103975" y="1003300"/>
                </a:lnTo>
                <a:lnTo>
                  <a:pt x="85823" y="1066800"/>
                </a:lnTo>
                <a:lnTo>
                  <a:pt x="68015" y="1143000"/>
                </a:lnTo>
                <a:lnTo>
                  <a:pt x="50578" y="1219200"/>
                </a:lnTo>
                <a:lnTo>
                  <a:pt x="33540" y="1308100"/>
                </a:lnTo>
                <a:lnTo>
                  <a:pt x="16930" y="1384300"/>
                </a:lnTo>
                <a:lnTo>
                  <a:pt x="774" y="1473200"/>
                </a:lnTo>
                <a:lnTo>
                  <a:pt x="0" y="1473200"/>
                </a:lnTo>
                <a:lnTo>
                  <a:pt x="1183" y="1485900"/>
                </a:lnTo>
                <a:lnTo>
                  <a:pt x="71474" y="1485900"/>
                </a:lnTo>
                <a:lnTo>
                  <a:pt x="78409" y="1460500"/>
                </a:lnTo>
                <a:lnTo>
                  <a:pt x="33423" y="1460500"/>
                </a:lnTo>
                <a:lnTo>
                  <a:pt x="49845" y="1371600"/>
                </a:lnTo>
                <a:lnTo>
                  <a:pt x="66713" y="1295400"/>
                </a:lnTo>
                <a:lnTo>
                  <a:pt x="83997" y="1206500"/>
                </a:lnTo>
                <a:lnTo>
                  <a:pt x="101668" y="1130300"/>
                </a:lnTo>
                <a:lnTo>
                  <a:pt x="119696" y="1066800"/>
                </a:lnTo>
                <a:lnTo>
                  <a:pt x="138054" y="990600"/>
                </a:lnTo>
                <a:lnTo>
                  <a:pt x="156711" y="927100"/>
                </a:lnTo>
                <a:lnTo>
                  <a:pt x="175640" y="863600"/>
                </a:lnTo>
                <a:lnTo>
                  <a:pt x="194810" y="800100"/>
                </a:lnTo>
                <a:lnTo>
                  <a:pt x="214194" y="736600"/>
                </a:lnTo>
                <a:lnTo>
                  <a:pt x="233761" y="685800"/>
                </a:lnTo>
                <a:lnTo>
                  <a:pt x="253483" y="635000"/>
                </a:lnTo>
                <a:lnTo>
                  <a:pt x="273331" y="584200"/>
                </a:lnTo>
                <a:lnTo>
                  <a:pt x="293276" y="533400"/>
                </a:lnTo>
                <a:lnTo>
                  <a:pt x="393439" y="342900"/>
                </a:lnTo>
                <a:lnTo>
                  <a:pt x="413356" y="304800"/>
                </a:lnTo>
                <a:lnTo>
                  <a:pt x="452843" y="254000"/>
                </a:lnTo>
                <a:lnTo>
                  <a:pt x="472355" y="228600"/>
                </a:lnTo>
                <a:lnTo>
                  <a:pt x="491674" y="203200"/>
                </a:lnTo>
                <a:lnTo>
                  <a:pt x="510770" y="177800"/>
                </a:lnTo>
                <a:lnTo>
                  <a:pt x="529615" y="165100"/>
                </a:lnTo>
                <a:lnTo>
                  <a:pt x="548181" y="139700"/>
                </a:lnTo>
                <a:lnTo>
                  <a:pt x="566436" y="127000"/>
                </a:lnTo>
                <a:lnTo>
                  <a:pt x="584354" y="114300"/>
                </a:lnTo>
                <a:lnTo>
                  <a:pt x="601905" y="101600"/>
                </a:lnTo>
                <a:lnTo>
                  <a:pt x="619059" y="88900"/>
                </a:lnTo>
                <a:lnTo>
                  <a:pt x="692033" y="50800"/>
                </a:lnTo>
                <a:lnTo>
                  <a:pt x="749303" y="25400"/>
                </a:lnTo>
                <a:lnTo>
                  <a:pt x="947712" y="25400"/>
                </a:lnTo>
                <a:lnTo>
                  <a:pt x="929420" y="12700"/>
                </a:lnTo>
                <a:lnTo>
                  <a:pt x="869762" y="0"/>
                </a:lnTo>
                <a:close/>
              </a:path>
              <a:path w="1607820" h="1485900">
                <a:moveTo>
                  <a:pt x="983362" y="546100"/>
                </a:moveTo>
                <a:lnTo>
                  <a:pt x="883724" y="546100"/>
                </a:lnTo>
                <a:lnTo>
                  <a:pt x="937077" y="558800"/>
                </a:lnTo>
                <a:lnTo>
                  <a:pt x="1000218" y="584200"/>
                </a:lnTo>
                <a:lnTo>
                  <a:pt x="1070784" y="635000"/>
                </a:lnTo>
                <a:lnTo>
                  <a:pt x="1091736" y="647700"/>
                </a:lnTo>
                <a:lnTo>
                  <a:pt x="1113429" y="660400"/>
                </a:lnTo>
                <a:lnTo>
                  <a:pt x="1135778" y="685800"/>
                </a:lnTo>
                <a:lnTo>
                  <a:pt x="1158701" y="711200"/>
                </a:lnTo>
                <a:lnTo>
                  <a:pt x="1182115" y="723900"/>
                </a:lnTo>
                <a:lnTo>
                  <a:pt x="1205936" y="762000"/>
                </a:lnTo>
                <a:lnTo>
                  <a:pt x="1230082" y="787400"/>
                </a:lnTo>
                <a:lnTo>
                  <a:pt x="1254469" y="825500"/>
                </a:lnTo>
                <a:lnTo>
                  <a:pt x="1279014" y="850900"/>
                </a:lnTo>
                <a:lnTo>
                  <a:pt x="1303635" y="889000"/>
                </a:lnTo>
                <a:lnTo>
                  <a:pt x="1328248" y="939800"/>
                </a:lnTo>
                <a:lnTo>
                  <a:pt x="1352770" y="977900"/>
                </a:lnTo>
                <a:lnTo>
                  <a:pt x="1377118" y="1028700"/>
                </a:lnTo>
                <a:lnTo>
                  <a:pt x="1401209" y="1079500"/>
                </a:lnTo>
                <a:lnTo>
                  <a:pt x="1424959" y="1143000"/>
                </a:lnTo>
                <a:lnTo>
                  <a:pt x="1448287" y="1193800"/>
                </a:lnTo>
                <a:lnTo>
                  <a:pt x="1471108" y="1270000"/>
                </a:lnTo>
                <a:lnTo>
                  <a:pt x="1493339" y="1333500"/>
                </a:lnTo>
                <a:lnTo>
                  <a:pt x="1514898" y="1409700"/>
                </a:lnTo>
                <a:lnTo>
                  <a:pt x="1535701" y="1485900"/>
                </a:lnTo>
                <a:lnTo>
                  <a:pt x="1606003" y="1485900"/>
                </a:lnTo>
                <a:lnTo>
                  <a:pt x="1607197" y="1473200"/>
                </a:lnTo>
                <a:lnTo>
                  <a:pt x="1606411" y="1473200"/>
                </a:lnTo>
                <a:lnTo>
                  <a:pt x="1604103" y="1460500"/>
                </a:lnTo>
                <a:lnTo>
                  <a:pt x="1561763" y="1460500"/>
                </a:lnTo>
                <a:lnTo>
                  <a:pt x="1544691" y="1397000"/>
                </a:lnTo>
                <a:lnTo>
                  <a:pt x="1526890" y="1333500"/>
                </a:lnTo>
                <a:lnTo>
                  <a:pt x="1508363" y="1282700"/>
                </a:lnTo>
                <a:lnTo>
                  <a:pt x="1489113" y="1219200"/>
                </a:lnTo>
                <a:lnTo>
                  <a:pt x="1469145" y="1168400"/>
                </a:lnTo>
                <a:lnTo>
                  <a:pt x="1448461" y="1117600"/>
                </a:lnTo>
                <a:lnTo>
                  <a:pt x="1427064" y="1066800"/>
                </a:lnTo>
                <a:lnTo>
                  <a:pt x="1404958" y="1016000"/>
                </a:lnTo>
                <a:lnTo>
                  <a:pt x="1382146" y="977900"/>
                </a:lnTo>
                <a:lnTo>
                  <a:pt x="1358631" y="927100"/>
                </a:lnTo>
                <a:lnTo>
                  <a:pt x="1334417" y="889000"/>
                </a:lnTo>
                <a:lnTo>
                  <a:pt x="1309507" y="850900"/>
                </a:lnTo>
                <a:lnTo>
                  <a:pt x="1283903" y="812800"/>
                </a:lnTo>
                <a:lnTo>
                  <a:pt x="1257611" y="774700"/>
                </a:lnTo>
                <a:lnTo>
                  <a:pt x="1230632" y="736600"/>
                </a:lnTo>
                <a:lnTo>
                  <a:pt x="1202970" y="711200"/>
                </a:lnTo>
                <a:lnTo>
                  <a:pt x="1174628" y="673100"/>
                </a:lnTo>
                <a:lnTo>
                  <a:pt x="1145610" y="647700"/>
                </a:lnTo>
                <a:lnTo>
                  <a:pt x="1115919" y="622300"/>
                </a:lnTo>
                <a:lnTo>
                  <a:pt x="1085558" y="609600"/>
                </a:lnTo>
                <a:lnTo>
                  <a:pt x="1015150" y="558800"/>
                </a:lnTo>
                <a:lnTo>
                  <a:pt x="983362" y="546100"/>
                </a:lnTo>
                <a:close/>
              </a:path>
              <a:path w="1607820" h="1485900">
                <a:moveTo>
                  <a:pt x="852520" y="508000"/>
                </a:moveTo>
                <a:lnTo>
                  <a:pt x="754651" y="508000"/>
                </a:lnTo>
                <a:lnTo>
                  <a:pt x="710436" y="520700"/>
                </a:lnTo>
                <a:lnTo>
                  <a:pt x="655591" y="533400"/>
                </a:lnTo>
                <a:lnTo>
                  <a:pt x="592018" y="558800"/>
                </a:lnTo>
                <a:lnTo>
                  <a:pt x="521617" y="609600"/>
                </a:lnTo>
                <a:lnTo>
                  <a:pt x="491256" y="622300"/>
                </a:lnTo>
                <a:lnTo>
                  <a:pt x="461565" y="647700"/>
                </a:lnTo>
                <a:lnTo>
                  <a:pt x="432547" y="673100"/>
                </a:lnTo>
                <a:lnTo>
                  <a:pt x="404205" y="711200"/>
                </a:lnTo>
                <a:lnTo>
                  <a:pt x="376543" y="736600"/>
                </a:lnTo>
                <a:lnTo>
                  <a:pt x="349564" y="774700"/>
                </a:lnTo>
                <a:lnTo>
                  <a:pt x="323272" y="812800"/>
                </a:lnTo>
                <a:lnTo>
                  <a:pt x="297669" y="850900"/>
                </a:lnTo>
                <a:lnTo>
                  <a:pt x="272758" y="889000"/>
                </a:lnTo>
                <a:lnTo>
                  <a:pt x="248544" y="927100"/>
                </a:lnTo>
                <a:lnTo>
                  <a:pt x="225030" y="977900"/>
                </a:lnTo>
                <a:lnTo>
                  <a:pt x="202218" y="1016000"/>
                </a:lnTo>
                <a:lnTo>
                  <a:pt x="180111" y="1066800"/>
                </a:lnTo>
                <a:lnTo>
                  <a:pt x="158715" y="1117600"/>
                </a:lnTo>
                <a:lnTo>
                  <a:pt x="138030" y="1168400"/>
                </a:lnTo>
                <a:lnTo>
                  <a:pt x="118062" y="1219200"/>
                </a:lnTo>
                <a:lnTo>
                  <a:pt x="98812" y="1282700"/>
                </a:lnTo>
                <a:lnTo>
                  <a:pt x="80285" y="1333500"/>
                </a:lnTo>
                <a:lnTo>
                  <a:pt x="62484" y="1397000"/>
                </a:lnTo>
                <a:lnTo>
                  <a:pt x="45412" y="1460500"/>
                </a:lnTo>
                <a:lnTo>
                  <a:pt x="78409" y="1460500"/>
                </a:lnTo>
                <a:lnTo>
                  <a:pt x="92278" y="1409700"/>
                </a:lnTo>
                <a:lnTo>
                  <a:pt x="113839" y="1333500"/>
                </a:lnTo>
                <a:lnTo>
                  <a:pt x="136071" y="1270000"/>
                </a:lnTo>
                <a:lnTo>
                  <a:pt x="158892" y="1193800"/>
                </a:lnTo>
                <a:lnTo>
                  <a:pt x="182220" y="1143000"/>
                </a:lnTo>
                <a:lnTo>
                  <a:pt x="205971" y="1079500"/>
                </a:lnTo>
                <a:lnTo>
                  <a:pt x="230061" y="1028700"/>
                </a:lnTo>
                <a:lnTo>
                  <a:pt x="254409" y="977900"/>
                </a:lnTo>
                <a:lnTo>
                  <a:pt x="278930" y="939800"/>
                </a:lnTo>
                <a:lnTo>
                  <a:pt x="303543" y="889000"/>
                </a:lnTo>
                <a:lnTo>
                  <a:pt x="328162" y="850900"/>
                </a:lnTo>
                <a:lnTo>
                  <a:pt x="352707" y="825500"/>
                </a:lnTo>
                <a:lnTo>
                  <a:pt x="377093" y="787400"/>
                </a:lnTo>
                <a:lnTo>
                  <a:pt x="401238" y="762000"/>
                </a:lnTo>
                <a:lnTo>
                  <a:pt x="425058" y="723900"/>
                </a:lnTo>
                <a:lnTo>
                  <a:pt x="448470" y="711200"/>
                </a:lnTo>
                <a:lnTo>
                  <a:pt x="471391" y="685800"/>
                </a:lnTo>
                <a:lnTo>
                  <a:pt x="493739" y="660400"/>
                </a:lnTo>
                <a:lnTo>
                  <a:pt x="515430" y="647700"/>
                </a:lnTo>
                <a:lnTo>
                  <a:pt x="536381" y="635000"/>
                </a:lnTo>
                <a:lnTo>
                  <a:pt x="606946" y="584200"/>
                </a:lnTo>
                <a:lnTo>
                  <a:pt x="670084" y="558800"/>
                </a:lnTo>
                <a:lnTo>
                  <a:pt x="723433" y="546100"/>
                </a:lnTo>
                <a:lnTo>
                  <a:pt x="983362" y="546100"/>
                </a:lnTo>
                <a:lnTo>
                  <a:pt x="951575" y="533400"/>
                </a:lnTo>
                <a:lnTo>
                  <a:pt x="896731" y="520700"/>
                </a:lnTo>
                <a:lnTo>
                  <a:pt x="852520" y="508000"/>
                </a:lnTo>
                <a:close/>
              </a:path>
              <a:path w="1607820" h="1485900">
                <a:moveTo>
                  <a:pt x="947712" y="25400"/>
                </a:moveTo>
                <a:lnTo>
                  <a:pt x="857875" y="25400"/>
                </a:lnTo>
                <a:lnTo>
                  <a:pt x="915144" y="50800"/>
                </a:lnTo>
                <a:lnTo>
                  <a:pt x="988116" y="88900"/>
                </a:lnTo>
                <a:lnTo>
                  <a:pt x="1005270" y="101600"/>
                </a:lnTo>
                <a:lnTo>
                  <a:pt x="1022821" y="114300"/>
                </a:lnTo>
                <a:lnTo>
                  <a:pt x="1040739" y="127000"/>
                </a:lnTo>
                <a:lnTo>
                  <a:pt x="1058995" y="139700"/>
                </a:lnTo>
                <a:lnTo>
                  <a:pt x="1077560" y="165100"/>
                </a:lnTo>
                <a:lnTo>
                  <a:pt x="1096405" y="177800"/>
                </a:lnTo>
                <a:lnTo>
                  <a:pt x="1115502" y="203200"/>
                </a:lnTo>
                <a:lnTo>
                  <a:pt x="1134820" y="228600"/>
                </a:lnTo>
                <a:lnTo>
                  <a:pt x="1154332" y="254000"/>
                </a:lnTo>
                <a:lnTo>
                  <a:pt x="1193819" y="304800"/>
                </a:lnTo>
                <a:lnTo>
                  <a:pt x="1213737" y="342900"/>
                </a:lnTo>
                <a:lnTo>
                  <a:pt x="1313901" y="533400"/>
                </a:lnTo>
                <a:lnTo>
                  <a:pt x="1333846" y="584200"/>
                </a:lnTo>
                <a:lnTo>
                  <a:pt x="1353695" y="635000"/>
                </a:lnTo>
                <a:lnTo>
                  <a:pt x="1373417" y="685800"/>
                </a:lnTo>
                <a:lnTo>
                  <a:pt x="1392985" y="736600"/>
                </a:lnTo>
                <a:lnTo>
                  <a:pt x="1412369" y="800100"/>
                </a:lnTo>
                <a:lnTo>
                  <a:pt x="1431540" y="863600"/>
                </a:lnTo>
                <a:lnTo>
                  <a:pt x="1450469" y="927100"/>
                </a:lnTo>
                <a:lnTo>
                  <a:pt x="1469127" y="990600"/>
                </a:lnTo>
                <a:lnTo>
                  <a:pt x="1487485" y="1066800"/>
                </a:lnTo>
                <a:lnTo>
                  <a:pt x="1505514" y="1130300"/>
                </a:lnTo>
                <a:lnTo>
                  <a:pt x="1523186" y="1206500"/>
                </a:lnTo>
                <a:lnTo>
                  <a:pt x="1540471" y="1295400"/>
                </a:lnTo>
                <a:lnTo>
                  <a:pt x="1557339" y="1371600"/>
                </a:lnTo>
                <a:lnTo>
                  <a:pt x="1573763" y="1460500"/>
                </a:lnTo>
                <a:lnTo>
                  <a:pt x="1604103" y="1460500"/>
                </a:lnTo>
                <a:lnTo>
                  <a:pt x="1590256" y="1384300"/>
                </a:lnTo>
                <a:lnTo>
                  <a:pt x="1573645" y="1308100"/>
                </a:lnTo>
                <a:lnTo>
                  <a:pt x="1556608" y="1219200"/>
                </a:lnTo>
                <a:lnTo>
                  <a:pt x="1539170" y="1143000"/>
                </a:lnTo>
                <a:lnTo>
                  <a:pt x="1521362" y="1066800"/>
                </a:lnTo>
                <a:lnTo>
                  <a:pt x="1503211" y="1003300"/>
                </a:lnTo>
                <a:lnTo>
                  <a:pt x="1484744" y="939800"/>
                </a:lnTo>
                <a:lnTo>
                  <a:pt x="1465990" y="876300"/>
                </a:lnTo>
                <a:lnTo>
                  <a:pt x="1446977" y="812800"/>
                </a:lnTo>
                <a:lnTo>
                  <a:pt x="1427733" y="749300"/>
                </a:lnTo>
                <a:lnTo>
                  <a:pt x="1408286" y="698500"/>
                </a:lnTo>
                <a:lnTo>
                  <a:pt x="1388663" y="647700"/>
                </a:lnTo>
                <a:lnTo>
                  <a:pt x="1368894" y="596900"/>
                </a:lnTo>
                <a:lnTo>
                  <a:pt x="1349005" y="546100"/>
                </a:lnTo>
                <a:lnTo>
                  <a:pt x="1329026" y="495300"/>
                </a:lnTo>
                <a:lnTo>
                  <a:pt x="1228742" y="304800"/>
                </a:lnTo>
                <a:lnTo>
                  <a:pt x="1188972" y="254000"/>
                </a:lnTo>
                <a:lnTo>
                  <a:pt x="1169273" y="228600"/>
                </a:lnTo>
                <a:lnTo>
                  <a:pt x="1149734" y="203200"/>
                </a:lnTo>
                <a:lnTo>
                  <a:pt x="1130385" y="177800"/>
                </a:lnTo>
                <a:lnTo>
                  <a:pt x="1111252" y="152400"/>
                </a:lnTo>
                <a:lnTo>
                  <a:pt x="1092365" y="139700"/>
                </a:lnTo>
                <a:lnTo>
                  <a:pt x="1073751" y="114300"/>
                </a:lnTo>
                <a:lnTo>
                  <a:pt x="1055438" y="101600"/>
                </a:lnTo>
                <a:lnTo>
                  <a:pt x="1037455" y="88900"/>
                </a:lnTo>
                <a:lnTo>
                  <a:pt x="1019828" y="76200"/>
                </a:lnTo>
                <a:lnTo>
                  <a:pt x="1002587" y="63500"/>
                </a:lnTo>
                <a:lnTo>
                  <a:pt x="947712" y="2540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11472" y="11040962"/>
            <a:ext cx="200025" cy="252729"/>
          </a:xfrm>
          <a:custGeom>
            <a:avLst/>
            <a:gdLst/>
            <a:ahLst/>
            <a:cxnLst/>
            <a:rect l="l" t="t" r="r" b="b"/>
            <a:pathLst>
              <a:path w="200025" h="252729">
                <a:moveTo>
                  <a:pt x="199983" y="252620"/>
                </a:moveTo>
                <a:lnTo>
                  <a:pt x="0" y="252620"/>
                </a:lnTo>
                <a:lnTo>
                  <a:pt x="0" y="0"/>
                </a:lnTo>
                <a:lnTo>
                  <a:pt x="199983" y="0"/>
                </a:lnTo>
                <a:lnTo>
                  <a:pt x="199983" y="252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96498" y="11025989"/>
            <a:ext cx="230504" cy="282575"/>
          </a:xfrm>
          <a:custGeom>
            <a:avLst/>
            <a:gdLst/>
            <a:ahLst/>
            <a:cxnLst/>
            <a:rect l="l" t="t" r="r" b="b"/>
            <a:pathLst>
              <a:path w="230504" h="282575">
                <a:moveTo>
                  <a:pt x="223218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275855"/>
                </a:lnTo>
                <a:lnTo>
                  <a:pt x="6701" y="282567"/>
                </a:lnTo>
                <a:lnTo>
                  <a:pt x="223218" y="282567"/>
                </a:lnTo>
                <a:lnTo>
                  <a:pt x="229919" y="275855"/>
                </a:lnTo>
                <a:lnTo>
                  <a:pt x="229919" y="252620"/>
                </a:lnTo>
                <a:lnTo>
                  <a:pt x="29946" y="252620"/>
                </a:lnTo>
                <a:lnTo>
                  <a:pt x="29946" y="29946"/>
                </a:lnTo>
                <a:lnTo>
                  <a:pt x="229919" y="29946"/>
                </a:lnTo>
                <a:lnTo>
                  <a:pt x="229919" y="6701"/>
                </a:lnTo>
                <a:lnTo>
                  <a:pt x="223218" y="0"/>
                </a:lnTo>
                <a:close/>
              </a:path>
              <a:path w="230504" h="282575">
                <a:moveTo>
                  <a:pt x="229919" y="29946"/>
                </a:moveTo>
                <a:lnTo>
                  <a:pt x="199983" y="29946"/>
                </a:lnTo>
                <a:lnTo>
                  <a:pt x="199983" y="252620"/>
                </a:lnTo>
                <a:lnTo>
                  <a:pt x="229919" y="252620"/>
                </a:lnTo>
                <a:lnTo>
                  <a:pt x="22991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5" name="Marcador de contenido 2">
            <a:extLst>
              <a:ext uri="{FF2B5EF4-FFF2-40B4-BE49-F238E27FC236}">
                <a16:creationId xmlns:a16="http://schemas.microsoft.com/office/drawing/2014/main" id="{1F00BF2C-C1D3-4B9D-A1D6-16977086C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689" y="1315719"/>
            <a:ext cx="10330354" cy="89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10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98" y="4717817"/>
            <a:ext cx="20105198" cy="100838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spc="-5" dirty="0">
              <a:solidFill>
                <a:srgbClr val="5C6F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105" y="7733628"/>
            <a:ext cx="8605583" cy="357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1455" y="11291404"/>
            <a:ext cx="5173980" cy="0"/>
          </a:xfrm>
          <a:custGeom>
            <a:avLst/>
            <a:gdLst/>
            <a:ahLst/>
            <a:cxnLst/>
            <a:rect l="l" t="t" r="r" b="b"/>
            <a:pathLst>
              <a:path w="5173980">
                <a:moveTo>
                  <a:pt x="0" y="0"/>
                </a:moveTo>
                <a:lnTo>
                  <a:pt x="517358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170" y="11291404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0406" y="11291404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0" y="0"/>
                </a:moveTo>
                <a:lnTo>
                  <a:pt x="991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457" y="11291404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05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9" y="1129140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73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4" y="11291399"/>
            <a:ext cx="9980295" cy="0"/>
          </a:xfrm>
          <a:custGeom>
            <a:avLst/>
            <a:gdLst/>
            <a:ahLst/>
            <a:cxnLst/>
            <a:rect l="l" t="t" r="r" b="b"/>
            <a:pathLst>
              <a:path w="9980295">
                <a:moveTo>
                  <a:pt x="0" y="0"/>
                </a:moveTo>
                <a:lnTo>
                  <a:pt x="998005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434" y="7692359"/>
            <a:ext cx="687070" cy="374015"/>
          </a:xfrm>
          <a:custGeom>
            <a:avLst/>
            <a:gdLst/>
            <a:ahLst/>
            <a:cxnLst/>
            <a:rect l="l" t="t" r="r" b="b"/>
            <a:pathLst>
              <a:path w="687069" h="374015">
                <a:moveTo>
                  <a:pt x="223134" y="115305"/>
                </a:moveTo>
                <a:lnTo>
                  <a:pt x="221155" y="115305"/>
                </a:lnTo>
                <a:lnTo>
                  <a:pt x="170449" y="119837"/>
                </a:lnTo>
                <a:lnTo>
                  <a:pt x="123900" y="132748"/>
                </a:lnTo>
                <a:lnTo>
                  <a:pt x="82837" y="153007"/>
                </a:lnTo>
                <a:lnTo>
                  <a:pt x="48588" y="179584"/>
                </a:lnTo>
                <a:lnTo>
                  <a:pt x="22479" y="211449"/>
                </a:lnTo>
                <a:lnTo>
                  <a:pt x="5841" y="247572"/>
                </a:lnTo>
                <a:lnTo>
                  <a:pt x="0" y="286923"/>
                </a:lnTo>
                <a:lnTo>
                  <a:pt x="2058" y="310251"/>
                </a:lnTo>
                <a:lnTo>
                  <a:pt x="8032" y="332601"/>
                </a:lnTo>
                <a:lnTo>
                  <a:pt x="17621" y="353786"/>
                </a:lnTo>
                <a:lnTo>
                  <a:pt x="30522" y="373622"/>
                </a:lnTo>
                <a:lnTo>
                  <a:pt x="679843" y="373622"/>
                </a:lnTo>
                <a:lnTo>
                  <a:pt x="682654" y="364204"/>
                </a:lnTo>
                <a:lnTo>
                  <a:pt x="684735" y="354570"/>
                </a:lnTo>
                <a:lnTo>
                  <a:pt x="686027" y="344732"/>
                </a:lnTo>
                <a:lnTo>
                  <a:pt x="686471" y="334701"/>
                </a:lnTo>
                <a:lnTo>
                  <a:pt x="678733" y="292173"/>
                </a:lnTo>
                <a:lnTo>
                  <a:pt x="657061" y="254653"/>
                </a:lnTo>
                <a:lnTo>
                  <a:pt x="623761" y="224006"/>
                </a:lnTo>
                <a:lnTo>
                  <a:pt x="581144" y="202098"/>
                </a:lnTo>
                <a:lnTo>
                  <a:pt x="585307" y="190380"/>
                </a:lnTo>
                <a:lnTo>
                  <a:pt x="588379" y="178303"/>
                </a:lnTo>
                <a:lnTo>
                  <a:pt x="590282" y="165896"/>
                </a:lnTo>
                <a:lnTo>
                  <a:pt x="590934" y="153189"/>
                </a:lnTo>
                <a:lnTo>
                  <a:pt x="584827" y="115535"/>
                </a:lnTo>
                <a:lnTo>
                  <a:pt x="227019" y="115535"/>
                </a:lnTo>
                <a:lnTo>
                  <a:pt x="225050" y="115493"/>
                </a:lnTo>
                <a:lnTo>
                  <a:pt x="223134" y="115305"/>
                </a:lnTo>
                <a:close/>
              </a:path>
              <a:path w="687069" h="374015">
                <a:moveTo>
                  <a:pt x="406039" y="0"/>
                </a:moveTo>
                <a:lnTo>
                  <a:pt x="356193" y="5644"/>
                </a:lnTo>
                <a:lnTo>
                  <a:pt x="311543" y="21555"/>
                </a:lnTo>
                <a:lnTo>
                  <a:pt x="273914" y="46197"/>
                </a:lnTo>
                <a:lnTo>
                  <a:pt x="245131" y="78036"/>
                </a:lnTo>
                <a:lnTo>
                  <a:pt x="227019" y="115535"/>
                </a:lnTo>
                <a:lnTo>
                  <a:pt x="584827" y="115535"/>
                </a:lnTo>
                <a:lnTo>
                  <a:pt x="565690" y="75875"/>
                </a:lnTo>
                <a:lnTo>
                  <a:pt x="536779" y="44871"/>
                </a:lnTo>
                <a:lnTo>
                  <a:pt x="499358" y="20916"/>
                </a:lnTo>
                <a:lnTo>
                  <a:pt x="455191" y="5472"/>
                </a:lnTo>
                <a:lnTo>
                  <a:pt x="406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466" y="7677390"/>
            <a:ext cx="716915" cy="403860"/>
          </a:xfrm>
          <a:custGeom>
            <a:avLst/>
            <a:gdLst/>
            <a:ahLst/>
            <a:cxnLst/>
            <a:rect l="l" t="t" r="r" b="b"/>
            <a:pathLst>
              <a:path w="716914" h="403859">
                <a:moveTo>
                  <a:pt x="421013" y="0"/>
                </a:moveTo>
                <a:lnTo>
                  <a:pt x="370587" y="5424"/>
                </a:lnTo>
                <a:lnTo>
                  <a:pt x="324552" y="20886"/>
                </a:lnTo>
                <a:lnTo>
                  <a:pt x="284772" y="45170"/>
                </a:lnTo>
                <a:lnTo>
                  <a:pt x="253109" y="77063"/>
                </a:lnTo>
                <a:lnTo>
                  <a:pt x="231427" y="115347"/>
                </a:lnTo>
                <a:lnTo>
                  <a:pt x="178292" y="120973"/>
                </a:lnTo>
                <a:lnTo>
                  <a:pt x="129553" y="135421"/>
                </a:lnTo>
                <a:lnTo>
                  <a:pt x="86587" y="157602"/>
                </a:lnTo>
                <a:lnTo>
                  <a:pt x="50771" y="186428"/>
                </a:lnTo>
                <a:lnTo>
                  <a:pt x="23483" y="220811"/>
                </a:lnTo>
                <a:lnTo>
                  <a:pt x="6100" y="259663"/>
                </a:lnTo>
                <a:lnTo>
                  <a:pt x="0" y="301896"/>
                </a:lnTo>
                <a:lnTo>
                  <a:pt x="2155" y="326960"/>
                </a:lnTo>
                <a:lnTo>
                  <a:pt x="19052" y="375160"/>
                </a:lnTo>
                <a:lnTo>
                  <a:pt x="40805" y="403558"/>
                </a:lnTo>
                <a:lnTo>
                  <a:pt x="701224" y="403558"/>
                </a:lnTo>
                <a:lnTo>
                  <a:pt x="706920" y="399485"/>
                </a:lnTo>
                <a:lnTo>
                  <a:pt x="708994" y="393401"/>
                </a:lnTo>
                <a:lnTo>
                  <a:pt x="712230" y="382486"/>
                </a:lnTo>
                <a:lnTo>
                  <a:pt x="714109" y="373622"/>
                </a:lnTo>
                <a:lnTo>
                  <a:pt x="53160" y="373622"/>
                </a:lnTo>
                <a:lnTo>
                  <a:pt x="43108" y="356522"/>
                </a:lnTo>
                <a:lnTo>
                  <a:pt x="35839" y="338725"/>
                </a:lnTo>
                <a:lnTo>
                  <a:pt x="31424" y="320445"/>
                </a:lnTo>
                <a:lnTo>
                  <a:pt x="29936" y="301896"/>
                </a:lnTo>
                <a:lnTo>
                  <a:pt x="37314" y="260302"/>
                </a:lnTo>
                <a:lnTo>
                  <a:pt x="58128" y="222896"/>
                </a:lnTo>
                <a:lnTo>
                  <a:pt x="90397" y="191183"/>
                </a:lnTo>
                <a:lnTo>
                  <a:pt x="132141" y="166669"/>
                </a:lnTo>
                <a:lnTo>
                  <a:pt x="181378" y="150857"/>
                </a:lnTo>
                <a:lnTo>
                  <a:pt x="236128" y="145252"/>
                </a:lnTo>
                <a:lnTo>
                  <a:pt x="249197" y="145252"/>
                </a:lnTo>
                <a:lnTo>
                  <a:pt x="254348" y="141294"/>
                </a:lnTo>
                <a:lnTo>
                  <a:pt x="279024" y="92420"/>
                </a:lnTo>
                <a:lnTo>
                  <a:pt x="316455" y="59240"/>
                </a:lnTo>
                <a:lnTo>
                  <a:pt x="364987" y="37645"/>
                </a:lnTo>
                <a:lnTo>
                  <a:pt x="421013" y="29936"/>
                </a:lnTo>
                <a:lnTo>
                  <a:pt x="532482" y="29936"/>
                </a:lnTo>
                <a:lnTo>
                  <a:pt x="521808" y="22993"/>
                </a:lnTo>
                <a:lnTo>
                  <a:pt x="474083" y="6017"/>
                </a:lnTo>
                <a:lnTo>
                  <a:pt x="421013" y="0"/>
                </a:lnTo>
                <a:close/>
              </a:path>
              <a:path w="716914" h="403859">
                <a:moveTo>
                  <a:pt x="532482" y="29936"/>
                </a:moveTo>
                <a:lnTo>
                  <a:pt x="421013" y="29936"/>
                </a:lnTo>
                <a:lnTo>
                  <a:pt x="474663" y="36994"/>
                </a:lnTo>
                <a:lnTo>
                  <a:pt x="521301" y="56641"/>
                </a:lnTo>
                <a:lnTo>
                  <a:pt x="558106" y="86580"/>
                </a:lnTo>
                <a:lnTo>
                  <a:pt x="582257" y="124519"/>
                </a:lnTo>
                <a:lnTo>
                  <a:pt x="590934" y="168162"/>
                </a:lnTo>
                <a:lnTo>
                  <a:pt x="590388" y="179059"/>
                </a:lnTo>
                <a:lnTo>
                  <a:pt x="588753" y="189926"/>
                </a:lnTo>
                <a:lnTo>
                  <a:pt x="586035" y="200730"/>
                </a:lnTo>
                <a:lnTo>
                  <a:pt x="582244" y="211438"/>
                </a:lnTo>
                <a:lnTo>
                  <a:pt x="580704" y="215197"/>
                </a:lnTo>
                <a:lnTo>
                  <a:pt x="580778" y="219427"/>
                </a:lnTo>
                <a:lnTo>
                  <a:pt x="584076" y="226862"/>
                </a:lnTo>
                <a:lnTo>
                  <a:pt x="587175" y="229752"/>
                </a:lnTo>
                <a:lnTo>
                  <a:pt x="590997" y="231134"/>
                </a:lnTo>
                <a:lnTo>
                  <a:pt x="630379" y="251392"/>
                </a:lnTo>
                <a:lnTo>
                  <a:pt x="660479" y="279217"/>
                </a:lnTo>
                <a:lnTo>
                  <a:pt x="679708" y="312636"/>
                </a:lnTo>
                <a:lnTo>
                  <a:pt x="686471" y="349675"/>
                </a:lnTo>
                <a:lnTo>
                  <a:pt x="686471" y="357559"/>
                </a:lnTo>
                <a:lnTo>
                  <a:pt x="685497" y="365590"/>
                </a:lnTo>
                <a:lnTo>
                  <a:pt x="683570" y="373622"/>
                </a:lnTo>
                <a:lnTo>
                  <a:pt x="714109" y="373622"/>
                </a:lnTo>
                <a:lnTo>
                  <a:pt x="714551" y="371534"/>
                </a:lnTo>
                <a:lnTo>
                  <a:pt x="715950" y="360584"/>
                </a:lnTo>
                <a:lnTo>
                  <a:pt x="716417" y="349675"/>
                </a:lnTo>
                <a:lnTo>
                  <a:pt x="709297" y="306451"/>
                </a:lnTo>
                <a:lnTo>
                  <a:pt x="688973" y="267199"/>
                </a:lnTo>
                <a:lnTo>
                  <a:pt x="657003" y="233899"/>
                </a:lnTo>
                <a:lnTo>
                  <a:pt x="614944" y="208527"/>
                </a:lnTo>
                <a:lnTo>
                  <a:pt x="617536" y="198524"/>
                </a:lnTo>
                <a:lnTo>
                  <a:pt x="619388" y="188447"/>
                </a:lnTo>
                <a:lnTo>
                  <a:pt x="620500" y="178318"/>
                </a:lnTo>
                <a:lnTo>
                  <a:pt x="620871" y="168162"/>
                </a:lnTo>
                <a:lnTo>
                  <a:pt x="613720" y="123511"/>
                </a:lnTo>
                <a:lnTo>
                  <a:pt x="593546" y="83356"/>
                </a:lnTo>
                <a:lnTo>
                  <a:pt x="562269" y="49311"/>
                </a:lnTo>
                <a:lnTo>
                  <a:pt x="532482" y="29936"/>
                </a:lnTo>
                <a:close/>
              </a:path>
              <a:path w="716914" h="403859">
                <a:moveTo>
                  <a:pt x="249197" y="145252"/>
                </a:moveTo>
                <a:lnTo>
                  <a:pt x="236966" y="145252"/>
                </a:lnTo>
                <a:lnTo>
                  <a:pt x="240641" y="145461"/>
                </a:lnTo>
                <a:lnTo>
                  <a:pt x="241688" y="145482"/>
                </a:lnTo>
                <a:lnTo>
                  <a:pt x="248379" y="145880"/>
                </a:lnTo>
                <a:lnTo>
                  <a:pt x="249197" y="14525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050" y="8593104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72" y="80443"/>
                </a:lnTo>
                <a:lnTo>
                  <a:pt x="40462" y="103417"/>
                </a:lnTo>
                <a:lnTo>
                  <a:pt x="10856" y="137489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9"/>
                </a:lnTo>
                <a:lnTo>
                  <a:pt x="410412" y="159055"/>
                </a:lnTo>
                <a:lnTo>
                  <a:pt x="389613" y="139912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96" y="72165"/>
                </a:lnTo>
                <a:lnTo>
                  <a:pt x="140571" y="72144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3" y="20537"/>
                </a:lnTo>
                <a:lnTo>
                  <a:pt x="157025" y="43401"/>
                </a:lnTo>
                <a:lnTo>
                  <a:pt x="14179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086" y="8578134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5" h="263525">
                <a:moveTo>
                  <a:pt x="268588" y="0"/>
                </a:moveTo>
                <a:lnTo>
                  <a:pt x="228933" y="5226"/>
                </a:lnTo>
                <a:lnTo>
                  <a:pt x="193886" y="19948"/>
                </a:lnTo>
                <a:lnTo>
                  <a:pt x="165636" y="42729"/>
                </a:lnTo>
                <a:lnTo>
                  <a:pt x="146372" y="72133"/>
                </a:lnTo>
                <a:lnTo>
                  <a:pt x="99928" y="79619"/>
                </a:lnTo>
                <a:lnTo>
                  <a:pt x="59725" y="97435"/>
                </a:lnTo>
                <a:lnTo>
                  <a:pt x="28106" y="123714"/>
                </a:lnTo>
                <a:lnTo>
                  <a:pt x="7417" y="156586"/>
                </a:lnTo>
                <a:lnTo>
                  <a:pt x="0" y="194182"/>
                </a:lnTo>
                <a:lnTo>
                  <a:pt x="1420" y="210751"/>
                </a:lnTo>
                <a:lnTo>
                  <a:pt x="22093" y="257363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45" y="233364"/>
                </a:lnTo>
                <a:lnTo>
                  <a:pt x="41841" y="233364"/>
                </a:lnTo>
                <a:lnTo>
                  <a:pt x="36690" y="223945"/>
                </a:lnTo>
                <a:lnTo>
                  <a:pt x="32963" y="214209"/>
                </a:lnTo>
                <a:lnTo>
                  <a:pt x="30699" y="204255"/>
                </a:lnTo>
                <a:lnTo>
                  <a:pt x="29936" y="194182"/>
                </a:lnTo>
                <a:lnTo>
                  <a:pt x="39629" y="158321"/>
                </a:lnTo>
                <a:lnTo>
                  <a:pt x="66047" y="129001"/>
                </a:lnTo>
                <a:lnTo>
                  <a:pt x="105200" y="109215"/>
                </a:lnTo>
                <a:lnTo>
                  <a:pt x="153094" y="101955"/>
                </a:lnTo>
                <a:lnTo>
                  <a:pt x="163822" y="101955"/>
                </a:lnTo>
                <a:lnTo>
                  <a:pt x="169125" y="97913"/>
                </a:lnTo>
                <a:lnTo>
                  <a:pt x="206615" y="47137"/>
                </a:lnTo>
                <a:lnTo>
                  <a:pt x="268588" y="29946"/>
                </a:lnTo>
                <a:lnTo>
                  <a:pt x="356413" y="29946"/>
                </a:lnTo>
                <a:lnTo>
                  <a:pt x="319314" y="8709"/>
                </a:lnTo>
                <a:lnTo>
                  <a:pt x="268588" y="0"/>
                </a:lnTo>
                <a:close/>
              </a:path>
              <a:path w="459105" h="263525">
                <a:moveTo>
                  <a:pt x="356413" y="29946"/>
                </a:moveTo>
                <a:lnTo>
                  <a:pt x="268588" y="29946"/>
                </a:lnTo>
                <a:lnTo>
                  <a:pt x="307674" y="36298"/>
                </a:lnTo>
                <a:lnTo>
                  <a:pt x="339627" y="53609"/>
                </a:lnTo>
                <a:lnTo>
                  <a:pt x="361187" y="79267"/>
                </a:lnTo>
                <a:lnTo>
                  <a:pt x="369098" y="110656"/>
                </a:lnTo>
                <a:lnTo>
                  <a:pt x="369098" y="119001"/>
                </a:lnTo>
                <a:lnTo>
                  <a:pt x="367412" y="127378"/>
                </a:lnTo>
                <a:lnTo>
                  <a:pt x="362554" y="139336"/>
                </a:lnTo>
                <a:lnTo>
                  <a:pt x="362617" y="143555"/>
                </a:lnTo>
                <a:lnTo>
                  <a:pt x="36592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7" y="231305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44" y="125472"/>
                </a:lnTo>
                <a:lnTo>
                  <a:pt x="398924" y="119001"/>
                </a:lnTo>
                <a:lnTo>
                  <a:pt x="399034" y="110656"/>
                </a:lnTo>
                <a:lnTo>
                  <a:pt x="388767" y="67626"/>
                </a:lnTo>
                <a:lnTo>
                  <a:pt x="360783" y="32447"/>
                </a:lnTo>
                <a:lnTo>
                  <a:pt x="356413" y="29946"/>
                </a:lnTo>
                <a:close/>
              </a:path>
              <a:path w="459105" h="263525">
                <a:moveTo>
                  <a:pt x="163822" y="101955"/>
                </a:moveTo>
                <a:lnTo>
                  <a:pt x="153094" y="101955"/>
                </a:lnTo>
                <a:lnTo>
                  <a:pt x="156466" y="102112"/>
                </a:lnTo>
                <a:lnTo>
                  <a:pt x="163052" y="102541"/>
                </a:lnTo>
                <a:lnTo>
                  <a:pt x="163822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5840" y="7301648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42" y="72018"/>
                </a:lnTo>
                <a:lnTo>
                  <a:pt x="84368" y="80441"/>
                </a:lnTo>
                <a:lnTo>
                  <a:pt x="40458" y="103413"/>
                </a:lnTo>
                <a:lnTo>
                  <a:pt x="10854" y="137484"/>
                </a:lnTo>
                <a:lnTo>
                  <a:pt x="0" y="179209"/>
                </a:lnTo>
                <a:lnTo>
                  <a:pt x="1285" y="193778"/>
                </a:lnTo>
                <a:lnTo>
                  <a:pt x="5018" y="207739"/>
                </a:lnTo>
                <a:lnTo>
                  <a:pt x="11008" y="220974"/>
                </a:lnTo>
                <a:lnTo>
                  <a:pt x="19067" y="233364"/>
                </a:lnTo>
                <a:lnTo>
                  <a:pt x="424636" y="233364"/>
                </a:lnTo>
                <a:lnTo>
                  <a:pt x="427274" y="225616"/>
                </a:lnTo>
                <a:lnTo>
                  <a:pt x="428782" y="217490"/>
                </a:lnTo>
                <a:lnTo>
                  <a:pt x="428782" y="209051"/>
                </a:lnTo>
                <a:lnTo>
                  <a:pt x="423949" y="182488"/>
                </a:lnTo>
                <a:lnTo>
                  <a:pt x="410412" y="159051"/>
                </a:lnTo>
                <a:lnTo>
                  <a:pt x="389613" y="139908"/>
                </a:lnTo>
                <a:lnTo>
                  <a:pt x="362994" y="126226"/>
                </a:lnTo>
                <a:lnTo>
                  <a:pt x="365592" y="118906"/>
                </a:lnTo>
                <a:lnTo>
                  <a:pt x="367512" y="111364"/>
                </a:lnTo>
                <a:lnTo>
                  <a:pt x="368701" y="103619"/>
                </a:lnTo>
                <a:lnTo>
                  <a:pt x="369109" y="95693"/>
                </a:lnTo>
                <a:lnTo>
                  <a:pt x="363376" y="72165"/>
                </a:lnTo>
                <a:lnTo>
                  <a:pt x="141786" y="72165"/>
                </a:lnTo>
                <a:lnTo>
                  <a:pt x="14056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2" y="5446"/>
                </a:lnTo>
                <a:lnTo>
                  <a:pt x="182222" y="20537"/>
                </a:lnTo>
                <a:lnTo>
                  <a:pt x="157021" y="43401"/>
                </a:lnTo>
                <a:lnTo>
                  <a:pt x="141786" y="72165"/>
                </a:lnTo>
                <a:lnTo>
                  <a:pt x="363376" y="72165"/>
                </a:lnTo>
                <a:lnTo>
                  <a:pt x="360033" y="58442"/>
                </a:lnTo>
                <a:lnTo>
                  <a:pt x="335282" y="28025"/>
                </a:lnTo>
                <a:lnTo>
                  <a:pt x="298572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0873" y="7286677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9" y="5226"/>
                </a:lnTo>
                <a:lnTo>
                  <a:pt x="193895" y="19948"/>
                </a:lnTo>
                <a:lnTo>
                  <a:pt x="165646" y="42729"/>
                </a:lnTo>
                <a:lnTo>
                  <a:pt x="146382" y="72133"/>
                </a:lnTo>
                <a:lnTo>
                  <a:pt x="99929" y="79614"/>
                </a:lnTo>
                <a:lnTo>
                  <a:pt x="59722" y="97431"/>
                </a:lnTo>
                <a:lnTo>
                  <a:pt x="28104" y="123711"/>
                </a:lnTo>
                <a:lnTo>
                  <a:pt x="7416" y="156585"/>
                </a:lnTo>
                <a:lnTo>
                  <a:pt x="0" y="194182"/>
                </a:lnTo>
                <a:lnTo>
                  <a:pt x="1420" y="210751"/>
                </a:lnTo>
                <a:lnTo>
                  <a:pt x="22104" y="257363"/>
                </a:lnTo>
                <a:lnTo>
                  <a:pt x="29349" y="263300"/>
                </a:lnTo>
                <a:lnTo>
                  <a:pt x="446038" y="263300"/>
                </a:lnTo>
                <a:lnTo>
                  <a:pt x="458145" y="233364"/>
                </a:lnTo>
                <a:lnTo>
                  <a:pt x="41852" y="233364"/>
                </a:lnTo>
                <a:lnTo>
                  <a:pt x="36696" y="223945"/>
                </a:lnTo>
                <a:lnTo>
                  <a:pt x="32970" y="214209"/>
                </a:lnTo>
                <a:lnTo>
                  <a:pt x="30708" y="204255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850" y="101955"/>
                </a:lnTo>
                <a:lnTo>
                  <a:pt x="169125" y="97902"/>
                </a:lnTo>
                <a:lnTo>
                  <a:pt x="206623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9098" y="119012"/>
                </a:lnTo>
                <a:lnTo>
                  <a:pt x="367412" y="127399"/>
                </a:lnTo>
                <a:lnTo>
                  <a:pt x="364083" y="135556"/>
                </a:lnTo>
                <a:lnTo>
                  <a:pt x="362564" y="139325"/>
                </a:lnTo>
                <a:lnTo>
                  <a:pt x="362627" y="143555"/>
                </a:lnTo>
                <a:lnTo>
                  <a:pt x="365926" y="15099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2" y="167091"/>
                </a:lnTo>
                <a:lnTo>
                  <a:pt x="413551" y="183252"/>
                </a:lnTo>
                <a:lnTo>
                  <a:pt x="424819" y="202611"/>
                </a:lnTo>
                <a:lnTo>
                  <a:pt x="428768" y="223945"/>
                </a:lnTo>
                <a:lnTo>
                  <a:pt x="42878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45" y="233364"/>
                </a:lnTo>
                <a:lnTo>
                  <a:pt x="458409" y="231292"/>
                </a:lnTo>
                <a:lnTo>
                  <a:pt x="458706" y="223945"/>
                </a:lnTo>
                <a:lnTo>
                  <a:pt x="454362" y="196400"/>
                </a:lnTo>
                <a:lnTo>
                  <a:pt x="441906" y="171200"/>
                </a:lnTo>
                <a:lnTo>
                  <a:pt x="422271" y="149598"/>
                </a:lnTo>
                <a:lnTo>
                  <a:pt x="396375" y="132770"/>
                </a:lnTo>
                <a:lnTo>
                  <a:pt x="398134" y="125483"/>
                </a:lnTo>
                <a:lnTo>
                  <a:pt x="398921" y="119012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850" y="101955"/>
                </a:moveTo>
                <a:lnTo>
                  <a:pt x="153094" y="101955"/>
                </a:lnTo>
                <a:lnTo>
                  <a:pt x="156476" y="102101"/>
                </a:lnTo>
                <a:lnTo>
                  <a:pt x="163073" y="102551"/>
                </a:lnTo>
                <a:lnTo>
                  <a:pt x="163850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79935" y="7510405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139377" y="72018"/>
                </a:moveTo>
                <a:lnTo>
                  <a:pt x="138152" y="72018"/>
                </a:lnTo>
                <a:lnTo>
                  <a:pt x="84376" y="80441"/>
                </a:lnTo>
                <a:lnTo>
                  <a:pt x="40463" y="103413"/>
                </a:lnTo>
                <a:lnTo>
                  <a:pt x="10856" y="137484"/>
                </a:lnTo>
                <a:lnTo>
                  <a:pt x="0" y="179209"/>
                </a:lnTo>
                <a:lnTo>
                  <a:pt x="1287" y="193778"/>
                </a:lnTo>
                <a:lnTo>
                  <a:pt x="5022" y="207739"/>
                </a:lnTo>
                <a:lnTo>
                  <a:pt x="11012" y="220974"/>
                </a:lnTo>
                <a:lnTo>
                  <a:pt x="19067" y="233364"/>
                </a:lnTo>
                <a:lnTo>
                  <a:pt x="424646" y="233364"/>
                </a:lnTo>
                <a:lnTo>
                  <a:pt x="427274" y="225616"/>
                </a:lnTo>
                <a:lnTo>
                  <a:pt x="428793" y="217490"/>
                </a:lnTo>
                <a:lnTo>
                  <a:pt x="428793" y="209051"/>
                </a:lnTo>
                <a:lnTo>
                  <a:pt x="423958" y="182489"/>
                </a:lnTo>
                <a:lnTo>
                  <a:pt x="410418" y="159055"/>
                </a:lnTo>
                <a:lnTo>
                  <a:pt x="389615" y="139912"/>
                </a:lnTo>
                <a:lnTo>
                  <a:pt x="362994" y="126226"/>
                </a:lnTo>
                <a:lnTo>
                  <a:pt x="365598" y="118906"/>
                </a:lnTo>
                <a:lnTo>
                  <a:pt x="367521" y="111364"/>
                </a:lnTo>
                <a:lnTo>
                  <a:pt x="368711" y="103619"/>
                </a:lnTo>
                <a:lnTo>
                  <a:pt x="369119" y="95693"/>
                </a:lnTo>
                <a:lnTo>
                  <a:pt x="363387" y="72165"/>
                </a:lnTo>
                <a:lnTo>
                  <a:pt x="141796" y="72165"/>
                </a:lnTo>
                <a:lnTo>
                  <a:pt x="140571" y="72133"/>
                </a:lnTo>
                <a:lnTo>
                  <a:pt x="139377" y="72018"/>
                </a:lnTo>
                <a:close/>
              </a:path>
              <a:path w="429259" h="233679">
                <a:moveTo>
                  <a:pt x="253615" y="0"/>
                </a:moveTo>
                <a:lnTo>
                  <a:pt x="215163" y="5446"/>
                </a:lnTo>
                <a:lnTo>
                  <a:pt x="182227" y="20537"/>
                </a:lnTo>
                <a:lnTo>
                  <a:pt x="157030" y="43401"/>
                </a:lnTo>
                <a:lnTo>
                  <a:pt x="141796" y="72165"/>
                </a:lnTo>
                <a:lnTo>
                  <a:pt x="363387" y="72165"/>
                </a:lnTo>
                <a:lnTo>
                  <a:pt x="360043" y="58442"/>
                </a:lnTo>
                <a:lnTo>
                  <a:pt x="335292" y="28025"/>
                </a:lnTo>
                <a:lnTo>
                  <a:pt x="298578" y="7519"/>
                </a:lnTo>
                <a:lnTo>
                  <a:pt x="253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4981" y="7495435"/>
            <a:ext cx="459105" cy="263525"/>
          </a:xfrm>
          <a:custGeom>
            <a:avLst/>
            <a:gdLst/>
            <a:ahLst/>
            <a:cxnLst/>
            <a:rect l="l" t="t" r="r" b="b"/>
            <a:pathLst>
              <a:path w="459104" h="263525">
                <a:moveTo>
                  <a:pt x="268588" y="0"/>
                </a:moveTo>
                <a:lnTo>
                  <a:pt x="228938" y="5226"/>
                </a:lnTo>
                <a:lnTo>
                  <a:pt x="193890" y="19948"/>
                </a:lnTo>
                <a:lnTo>
                  <a:pt x="165638" y="42729"/>
                </a:lnTo>
                <a:lnTo>
                  <a:pt x="146372" y="72133"/>
                </a:lnTo>
                <a:lnTo>
                  <a:pt x="99924" y="79619"/>
                </a:lnTo>
                <a:lnTo>
                  <a:pt x="59720" y="97435"/>
                </a:lnTo>
                <a:lnTo>
                  <a:pt x="28103" y="123714"/>
                </a:lnTo>
                <a:lnTo>
                  <a:pt x="7416" y="156586"/>
                </a:lnTo>
                <a:lnTo>
                  <a:pt x="0" y="194182"/>
                </a:lnTo>
                <a:lnTo>
                  <a:pt x="1420" y="210758"/>
                </a:lnTo>
                <a:lnTo>
                  <a:pt x="22104" y="257374"/>
                </a:lnTo>
                <a:lnTo>
                  <a:pt x="29349" y="263300"/>
                </a:lnTo>
                <a:lnTo>
                  <a:pt x="446017" y="263300"/>
                </a:lnTo>
                <a:lnTo>
                  <a:pt x="458135" y="233364"/>
                </a:lnTo>
                <a:lnTo>
                  <a:pt x="41831" y="233364"/>
                </a:lnTo>
                <a:lnTo>
                  <a:pt x="36643" y="223954"/>
                </a:lnTo>
                <a:lnTo>
                  <a:pt x="32928" y="214272"/>
                </a:lnTo>
                <a:lnTo>
                  <a:pt x="30693" y="204340"/>
                </a:lnTo>
                <a:lnTo>
                  <a:pt x="29946" y="194182"/>
                </a:lnTo>
                <a:lnTo>
                  <a:pt x="39639" y="158321"/>
                </a:lnTo>
                <a:lnTo>
                  <a:pt x="66056" y="129001"/>
                </a:lnTo>
                <a:lnTo>
                  <a:pt x="105206" y="109215"/>
                </a:lnTo>
                <a:lnTo>
                  <a:pt x="153094" y="101955"/>
                </a:lnTo>
                <a:lnTo>
                  <a:pt x="163591" y="101955"/>
                </a:lnTo>
                <a:lnTo>
                  <a:pt x="169115" y="97902"/>
                </a:lnTo>
                <a:lnTo>
                  <a:pt x="206614" y="47130"/>
                </a:lnTo>
                <a:lnTo>
                  <a:pt x="268588" y="29936"/>
                </a:lnTo>
                <a:lnTo>
                  <a:pt x="356399" y="29936"/>
                </a:lnTo>
                <a:lnTo>
                  <a:pt x="319318" y="8709"/>
                </a:lnTo>
                <a:lnTo>
                  <a:pt x="268588" y="0"/>
                </a:lnTo>
                <a:close/>
              </a:path>
              <a:path w="459104" h="263525">
                <a:moveTo>
                  <a:pt x="356399" y="29936"/>
                </a:moveTo>
                <a:lnTo>
                  <a:pt x="268588" y="29936"/>
                </a:lnTo>
                <a:lnTo>
                  <a:pt x="307674" y="36289"/>
                </a:lnTo>
                <a:lnTo>
                  <a:pt x="339627" y="53604"/>
                </a:lnTo>
                <a:lnTo>
                  <a:pt x="361187" y="79265"/>
                </a:lnTo>
                <a:lnTo>
                  <a:pt x="369098" y="110656"/>
                </a:lnTo>
                <a:lnTo>
                  <a:pt x="368783" y="116913"/>
                </a:lnTo>
                <a:lnTo>
                  <a:pt x="367839" y="123166"/>
                </a:lnTo>
                <a:lnTo>
                  <a:pt x="366271" y="129392"/>
                </a:lnTo>
                <a:lnTo>
                  <a:pt x="364083" y="135566"/>
                </a:lnTo>
                <a:lnTo>
                  <a:pt x="362564" y="139346"/>
                </a:lnTo>
                <a:lnTo>
                  <a:pt x="362627" y="143566"/>
                </a:lnTo>
                <a:lnTo>
                  <a:pt x="365936" y="151000"/>
                </a:lnTo>
                <a:lnTo>
                  <a:pt x="369014" y="153880"/>
                </a:lnTo>
                <a:lnTo>
                  <a:pt x="372836" y="155272"/>
                </a:lnTo>
                <a:lnTo>
                  <a:pt x="395911" y="167091"/>
                </a:lnTo>
                <a:lnTo>
                  <a:pt x="413546" y="183252"/>
                </a:lnTo>
                <a:lnTo>
                  <a:pt x="424810" y="202611"/>
                </a:lnTo>
                <a:lnTo>
                  <a:pt x="428759" y="223954"/>
                </a:lnTo>
                <a:lnTo>
                  <a:pt x="428772" y="227103"/>
                </a:lnTo>
                <a:lnTo>
                  <a:pt x="428510" y="230233"/>
                </a:lnTo>
                <a:lnTo>
                  <a:pt x="427986" y="233364"/>
                </a:lnTo>
                <a:lnTo>
                  <a:pt x="458135" y="233364"/>
                </a:lnTo>
                <a:lnTo>
                  <a:pt x="458398" y="231300"/>
                </a:lnTo>
                <a:lnTo>
                  <a:pt x="458697" y="223954"/>
                </a:lnTo>
                <a:lnTo>
                  <a:pt x="454353" y="196400"/>
                </a:lnTo>
                <a:lnTo>
                  <a:pt x="441900" y="171200"/>
                </a:lnTo>
                <a:lnTo>
                  <a:pt x="422264" y="149598"/>
                </a:lnTo>
                <a:lnTo>
                  <a:pt x="396364" y="132770"/>
                </a:lnTo>
                <a:lnTo>
                  <a:pt x="398134" y="125472"/>
                </a:lnTo>
                <a:lnTo>
                  <a:pt x="399034" y="118080"/>
                </a:lnTo>
                <a:lnTo>
                  <a:pt x="399034" y="110656"/>
                </a:lnTo>
                <a:lnTo>
                  <a:pt x="388768" y="67626"/>
                </a:lnTo>
                <a:lnTo>
                  <a:pt x="360787" y="32447"/>
                </a:lnTo>
                <a:lnTo>
                  <a:pt x="356399" y="29936"/>
                </a:lnTo>
                <a:close/>
              </a:path>
              <a:path w="459104" h="263525">
                <a:moveTo>
                  <a:pt x="163591" y="101955"/>
                </a:moveTo>
                <a:lnTo>
                  <a:pt x="153094" y="101955"/>
                </a:lnTo>
                <a:lnTo>
                  <a:pt x="156466" y="102101"/>
                </a:lnTo>
                <a:lnTo>
                  <a:pt x="162906" y="102457"/>
                </a:lnTo>
                <a:lnTo>
                  <a:pt x="163591" y="10195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098" y="9640575"/>
            <a:ext cx="4046242" cy="1667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8192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10" h="369570">
                <a:moveTo>
                  <a:pt x="370474" y="317215"/>
                </a:moveTo>
                <a:lnTo>
                  <a:pt x="168026" y="317215"/>
                </a:lnTo>
                <a:lnTo>
                  <a:pt x="187843" y="338756"/>
                </a:lnTo>
                <a:lnTo>
                  <a:pt x="212115" y="355265"/>
                </a:lnTo>
                <a:lnTo>
                  <a:pt x="239969" y="365834"/>
                </a:lnTo>
                <a:lnTo>
                  <a:pt x="270536" y="369559"/>
                </a:lnTo>
                <a:lnTo>
                  <a:pt x="319915" y="359587"/>
                </a:lnTo>
                <a:lnTo>
                  <a:pt x="360241" y="332394"/>
                </a:lnTo>
                <a:lnTo>
                  <a:pt x="370474" y="317215"/>
                </a:lnTo>
                <a:close/>
              </a:path>
              <a:path w="397510" h="369570">
                <a:moveTo>
                  <a:pt x="135095" y="54050"/>
                </a:moveTo>
                <a:lnTo>
                  <a:pt x="133870" y="54050"/>
                </a:lnTo>
                <a:lnTo>
                  <a:pt x="91560" y="60874"/>
                </a:lnTo>
                <a:lnTo>
                  <a:pt x="54812" y="79876"/>
                </a:lnTo>
                <a:lnTo>
                  <a:pt x="25832" y="108854"/>
                </a:lnTo>
                <a:lnTo>
                  <a:pt x="6825" y="145603"/>
                </a:lnTo>
                <a:lnTo>
                  <a:pt x="0" y="187920"/>
                </a:lnTo>
                <a:lnTo>
                  <a:pt x="6825" y="230230"/>
                </a:lnTo>
                <a:lnTo>
                  <a:pt x="25832" y="266978"/>
                </a:lnTo>
                <a:lnTo>
                  <a:pt x="54812" y="295959"/>
                </a:lnTo>
                <a:lnTo>
                  <a:pt x="91560" y="314965"/>
                </a:lnTo>
                <a:lnTo>
                  <a:pt x="133870" y="321791"/>
                </a:lnTo>
                <a:lnTo>
                  <a:pt x="142661" y="321482"/>
                </a:lnTo>
                <a:lnTo>
                  <a:pt x="151285" y="320587"/>
                </a:lnTo>
                <a:lnTo>
                  <a:pt x="159741" y="319149"/>
                </a:lnTo>
                <a:lnTo>
                  <a:pt x="168026" y="317215"/>
                </a:lnTo>
                <a:lnTo>
                  <a:pt x="370474" y="317215"/>
                </a:lnTo>
                <a:lnTo>
                  <a:pt x="387431" y="292064"/>
                </a:lnTo>
                <a:lnTo>
                  <a:pt x="397401" y="242683"/>
                </a:lnTo>
                <a:lnTo>
                  <a:pt x="392457" y="207531"/>
                </a:lnTo>
                <a:lnTo>
                  <a:pt x="378552" y="176180"/>
                </a:lnTo>
                <a:lnTo>
                  <a:pt x="357075" y="150000"/>
                </a:lnTo>
                <a:lnTo>
                  <a:pt x="329414" y="130362"/>
                </a:lnTo>
                <a:lnTo>
                  <a:pt x="330875" y="124071"/>
                </a:lnTo>
                <a:lnTo>
                  <a:pt x="332017" y="117673"/>
                </a:lnTo>
                <a:lnTo>
                  <a:pt x="332760" y="111151"/>
                </a:lnTo>
                <a:lnTo>
                  <a:pt x="333026" y="104488"/>
                </a:lnTo>
                <a:lnTo>
                  <a:pt x="324816" y="63818"/>
                </a:lnTo>
                <a:lnTo>
                  <a:pt x="318352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95" y="54050"/>
                </a:lnTo>
                <a:close/>
              </a:path>
              <a:path w="397510" h="369570">
                <a:moveTo>
                  <a:pt x="228558" y="0"/>
                </a:moveTo>
                <a:lnTo>
                  <a:pt x="200218" y="3948"/>
                </a:lnTo>
                <a:lnTo>
                  <a:pt x="174931" y="15047"/>
                </a:lnTo>
                <a:lnTo>
                  <a:pt x="153689" y="32180"/>
                </a:lnTo>
                <a:lnTo>
                  <a:pt x="137482" y="54228"/>
                </a:lnTo>
                <a:lnTo>
                  <a:pt x="318352" y="54228"/>
                </a:lnTo>
                <a:lnTo>
                  <a:pt x="302427" y="30605"/>
                </a:lnTo>
                <a:lnTo>
                  <a:pt x="269221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3226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25" y="36981"/>
                </a:lnTo>
                <a:lnTo>
                  <a:pt x="306779" y="56184"/>
                </a:lnTo>
                <a:lnTo>
                  <a:pt x="325981" y="84641"/>
                </a:lnTo>
                <a:lnTo>
                  <a:pt x="332910" y="118878"/>
                </a:lnTo>
                <a:lnTo>
                  <a:pt x="333026" y="126184"/>
                </a:lnTo>
                <a:lnTo>
                  <a:pt x="332021" y="133221"/>
                </a:lnTo>
                <a:lnTo>
                  <a:pt x="328147" y="148309"/>
                </a:lnTo>
                <a:lnTo>
                  <a:pt x="331267" y="155346"/>
                </a:lnTo>
                <a:lnTo>
                  <a:pt x="381289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6"/>
                </a:lnTo>
                <a:lnTo>
                  <a:pt x="409704" y="189091"/>
                </a:lnTo>
                <a:lnTo>
                  <a:pt x="388932" y="160599"/>
                </a:lnTo>
                <a:lnTo>
                  <a:pt x="361318" y="137828"/>
                </a:lnTo>
                <a:lnTo>
                  <a:pt x="362428" y="131441"/>
                </a:lnTo>
                <a:lnTo>
                  <a:pt x="362903" y="126184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3" y="3731"/>
                </a:lnTo>
                <a:lnTo>
                  <a:pt x="187036" y="14460"/>
                </a:lnTo>
                <a:lnTo>
                  <a:pt x="163283" y="31487"/>
                </a:lnTo>
                <a:lnTo>
                  <a:pt x="144089" y="54113"/>
                </a:lnTo>
                <a:lnTo>
                  <a:pt x="98429" y="62831"/>
                </a:lnTo>
                <a:lnTo>
                  <a:pt x="58861" y="84393"/>
                </a:lnTo>
                <a:lnTo>
                  <a:pt x="27713" y="116472"/>
                </a:lnTo>
                <a:lnTo>
                  <a:pt x="7316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0" y="351537"/>
                </a:lnTo>
                <a:lnTo>
                  <a:pt x="162879" y="351002"/>
                </a:lnTo>
                <a:lnTo>
                  <a:pt x="169968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89" y="118878"/>
                </a:lnTo>
                <a:lnTo>
                  <a:pt x="102926" y="93383"/>
                </a:lnTo>
                <a:lnTo>
                  <a:pt x="149660" y="84028"/>
                </a:lnTo>
                <a:lnTo>
                  <a:pt x="158066" y="84028"/>
                </a:lnTo>
                <a:lnTo>
                  <a:pt x="162853" y="81295"/>
                </a:lnTo>
                <a:lnTo>
                  <a:pt x="198401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8066" y="84028"/>
                </a:moveTo>
                <a:lnTo>
                  <a:pt x="14976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827" y="84164"/>
                </a:lnTo>
                <a:lnTo>
                  <a:pt x="158066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0214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0222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7077" y="10791527"/>
            <a:ext cx="397510" cy="369570"/>
          </a:xfrm>
          <a:custGeom>
            <a:avLst/>
            <a:gdLst/>
            <a:ahLst/>
            <a:cxnLst/>
            <a:rect l="l" t="t" r="r" b="b"/>
            <a:pathLst>
              <a:path w="397509" h="369570">
                <a:moveTo>
                  <a:pt x="370464" y="317215"/>
                </a:moveTo>
                <a:lnTo>
                  <a:pt x="168015" y="317215"/>
                </a:lnTo>
                <a:lnTo>
                  <a:pt x="187837" y="338756"/>
                </a:lnTo>
                <a:lnTo>
                  <a:pt x="212108" y="355265"/>
                </a:lnTo>
                <a:lnTo>
                  <a:pt x="239960" y="365834"/>
                </a:lnTo>
                <a:lnTo>
                  <a:pt x="270525" y="369559"/>
                </a:lnTo>
                <a:lnTo>
                  <a:pt x="319905" y="359587"/>
                </a:lnTo>
                <a:lnTo>
                  <a:pt x="360231" y="332394"/>
                </a:lnTo>
                <a:lnTo>
                  <a:pt x="370464" y="317215"/>
                </a:lnTo>
                <a:close/>
              </a:path>
              <a:path w="397509" h="369570">
                <a:moveTo>
                  <a:pt x="135084" y="54050"/>
                </a:moveTo>
                <a:lnTo>
                  <a:pt x="133859" y="54050"/>
                </a:lnTo>
                <a:lnTo>
                  <a:pt x="91551" y="60874"/>
                </a:lnTo>
                <a:lnTo>
                  <a:pt x="54805" y="79876"/>
                </a:lnTo>
                <a:lnTo>
                  <a:pt x="25828" y="108854"/>
                </a:lnTo>
                <a:lnTo>
                  <a:pt x="6824" y="145603"/>
                </a:lnTo>
                <a:lnTo>
                  <a:pt x="0" y="187920"/>
                </a:lnTo>
                <a:lnTo>
                  <a:pt x="6824" y="230230"/>
                </a:lnTo>
                <a:lnTo>
                  <a:pt x="25828" y="266978"/>
                </a:lnTo>
                <a:lnTo>
                  <a:pt x="54805" y="295959"/>
                </a:lnTo>
                <a:lnTo>
                  <a:pt x="91551" y="314965"/>
                </a:lnTo>
                <a:lnTo>
                  <a:pt x="133859" y="321791"/>
                </a:lnTo>
                <a:lnTo>
                  <a:pt x="142652" y="321482"/>
                </a:lnTo>
                <a:lnTo>
                  <a:pt x="151279" y="320587"/>
                </a:lnTo>
                <a:lnTo>
                  <a:pt x="159735" y="319149"/>
                </a:lnTo>
                <a:lnTo>
                  <a:pt x="168015" y="317215"/>
                </a:lnTo>
                <a:lnTo>
                  <a:pt x="370464" y="317215"/>
                </a:lnTo>
                <a:lnTo>
                  <a:pt x="387420" y="292064"/>
                </a:lnTo>
                <a:lnTo>
                  <a:pt x="397391" y="242683"/>
                </a:lnTo>
                <a:lnTo>
                  <a:pt x="392448" y="207531"/>
                </a:lnTo>
                <a:lnTo>
                  <a:pt x="378546" y="176180"/>
                </a:lnTo>
                <a:lnTo>
                  <a:pt x="357068" y="150000"/>
                </a:lnTo>
                <a:lnTo>
                  <a:pt x="329403" y="130362"/>
                </a:lnTo>
                <a:lnTo>
                  <a:pt x="330869" y="124071"/>
                </a:lnTo>
                <a:lnTo>
                  <a:pt x="332010" y="117673"/>
                </a:lnTo>
                <a:lnTo>
                  <a:pt x="332751" y="111151"/>
                </a:lnTo>
                <a:lnTo>
                  <a:pt x="333016" y="104488"/>
                </a:lnTo>
                <a:lnTo>
                  <a:pt x="324807" y="63818"/>
                </a:lnTo>
                <a:lnTo>
                  <a:pt x="318344" y="54228"/>
                </a:lnTo>
                <a:lnTo>
                  <a:pt x="137482" y="54228"/>
                </a:lnTo>
                <a:lnTo>
                  <a:pt x="136268" y="54197"/>
                </a:lnTo>
                <a:lnTo>
                  <a:pt x="135084" y="54050"/>
                </a:lnTo>
                <a:close/>
              </a:path>
              <a:path w="397509" h="369570">
                <a:moveTo>
                  <a:pt x="228558" y="0"/>
                </a:moveTo>
                <a:lnTo>
                  <a:pt x="200214" y="3948"/>
                </a:lnTo>
                <a:lnTo>
                  <a:pt x="174927" y="15047"/>
                </a:lnTo>
                <a:lnTo>
                  <a:pt x="153687" y="32180"/>
                </a:lnTo>
                <a:lnTo>
                  <a:pt x="137482" y="54228"/>
                </a:lnTo>
                <a:lnTo>
                  <a:pt x="318344" y="54228"/>
                </a:lnTo>
                <a:lnTo>
                  <a:pt x="302422" y="30605"/>
                </a:lnTo>
                <a:lnTo>
                  <a:pt x="269219" y="8211"/>
                </a:lnTo>
                <a:lnTo>
                  <a:pt x="228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2104" y="10776568"/>
            <a:ext cx="427355" cy="400050"/>
          </a:xfrm>
          <a:custGeom>
            <a:avLst/>
            <a:gdLst/>
            <a:ahLst/>
            <a:cxnLst/>
            <a:rect l="l" t="t" r="r" b="b"/>
            <a:pathLst>
              <a:path w="427354" h="400050">
                <a:moveTo>
                  <a:pt x="222251" y="348889"/>
                </a:moveTo>
                <a:lnTo>
                  <a:pt x="177083" y="348889"/>
                </a:lnTo>
                <a:lnTo>
                  <a:pt x="199484" y="370234"/>
                </a:lnTo>
                <a:lnTo>
                  <a:pt x="225711" y="386137"/>
                </a:lnTo>
                <a:lnTo>
                  <a:pt x="254728" y="396067"/>
                </a:lnTo>
                <a:lnTo>
                  <a:pt x="285499" y="399495"/>
                </a:lnTo>
                <a:lnTo>
                  <a:pt x="330281" y="392250"/>
                </a:lnTo>
                <a:lnTo>
                  <a:pt x="369211" y="372085"/>
                </a:lnTo>
                <a:lnTo>
                  <a:pt x="371747" y="369548"/>
                </a:lnTo>
                <a:lnTo>
                  <a:pt x="285499" y="369548"/>
                </a:lnTo>
                <a:lnTo>
                  <a:pt x="259337" y="366399"/>
                </a:lnTo>
                <a:lnTo>
                  <a:pt x="234860" y="357301"/>
                </a:lnTo>
                <a:lnTo>
                  <a:pt x="222251" y="348889"/>
                </a:lnTo>
                <a:close/>
              </a:path>
              <a:path w="427354" h="400050">
                <a:moveTo>
                  <a:pt x="320405" y="29936"/>
                </a:moveTo>
                <a:lnTo>
                  <a:pt x="243521" y="29936"/>
                </a:lnTo>
                <a:lnTo>
                  <a:pt x="278330" y="36981"/>
                </a:lnTo>
                <a:lnTo>
                  <a:pt x="306783" y="56184"/>
                </a:lnTo>
                <a:lnTo>
                  <a:pt x="325982" y="84641"/>
                </a:lnTo>
                <a:lnTo>
                  <a:pt x="332910" y="118878"/>
                </a:lnTo>
                <a:lnTo>
                  <a:pt x="333026" y="126142"/>
                </a:lnTo>
                <a:lnTo>
                  <a:pt x="332031" y="133210"/>
                </a:lnTo>
                <a:lnTo>
                  <a:pt x="328168" y="148330"/>
                </a:lnTo>
                <a:lnTo>
                  <a:pt x="331277" y="155346"/>
                </a:lnTo>
                <a:lnTo>
                  <a:pt x="381290" y="199768"/>
                </a:lnTo>
                <a:lnTo>
                  <a:pt x="397401" y="257646"/>
                </a:lnTo>
                <a:lnTo>
                  <a:pt x="388594" y="301158"/>
                </a:lnTo>
                <a:lnTo>
                  <a:pt x="364589" y="336733"/>
                </a:lnTo>
                <a:lnTo>
                  <a:pt x="329015" y="360739"/>
                </a:lnTo>
                <a:lnTo>
                  <a:pt x="285499" y="369548"/>
                </a:lnTo>
                <a:lnTo>
                  <a:pt x="371747" y="369548"/>
                </a:lnTo>
                <a:lnTo>
                  <a:pt x="399934" y="341358"/>
                </a:lnTo>
                <a:lnTo>
                  <a:pt x="420094" y="302426"/>
                </a:lnTo>
                <a:lnTo>
                  <a:pt x="427337" y="257646"/>
                </a:lnTo>
                <a:lnTo>
                  <a:pt x="422788" y="221903"/>
                </a:lnTo>
                <a:lnTo>
                  <a:pt x="409703" y="189083"/>
                </a:lnTo>
                <a:lnTo>
                  <a:pt x="388928" y="160590"/>
                </a:lnTo>
                <a:lnTo>
                  <a:pt x="361308" y="137828"/>
                </a:lnTo>
                <a:lnTo>
                  <a:pt x="362428" y="131420"/>
                </a:lnTo>
                <a:lnTo>
                  <a:pt x="362905" y="126142"/>
                </a:lnTo>
                <a:lnTo>
                  <a:pt x="362857" y="118878"/>
                </a:lnTo>
                <a:lnTo>
                  <a:pt x="353570" y="72997"/>
                </a:lnTo>
                <a:lnTo>
                  <a:pt x="327945" y="35023"/>
                </a:lnTo>
                <a:lnTo>
                  <a:pt x="320405" y="29936"/>
                </a:lnTo>
                <a:close/>
              </a:path>
              <a:path w="427354" h="400050">
                <a:moveTo>
                  <a:pt x="243521" y="0"/>
                </a:moveTo>
                <a:lnTo>
                  <a:pt x="214177" y="3731"/>
                </a:lnTo>
                <a:lnTo>
                  <a:pt x="187040" y="14460"/>
                </a:lnTo>
                <a:lnTo>
                  <a:pt x="163285" y="31487"/>
                </a:lnTo>
                <a:lnTo>
                  <a:pt x="144089" y="54113"/>
                </a:lnTo>
                <a:lnTo>
                  <a:pt x="98433" y="62831"/>
                </a:lnTo>
                <a:lnTo>
                  <a:pt x="58865" y="84393"/>
                </a:lnTo>
                <a:lnTo>
                  <a:pt x="27716" y="116472"/>
                </a:lnTo>
                <a:lnTo>
                  <a:pt x="7317" y="156741"/>
                </a:lnTo>
                <a:lnTo>
                  <a:pt x="0" y="202873"/>
                </a:lnTo>
                <a:lnTo>
                  <a:pt x="7600" y="249868"/>
                </a:lnTo>
                <a:lnTo>
                  <a:pt x="28755" y="290720"/>
                </a:lnTo>
                <a:lnTo>
                  <a:pt x="60993" y="322960"/>
                </a:lnTo>
                <a:lnTo>
                  <a:pt x="101843" y="344116"/>
                </a:lnTo>
                <a:lnTo>
                  <a:pt x="148833" y="351717"/>
                </a:lnTo>
                <a:lnTo>
                  <a:pt x="155834" y="351537"/>
                </a:lnTo>
                <a:lnTo>
                  <a:pt x="162883" y="351002"/>
                </a:lnTo>
                <a:lnTo>
                  <a:pt x="169970" y="350117"/>
                </a:lnTo>
                <a:lnTo>
                  <a:pt x="177083" y="348889"/>
                </a:lnTo>
                <a:lnTo>
                  <a:pt x="222251" y="348889"/>
                </a:lnTo>
                <a:lnTo>
                  <a:pt x="213099" y="342783"/>
                </a:lnTo>
                <a:lnTo>
                  <a:pt x="195083" y="323372"/>
                </a:lnTo>
                <a:lnTo>
                  <a:pt x="193928" y="321780"/>
                </a:lnTo>
                <a:lnTo>
                  <a:pt x="148833" y="321780"/>
                </a:lnTo>
                <a:lnTo>
                  <a:pt x="102599" y="312422"/>
                </a:lnTo>
                <a:lnTo>
                  <a:pt x="64805" y="286915"/>
                </a:lnTo>
                <a:lnTo>
                  <a:pt x="39303" y="249114"/>
                </a:lnTo>
                <a:lnTo>
                  <a:pt x="29946" y="202873"/>
                </a:lnTo>
                <a:lnTo>
                  <a:pt x="39309" y="156659"/>
                </a:lnTo>
                <a:lnTo>
                  <a:pt x="64890" y="118878"/>
                </a:lnTo>
                <a:lnTo>
                  <a:pt x="102931" y="93383"/>
                </a:lnTo>
                <a:lnTo>
                  <a:pt x="149670" y="84028"/>
                </a:lnTo>
                <a:lnTo>
                  <a:pt x="157717" y="84028"/>
                </a:lnTo>
                <a:lnTo>
                  <a:pt x="162853" y="81295"/>
                </a:lnTo>
                <a:lnTo>
                  <a:pt x="198404" y="42433"/>
                </a:lnTo>
                <a:lnTo>
                  <a:pt x="243521" y="29936"/>
                </a:lnTo>
                <a:lnTo>
                  <a:pt x="320405" y="29936"/>
                </a:lnTo>
                <a:lnTo>
                  <a:pt x="289971" y="9401"/>
                </a:lnTo>
                <a:lnTo>
                  <a:pt x="243521" y="0"/>
                </a:lnTo>
                <a:close/>
              </a:path>
              <a:path w="427354" h="400050">
                <a:moveTo>
                  <a:pt x="187701" y="317215"/>
                </a:moveTo>
                <a:lnTo>
                  <a:pt x="181722" y="317215"/>
                </a:lnTo>
                <a:lnTo>
                  <a:pt x="180444" y="317372"/>
                </a:lnTo>
                <a:lnTo>
                  <a:pt x="179177" y="317707"/>
                </a:lnTo>
                <a:lnTo>
                  <a:pt x="171501" y="319483"/>
                </a:lnTo>
                <a:lnTo>
                  <a:pt x="163868" y="320757"/>
                </a:lnTo>
                <a:lnTo>
                  <a:pt x="156302" y="321524"/>
                </a:lnTo>
                <a:lnTo>
                  <a:pt x="148833" y="321780"/>
                </a:lnTo>
                <a:lnTo>
                  <a:pt x="193928" y="321780"/>
                </a:lnTo>
                <a:lnTo>
                  <a:pt x="192234" y="319445"/>
                </a:lnTo>
                <a:lnTo>
                  <a:pt x="187701" y="317215"/>
                </a:lnTo>
                <a:close/>
              </a:path>
              <a:path w="427354" h="400050">
                <a:moveTo>
                  <a:pt x="157717" y="84028"/>
                </a:moveTo>
                <a:lnTo>
                  <a:pt x="149775" y="84028"/>
                </a:lnTo>
                <a:lnTo>
                  <a:pt x="151314" y="84144"/>
                </a:lnTo>
                <a:lnTo>
                  <a:pt x="152089" y="84164"/>
                </a:lnTo>
                <a:lnTo>
                  <a:pt x="157461" y="84164"/>
                </a:lnTo>
                <a:lnTo>
                  <a:pt x="157717" y="8402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9097" y="1099456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9099" y="1099456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9017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3155" y="8490935"/>
            <a:ext cx="3077845" cy="1868170"/>
          </a:xfrm>
          <a:custGeom>
            <a:avLst/>
            <a:gdLst/>
            <a:ahLst/>
            <a:cxnLst/>
            <a:rect l="l" t="t" r="r" b="b"/>
            <a:pathLst>
              <a:path w="3077845" h="1868170">
                <a:moveTo>
                  <a:pt x="1274997" y="0"/>
                </a:moveTo>
                <a:lnTo>
                  <a:pt x="0" y="487241"/>
                </a:lnTo>
                <a:lnTo>
                  <a:pt x="0" y="1867859"/>
                </a:lnTo>
                <a:lnTo>
                  <a:pt x="723066" y="1867859"/>
                </a:lnTo>
                <a:lnTo>
                  <a:pt x="723066" y="1374890"/>
                </a:lnTo>
                <a:lnTo>
                  <a:pt x="728435" y="1328215"/>
                </a:lnTo>
                <a:lnTo>
                  <a:pt x="743730" y="1285371"/>
                </a:lnTo>
                <a:lnTo>
                  <a:pt x="767734" y="1247578"/>
                </a:lnTo>
                <a:lnTo>
                  <a:pt x="799231" y="1216059"/>
                </a:lnTo>
                <a:lnTo>
                  <a:pt x="837003" y="1192032"/>
                </a:lnTo>
                <a:lnTo>
                  <a:pt x="879833" y="1176721"/>
                </a:lnTo>
                <a:lnTo>
                  <a:pt x="926505" y="1171346"/>
                </a:lnTo>
                <a:lnTo>
                  <a:pt x="3077832" y="1171346"/>
                </a:lnTo>
                <a:lnTo>
                  <a:pt x="3077832" y="487241"/>
                </a:lnTo>
                <a:lnTo>
                  <a:pt x="2868085" y="407087"/>
                </a:lnTo>
                <a:lnTo>
                  <a:pt x="1538979" y="407087"/>
                </a:lnTo>
                <a:lnTo>
                  <a:pt x="1274997" y="0"/>
                </a:lnTo>
                <a:close/>
              </a:path>
              <a:path w="3077845" h="1868170">
                <a:moveTo>
                  <a:pt x="1538979" y="1171346"/>
                </a:moveTo>
                <a:lnTo>
                  <a:pt x="926505" y="1171346"/>
                </a:lnTo>
                <a:lnTo>
                  <a:pt x="973130" y="1176721"/>
                </a:lnTo>
                <a:lnTo>
                  <a:pt x="1015939" y="1192032"/>
                </a:lnTo>
                <a:lnTo>
                  <a:pt x="1053710" y="1216059"/>
                </a:lnTo>
                <a:lnTo>
                  <a:pt x="1085217" y="1247578"/>
                </a:lnTo>
                <a:lnTo>
                  <a:pt x="1109238" y="1285371"/>
                </a:lnTo>
                <a:lnTo>
                  <a:pt x="1124548" y="1328215"/>
                </a:lnTo>
                <a:lnTo>
                  <a:pt x="1129923" y="1374890"/>
                </a:lnTo>
                <a:lnTo>
                  <a:pt x="1129923" y="1867859"/>
                </a:lnTo>
                <a:lnTo>
                  <a:pt x="1335425" y="1867859"/>
                </a:lnTo>
                <a:lnTo>
                  <a:pt x="1335425" y="1374890"/>
                </a:lnTo>
                <a:lnTo>
                  <a:pt x="1340799" y="1328215"/>
                </a:lnTo>
                <a:lnTo>
                  <a:pt x="1356110" y="1285371"/>
                </a:lnTo>
                <a:lnTo>
                  <a:pt x="1380135" y="1247578"/>
                </a:lnTo>
                <a:lnTo>
                  <a:pt x="1411655" y="1216059"/>
                </a:lnTo>
                <a:lnTo>
                  <a:pt x="1449449" y="1192032"/>
                </a:lnTo>
                <a:lnTo>
                  <a:pt x="1492297" y="1176721"/>
                </a:lnTo>
                <a:lnTo>
                  <a:pt x="1538979" y="1171346"/>
                </a:lnTo>
                <a:close/>
              </a:path>
              <a:path w="3077845" h="1868170">
                <a:moveTo>
                  <a:pt x="2151452" y="1171346"/>
                </a:moveTo>
                <a:lnTo>
                  <a:pt x="1538979" y="1171346"/>
                </a:lnTo>
                <a:lnTo>
                  <a:pt x="1585607" y="1176721"/>
                </a:lnTo>
                <a:lnTo>
                  <a:pt x="1628420" y="1192032"/>
                </a:lnTo>
                <a:lnTo>
                  <a:pt x="1666192" y="1216059"/>
                </a:lnTo>
                <a:lnTo>
                  <a:pt x="1697700" y="1247578"/>
                </a:lnTo>
                <a:lnTo>
                  <a:pt x="1721722" y="1285371"/>
                </a:lnTo>
                <a:lnTo>
                  <a:pt x="1737032" y="1328215"/>
                </a:lnTo>
                <a:lnTo>
                  <a:pt x="1742407" y="1374890"/>
                </a:lnTo>
                <a:lnTo>
                  <a:pt x="1742407" y="1867859"/>
                </a:lnTo>
                <a:lnTo>
                  <a:pt x="1947898" y="1867859"/>
                </a:lnTo>
                <a:lnTo>
                  <a:pt x="1947898" y="1374890"/>
                </a:lnTo>
                <a:lnTo>
                  <a:pt x="1953273" y="1328215"/>
                </a:lnTo>
                <a:lnTo>
                  <a:pt x="1968583" y="1285371"/>
                </a:lnTo>
                <a:lnTo>
                  <a:pt x="1992608" y="1247578"/>
                </a:lnTo>
                <a:lnTo>
                  <a:pt x="2024128" y="1216059"/>
                </a:lnTo>
                <a:lnTo>
                  <a:pt x="2061923" y="1192032"/>
                </a:lnTo>
                <a:lnTo>
                  <a:pt x="2104771" y="1176721"/>
                </a:lnTo>
                <a:lnTo>
                  <a:pt x="2151452" y="1171346"/>
                </a:lnTo>
                <a:close/>
              </a:path>
              <a:path w="3077845" h="1868170">
                <a:moveTo>
                  <a:pt x="3077832" y="1171346"/>
                </a:moveTo>
                <a:lnTo>
                  <a:pt x="2151452" y="1171346"/>
                </a:lnTo>
                <a:lnTo>
                  <a:pt x="2198084" y="1176721"/>
                </a:lnTo>
                <a:lnTo>
                  <a:pt x="2240896" y="1192032"/>
                </a:lnTo>
                <a:lnTo>
                  <a:pt x="2278666" y="1216059"/>
                </a:lnTo>
                <a:lnTo>
                  <a:pt x="2310171" y="1247578"/>
                </a:lnTo>
                <a:lnTo>
                  <a:pt x="2334189" y="1285371"/>
                </a:lnTo>
                <a:lnTo>
                  <a:pt x="2349496" y="1328215"/>
                </a:lnTo>
                <a:lnTo>
                  <a:pt x="2354870" y="1374890"/>
                </a:lnTo>
                <a:lnTo>
                  <a:pt x="2354870" y="1867859"/>
                </a:lnTo>
                <a:lnTo>
                  <a:pt x="3077832" y="1867859"/>
                </a:lnTo>
                <a:lnTo>
                  <a:pt x="3077832" y="1171346"/>
                </a:lnTo>
                <a:close/>
              </a:path>
              <a:path w="3077845" h="1868170">
                <a:moveTo>
                  <a:pt x="1802824" y="0"/>
                </a:moveTo>
                <a:lnTo>
                  <a:pt x="1538979" y="407087"/>
                </a:lnTo>
                <a:lnTo>
                  <a:pt x="2868085" y="407087"/>
                </a:lnTo>
                <a:lnTo>
                  <a:pt x="1802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8183" y="8474436"/>
            <a:ext cx="3108325" cy="1899920"/>
          </a:xfrm>
          <a:custGeom>
            <a:avLst/>
            <a:gdLst/>
            <a:ahLst/>
            <a:cxnLst/>
            <a:rect l="l" t="t" r="r" b="b"/>
            <a:pathLst>
              <a:path w="3108325" h="1899920">
                <a:moveTo>
                  <a:pt x="1291206" y="0"/>
                </a:moveTo>
                <a:lnTo>
                  <a:pt x="3821" y="491974"/>
                </a:lnTo>
                <a:lnTo>
                  <a:pt x="0" y="497534"/>
                </a:lnTo>
                <a:lnTo>
                  <a:pt x="0" y="1892633"/>
                </a:lnTo>
                <a:lnTo>
                  <a:pt x="6701" y="1899334"/>
                </a:lnTo>
                <a:lnTo>
                  <a:pt x="746301" y="1899334"/>
                </a:lnTo>
                <a:lnTo>
                  <a:pt x="753013" y="1892633"/>
                </a:lnTo>
                <a:lnTo>
                  <a:pt x="753013" y="1869398"/>
                </a:lnTo>
                <a:lnTo>
                  <a:pt x="29946" y="1869398"/>
                </a:lnTo>
                <a:lnTo>
                  <a:pt x="29946" y="514036"/>
                </a:lnTo>
                <a:lnTo>
                  <a:pt x="1284002" y="34794"/>
                </a:lnTo>
                <a:lnTo>
                  <a:pt x="1319699" y="34794"/>
                </a:lnTo>
                <a:lnTo>
                  <a:pt x="1298693" y="2397"/>
                </a:lnTo>
                <a:lnTo>
                  <a:pt x="1291206" y="0"/>
                </a:lnTo>
                <a:close/>
              </a:path>
              <a:path w="3108325" h="1899920">
                <a:moveTo>
                  <a:pt x="1049515" y="1202822"/>
                </a:moveTo>
                <a:lnTo>
                  <a:pt x="941468" y="1202822"/>
                </a:lnTo>
                <a:lnTo>
                  <a:pt x="991510" y="1209570"/>
                </a:lnTo>
                <a:lnTo>
                  <a:pt x="1036513" y="1228607"/>
                </a:lnTo>
                <a:lnTo>
                  <a:pt x="1074668" y="1258120"/>
                </a:lnTo>
                <a:lnTo>
                  <a:pt x="1104164" y="1296296"/>
                </a:lnTo>
                <a:lnTo>
                  <a:pt x="1123193" y="1341350"/>
                </a:lnTo>
                <a:lnTo>
                  <a:pt x="1129934" y="1391392"/>
                </a:lnTo>
                <a:lnTo>
                  <a:pt x="1129934" y="1892633"/>
                </a:lnTo>
                <a:lnTo>
                  <a:pt x="1136646" y="1899334"/>
                </a:lnTo>
                <a:lnTo>
                  <a:pt x="1358670" y="1899334"/>
                </a:lnTo>
                <a:lnTo>
                  <a:pt x="1365372" y="1892633"/>
                </a:lnTo>
                <a:lnTo>
                  <a:pt x="1365372" y="1869398"/>
                </a:lnTo>
                <a:lnTo>
                  <a:pt x="1159870" y="1869398"/>
                </a:lnTo>
                <a:lnTo>
                  <a:pt x="1159870" y="1391392"/>
                </a:lnTo>
                <a:lnTo>
                  <a:pt x="1154083" y="1341324"/>
                </a:lnTo>
                <a:lnTo>
                  <a:pt x="1137637" y="1295381"/>
                </a:lnTo>
                <a:lnTo>
                  <a:pt x="1111828" y="1254807"/>
                </a:lnTo>
                <a:lnTo>
                  <a:pt x="1077986" y="1220948"/>
                </a:lnTo>
                <a:lnTo>
                  <a:pt x="1049515" y="1202822"/>
                </a:lnTo>
                <a:close/>
              </a:path>
              <a:path w="3108325" h="1899920">
                <a:moveTo>
                  <a:pt x="1661995" y="1202822"/>
                </a:moveTo>
                <a:lnTo>
                  <a:pt x="1553952" y="1202822"/>
                </a:lnTo>
                <a:lnTo>
                  <a:pt x="1603989" y="1209570"/>
                </a:lnTo>
                <a:lnTo>
                  <a:pt x="1648990" y="1228607"/>
                </a:lnTo>
                <a:lnTo>
                  <a:pt x="1687143" y="1258120"/>
                </a:lnTo>
                <a:lnTo>
                  <a:pt x="1716638" y="1296296"/>
                </a:lnTo>
                <a:lnTo>
                  <a:pt x="1735666" y="1341350"/>
                </a:lnTo>
                <a:lnTo>
                  <a:pt x="1742407" y="1391392"/>
                </a:lnTo>
                <a:lnTo>
                  <a:pt x="1742407" y="1892633"/>
                </a:lnTo>
                <a:lnTo>
                  <a:pt x="1749119" y="1899334"/>
                </a:lnTo>
                <a:lnTo>
                  <a:pt x="1971144" y="1899334"/>
                </a:lnTo>
                <a:lnTo>
                  <a:pt x="1977845" y="1892633"/>
                </a:lnTo>
                <a:lnTo>
                  <a:pt x="1977845" y="1869398"/>
                </a:lnTo>
                <a:lnTo>
                  <a:pt x="1772354" y="1869398"/>
                </a:lnTo>
                <a:lnTo>
                  <a:pt x="1772354" y="1391392"/>
                </a:lnTo>
                <a:lnTo>
                  <a:pt x="1766566" y="1341324"/>
                </a:lnTo>
                <a:lnTo>
                  <a:pt x="1750119" y="1295381"/>
                </a:lnTo>
                <a:lnTo>
                  <a:pt x="1724309" y="1254807"/>
                </a:lnTo>
                <a:lnTo>
                  <a:pt x="1690465" y="1220948"/>
                </a:lnTo>
                <a:lnTo>
                  <a:pt x="1661995" y="1202822"/>
                </a:lnTo>
                <a:close/>
              </a:path>
              <a:path w="3108325" h="1899920">
                <a:moveTo>
                  <a:pt x="2274470" y="1202822"/>
                </a:moveTo>
                <a:lnTo>
                  <a:pt x="2166426" y="1202822"/>
                </a:lnTo>
                <a:lnTo>
                  <a:pt x="2216466" y="1209570"/>
                </a:lnTo>
                <a:lnTo>
                  <a:pt x="2261468" y="1228607"/>
                </a:lnTo>
                <a:lnTo>
                  <a:pt x="2299621" y="1258120"/>
                </a:lnTo>
                <a:lnTo>
                  <a:pt x="2329114" y="1296296"/>
                </a:lnTo>
                <a:lnTo>
                  <a:pt x="2348141" y="1341350"/>
                </a:lnTo>
                <a:lnTo>
                  <a:pt x="2354881" y="1391392"/>
                </a:lnTo>
                <a:lnTo>
                  <a:pt x="2354881" y="1892633"/>
                </a:lnTo>
                <a:lnTo>
                  <a:pt x="2361582" y="1899334"/>
                </a:lnTo>
                <a:lnTo>
                  <a:pt x="3101078" y="1899334"/>
                </a:lnTo>
                <a:lnTo>
                  <a:pt x="3107769" y="1892633"/>
                </a:lnTo>
                <a:lnTo>
                  <a:pt x="3107769" y="1869398"/>
                </a:lnTo>
                <a:lnTo>
                  <a:pt x="2384817" y="1869398"/>
                </a:lnTo>
                <a:lnTo>
                  <a:pt x="2384817" y="1391392"/>
                </a:lnTo>
                <a:lnTo>
                  <a:pt x="2379030" y="1341324"/>
                </a:lnTo>
                <a:lnTo>
                  <a:pt x="2362586" y="1295381"/>
                </a:lnTo>
                <a:lnTo>
                  <a:pt x="2336779" y="1254807"/>
                </a:lnTo>
                <a:lnTo>
                  <a:pt x="2302939" y="1220948"/>
                </a:lnTo>
                <a:lnTo>
                  <a:pt x="2274470" y="1202822"/>
                </a:lnTo>
                <a:close/>
              </a:path>
              <a:path w="3108325" h="1899920">
                <a:moveTo>
                  <a:pt x="941468" y="1172885"/>
                </a:moveTo>
                <a:lnTo>
                  <a:pt x="891455" y="1178666"/>
                </a:lnTo>
                <a:lnTo>
                  <a:pt x="845510" y="1195128"/>
                </a:lnTo>
                <a:lnTo>
                  <a:pt x="804955" y="1220948"/>
                </a:lnTo>
                <a:lnTo>
                  <a:pt x="771111" y="1254807"/>
                </a:lnTo>
                <a:lnTo>
                  <a:pt x="745301" y="1295381"/>
                </a:lnTo>
                <a:lnTo>
                  <a:pt x="728845" y="1341350"/>
                </a:lnTo>
                <a:lnTo>
                  <a:pt x="723066" y="1391392"/>
                </a:lnTo>
                <a:lnTo>
                  <a:pt x="723066" y="1869398"/>
                </a:lnTo>
                <a:lnTo>
                  <a:pt x="753013" y="1869398"/>
                </a:lnTo>
                <a:lnTo>
                  <a:pt x="753013" y="1391392"/>
                </a:lnTo>
                <a:lnTo>
                  <a:pt x="759757" y="1341324"/>
                </a:lnTo>
                <a:lnTo>
                  <a:pt x="778780" y="1296296"/>
                </a:lnTo>
                <a:lnTo>
                  <a:pt x="808273" y="1258120"/>
                </a:lnTo>
                <a:lnTo>
                  <a:pt x="846426" y="1228607"/>
                </a:lnTo>
                <a:lnTo>
                  <a:pt x="891428" y="1209570"/>
                </a:lnTo>
                <a:lnTo>
                  <a:pt x="941468" y="1202822"/>
                </a:lnTo>
                <a:lnTo>
                  <a:pt x="1049515" y="1202822"/>
                </a:lnTo>
                <a:lnTo>
                  <a:pt x="1037431" y="1195128"/>
                </a:lnTo>
                <a:lnTo>
                  <a:pt x="991485" y="1178666"/>
                </a:lnTo>
                <a:lnTo>
                  <a:pt x="941468" y="1172885"/>
                </a:lnTo>
                <a:close/>
              </a:path>
              <a:path w="3108325" h="1899920">
                <a:moveTo>
                  <a:pt x="1553952" y="1172885"/>
                </a:moveTo>
                <a:lnTo>
                  <a:pt x="1503906" y="1178666"/>
                </a:lnTo>
                <a:lnTo>
                  <a:pt x="1457935" y="1195128"/>
                </a:lnTo>
                <a:lnTo>
                  <a:pt x="1417359" y="1220948"/>
                </a:lnTo>
                <a:lnTo>
                  <a:pt x="1383499" y="1254807"/>
                </a:lnTo>
                <a:lnTo>
                  <a:pt x="1357678" y="1295381"/>
                </a:lnTo>
                <a:lnTo>
                  <a:pt x="1341216" y="1341350"/>
                </a:lnTo>
                <a:lnTo>
                  <a:pt x="1335435" y="1391392"/>
                </a:lnTo>
                <a:lnTo>
                  <a:pt x="1335435" y="1869398"/>
                </a:lnTo>
                <a:lnTo>
                  <a:pt x="1365372" y="1869398"/>
                </a:lnTo>
                <a:lnTo>
                  <a:pt x="1365372" y="1391392"/>
                </a:lnTo>
                <a:lnTo>
                  <a:pt x="1372119" y="1341324"/>
                </a:lnTo>
                <a:lnTo>
                  <a:pt x="1391155" y="1296296"/>
                </a:lnTo>
                <a:lnTo>
                  <a:pt x="1420667" y="1258120"/>
                </a:lnTo>
                <a:lnTo>
                  <a:pt x="1458845" y="1228607"/>
                </a:lnTo>
                <a:lnTo>
                  <a:pt x="1503877" y="1209570"/>
                </a:lnTo>
                <a:lnTo>
                  <a:pt x="1553952" y="1202822"/>
                </a:lnTo>
                <a:lnTo>
                  <a:pt x="1661995" y="1202822"/>
                </a:lnTo>
                <a:lnTo>
                  <a:pt x="1649910" y="1195128"/>
                </a:lnTo>
                <a:lnTo>
                  <a:pt x="1603965" y="1178666"/>
                </a:lnTo>
                <a:lnTo>
                  <a:pt x="1553952" y="1172885"/>
                </a:lnTo>
                <a:close/>
              </a:path>
              <a:path w="3108325" h="1899920">
                <a:moveTo>
                  <a:pt x="2166426" y="1172885"/>
                </a:moveTo>
                <a:lnTo>
                  <a:pt x="2116383" y="1178666"/>
                </a:lnTo>
                <a:lnTo>
                  <a:pt x="2070413" y="1195128"/>
                </a:lnTo>
                <a:lnTo>
                  <a:pt x="2029836" y="1220948"/>
                </a:lnTo>
                <a:lnTo>
                  <a:pt x="1995976" y="1254807"/>
                </a:lnTo>
                <a:lnTo>
                  <a:pt x="1970153" y="1295381"/>
                </a:lnTo>
                <a:lnTo>
                  <a:pt x="1953690" y="1341350"/>
                </a:lnTo>
                <a:lnTo>
                  <a:pt x="1947909" y="1391392"/>
                </a:lnTo>
                <a:lnTo>
                  <a:pt x="1947909" y="1869398"/>
                </a:lnTo>
                <a:lnTo>
                  <a:pt x="1977845" y="1869398"/>
                </a:lnTo>
                <a:lnTo>
                  <a:pt x="1977845" y="1391392"/>
                </a:lnTo>
                <a:lnTo>
                  <a:pt x="1984593" y="1341324"/>
                </a:lnTo>
                <a:lnTo>
                  <a:pt x="2003628" y="1296296"/>
                </a:lnTo>
                <a:lnTo>
                  <a:pt x="2033140" y="1258120"/>
                </a:lnTo>
                <a:lnTo>
                  <a:pt x="2071318" y="1228607"/>
                </a:lnTo>
                <a:lnTo>
                  <a:pt x="2116350" y="1209570"/>
                </a:lnTo>
                <a:lnTo>
                  <a:pt x="2166426" y="1202822"/>
                </a:lnTo>
                <a:lnTo>
                  <a:pt x="2274470" y="1202822"/>
                </a:lnTo>
                <a:lnTo>
                  <a:pt x="2262386" y="1195128"/>
                </a:lnTo>
                <a:lnTo>
                  <a:pt x="2216441" y="1178666"/>
                </a:lnTo>
                <a:lnTo>
                  <a:pt x="2166426" y="1172885"/>
                </a:lnTo>
                <a:close/>
              </a:path>
              <a:path w="3108325" h="1899920">
                <a:moveTo>
                  <a:pt x="1907606" y="34794"/>
                </a:moveTo>
                <a:lnTo>
                  <a:pt x="1823766" y="34794"/>
                </a:lnTo>
                <a:lnTo>
                  <a:pt x="3077832" y="514036"/>
                </a:lnTo>
                <a:lnTo>
                  <a:pt x="3077832" y="1869398"/>
                </a:lnTo>
                <a:lnTo>
                  <a:pt x="3107769" y="1869398"/>
                </a:lnTo>
                <a:lnTo>
                  <a:pt x="3107769" y="497534"/>
                </a:lnTo>
                <a:lnTo>
                  <a:pt x="3103947" y="491974"/>
                </a:lnTo>
                <a:lnTo>
                  <a:pt x="1907606" y="34794"/>
                </a:lnTo>
                <a:close/>
              </a:path>
              <a:path w="3108325" h="1899920">
                <a:moveTo>
                  <a:pt x="1319699" y="34794"/>
                </a:moveTo>
                <a:lnTo>
                  <a:pt x="1284002" y="34794"/>
                </a:lnTo>
                <a:lnTo>
                  <a:pt x="1541387" y="431725"/>
                </a:lnTo>
                <a:lnTo>
                  <a:pt x="1546870" y="436525"/>
                </a:lnTo>
                <a:lnTo>
                  <a:pt x="1553956" y="438117"/>
                </a:lnTo>
                <a:lnTo>
                  <a:pt x="1561040" y="436513"/>
                </a:lnTo>
                <a:lnTo>
                  <a:pt x="1566517" y="431725"/>
                </a:lnTo>
                <a:lnTo>
                  <a:pt x="1589624" y="396071"/>
                </a:lnTo>
                <a:lnTo>
                  <a:pt x="1553952" y="396071"/>
                </a:lnTo>
                <a:lnTo>
                  <a:pt x="1319699" y="34794"/>
                </a:lnTo>
                <a:close/>
              </a:path>
              <a:path w="3108325" h="1899920">
                <a:moveTo>
                  <a:pt x="1816583" y="10"/>
                </a:moveTo>
                <a:lnTo>
                  <a:pt x="1809086" y="2418"/>
                </a:lnTo>
                <a:lnTo>
                  <a:pt x="1553952" y="396071"/>
                </a:lnTo>
                <a:lnTo>
                  <a:pt x="1589624" y="396071"/>
                </a:lnTo>
                <a:lnTo>
                  <a:pt x="1823766" y="34794"/>
                </a:lnTo>
                <a:lnTo>
                  <a:pt x="1907606" y="34794"/>
                </a:lnTo>
                <a:lnTo>
                  <a:pt x="1816583" y="1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442" y="8093030"/>
            <a:ext cx="97790" cy="1689735"/>
          </a:xfrm>
          <a:custGeom>
            <a:avLst/>
            <a:gdLst/>
            <a:ahLst/>
            <a:cxnLst/>
            <a:rect l="l" t="t" r="r" b="b"/>
            <a:pathLst>
              <a:path w="97789" h="1689734">
                <a:moveTo>
                  <a:pt x="97442" y="1689131"/>
                </a:moveTo>
                <a:lnTo>
                  <a:pt x="0" y="1689131"/>
                </a:lnTo>
                <a:lnTo>
                  <a:pt x="0" y="0"/>
                </a:lnTo>
                <a:lnTo>
                  <a:pt x="97442" y="0"/>
                </a:lnTo>
                <a:lnTo>
                  <a:pt x="97442" y="1689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4480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5" h="1719579">
                <a:moveTo>
                  <a:pt x="120676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76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76" y="0"/>
                </a:lnTo>
                <a:close/>
              </a:path>
              <a:path w="127635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2327" y="8078058"/>
            <a:ext cx="127635" cy="1719580"/>
          </a:xfrm>
          <a:custGeom>
            <a:avLst/>
            <a:gdLst/>
            <a:ahLst/>
            <a:cxnLst/>
            <a:rect l="l" t="t" r="r" b="b"/>
            <a:pathLst>
              <a:path w="127634" h="1719579">
                <a:moveTo>
                  <a:pt x="120687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12366"/>
                </a:lnTo>
                <a:lnTo>
                  <a:pt x="6701" y="1719078"/>
                </a:lnTo>
                <a:lnTo>
                  <a:pt x="120687" y="1719078"/>
                </a:lnTo>
                <a:lnTo>
                  <a:pt x="127388" y="1712366"/>
                </a:lnTo>
                <a:lnTo>
                  <a:pt x="127388" y="1689142"/>
                </a:lnTo>
                <a:lnTo>
                  <a:pt x="29936" y="1689142"/>
                </a:lnTo>
                <a:lnTo>
                  <a:pt x="29936" y="29946"/>
                </a:lnTo>
                <a:lnTo>
                  <a:pt x="127388" y="29946"/>
                </a:lnTo>
                <a:lnTo>
                  <a:pt x="127388" y="6711"/>
                </a:lnTo>
                <a:lnTo>
                  <a:pt x="120687" y="0"/>
                </a:lnTo>
                <a:close/>
              </a:path>
              <a:path w="127634" h="1719579">
                <a:moveTo>
                  <a:pt x="127388" y="29946"/>
                </a:moveTo>
                <a:lnTo>
                  <a:pt x="97452" y="29946"/>
                </a:lnTo>
                <a:lnTo>
                  <a:pt x="97452" y="1689142"/>
                </a:lnTo>
                <a:lnTo>
                  <a:pt x="127388" y="1689142"/>
                </a:lnTo>
                <a:lnTo>
                  <a:pt x="127388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6884" y="8184347"/>
            <a:ext cx="430530" cy="1427480"/>
          </a:xfrm>
          <a:custGeom>
            <a:avLst/>
            <a:gdLst/>
            <a:ahLst/>
            <a:cxnLst/>
            <a:rect l="l" t="t" r="r" b="b"/>
            <a:pathLst>
              <a:path w="430529" h="1427479">
                <a:moveTo>
                  <a:pt x="430405" y="1427275"/>
                </a:moveTo>
                <a:lnTo>
                  <a:pt x="0" y="1427275"/>
                </a:lnTo>
                <a:lnTo>
                  <a:pt x="0" y="0"/>
                </a:lnTo>
                <a:lnTo>
                  <a:pt x="430405" y="0"/>
                </a:lnTo>
                <a:lnTo>
                  <a:pt x="430405" y="1427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1922" y="8169374"/>
            <a:ext cx="460375" cy="1457325"/>
          </a:xfrm>
          <a:custGeom>
            <a:avLst/>
            <a:gdLst/>
            <a:ahLst/>
            <a:cxnLst/>
            <a:rect l="l" t="t" r="r" b="b"/>
            <a:pathLst>
              <a:path w="460375" h="1457325">
                <a:moveTo>
                  <a:pt x="453630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50510"/>
                </a:lnTo>
                <a:lnTo>
                  <a:pt x="6711" y="1457222"/>
                </a:lnTo>
                <a:lnTo>
                  <a:pt x="453630" y="1457222"/>
                </a:lnTo>
                <a:lnTo>
                  <a:pt x="460342" y="1450510"/>
                </a:lnTo>
                <a:lnTo>
                  <a:pt x="460342" y="1427286"/>
                </a:lnTo>
                <a:lnTo>
                  <a:pt x="29946" y="1427286"/>
                </a:lnTo>
                <a:lnTo>
                  <a:pt x="29946" y="29946"/>
                </a:lnTo>
                <a:lnTo>
                  <a:pt x="460342" y="29946"/>
                </a:lnTo>
                <a:lnTo>
                  <a:pt x="460342" y="6701"/>
                </a:lnTo>
                <a:lnTo>
                  <a:pt x="453630" y="0"/>
                </a:lnTo>
                <a:close/>
              </a:path>
              <a:path w="460375" h="1457325">
                <a:moveTo>
                  <a:pt x="460342" y="29946"/>
                </a:moveTo>
                <a:lnTo>
                  <a:pt x="430405" y="29946"/>
                </a:lnTo>
                <a:lnTo>
                  <a:pt x="430405" y="1427286"/>
                </a:lnTo>
                <a:lnTo>
                  <a:pt x="460342" y="1427286"/>
                </a:lnTo>
                <a:lnTo>
                  <a:pt x="460342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0939" y="8326870"/>
            <a:ext cx="302895" cy="164465"/>
          </a:xfrm>
          <a:custGeom>
            <a:avLst/>
            <a:gdLst/>
            <a:ahLst/>
            <a:cxnLst/>
            <a:rect l="l" t="t" r="r" b="b"/>
            <a:pathLst>
              <a:path w="302895" h="164465">
                <a:moveTo>
                  <a:pt x="151178" y="0"/>
                </a:moveTo>
                <a:lnTo>
                  <a:pt x="108017" y="2813"/>
                </a:lnTo>
                <a:lnTo>
                  <a:pt x="67846" y="10881"/>
                </a:lnTo>
                <a:lnTo>
                  <a:pt x="31546" y="23650"/>
                </a:lnTo>
                <a:lnTo>
                  <a:pt x="0" y="40564"/>
                </a:lnTo>
                <a:lnTo>
                  <a:pt x="0" y="164078"/>
                </a:lnTo>
                <a:lnTo>
                  <a:pt x="302315" y="164078"/>
                </a:lnTo>
                <a:lnTo>
                  <a:pt x="302315" y="40564"/>
                </a:lnTo>
                <a:lnTo>
                  <a:pt x="270765" y="23650"/>
                </a:lnTo>
                <a:lnTo>
                  <a:pt x="234470" y="10881"/>
                </a:lnTo>
                <a:lnTo>
                  <a:pt x="194314" y="2813"/>
                </a:lnTo>
                <a:lnTo>
                  <a:pt x="151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5973" y="8311905"/>
            <a:ext cx="332740" cy="194310"/>
          </a:xfrm>
          <a:custGeom>
            <a:avLst/>
            <a:gdLst/>
            <a:ahLst/>
            <a:cxnLst/>
            <a:rect l="l" t="t" r="r" b="b"/>
            <a:pathLst>
              <a:path w="332740" h="194309">
                <a:moveTo>
                  <a:pt x="166141" y="0"/>
                </a:moveTo>
                <a:lnTo>
                  <a:pt x="121855" y="2818"/>
                </a:lnTo>
                <a:lnTo>
                  <a:pt x="79885" y="11097"/>
                </a:lnTo>
                <a:lnTo>
                  <a:pt x="41208" y="24574"/>
                </a:lnTo>
                <a:lnTo>
                  <a:pt x="6806" y="42982"/>
                </a:lnTo>
                <a:lnTo>
                  <a:pt x="0" y="50469"/>
                </a:lnTo>
                <a:lnTo>
                  <a:pt x="0" y="187324"/>
                </a:lnTo>
                <a:lnTo>
                  <a:pt x="6701" y="194015"/>
                </a:lnTo>
                <a:lnTo>
                  <a:pt x="325550" y="194015"/>
                </a:lnTo>
                <a:lnTo>
                  <a:pt x="332251" y="187324"/>
                </a:lnTo>
                <a:lnTo>
                  <a:pt x="332251" y="164078"/>
                </a:lnTo>
                <a:lnTo>
                  <a:pt x="29936" y="164078"/>
                </a:lnTo>
                <a:lnTo>
                  <a:pt x="29936" y="63851"/>
                </a:lnTo>
                <a:lnTo>
                  <a:pt x="59612" y="49306"/>
                </a:lnTo>
                <a:lnTo>
                  <a:pt x="92694" y="38675"/>
                </a:lnTo>
                <a:lnTo>
                  <a:pt x="128448" y="32153"/>
                </a:lnTo>
                <a:lnTo>
                  <a:pt x="166141" y="29936"/>
                </a:lnTo>
                <a:lnTo>
                  <a:pt x="301070" y="29936"/>
                </a:lnTo>
                <a:lnTo>
                  <a:pt x="291052" y="24574"/>
                </a:lnTo>
                <a:lnTo>
                  <a:pt x="252386" y="11097"/>
                </a:lnTo>
                <a:lnTo>
                  <a:pt x="210423" y="2818"/>
                </a:lnTo>
                <a:lnTo>
                  <a:pt x="166141" y="0"/>
                </a:lnTo>
                <a:close/>
              </a:path>
              <a:path w="332740" h="194309">
                <a:moveTo>
                  <a:pt x="301070" y="29936"/>
                </a:moveTo>
                <a:lnTo>
                  <a:pt x="166141" y="29936"/>
                </a:lnTo>
                <a:lnTo>
                  <a:pt x="203824" y="32153"/>
                </a:lnTo>
                <a:lnTo>
                  <a:pt x="239568" y="38675"/>
                </a:lnTo>
                <a:lnTo>
                  <a:pt x="272642" y="49306"/>
                </a:lnTo>
                <a:lnTo>
                  <a:pt x="302315" y="63851"/>
                </a:lnTo>
                <a:lnTo>
                  <a:pt x="302315" y="164078"/>
                </a:lnTo>
                <a:lnTo>
                  <a:pt x="332251" y="164078"/>
                </a:lnTo>
                <a:lnTo>
                  <a:pt x="332251" y="50469"/>
                </a:lnTo>
                <a:lnTo>
                  <a:pt x="329686" y="45747"/>
                </a:lnTo>
                <a:lnTo>
                  <a:pt x="325445" y="42982"/>
                </a:lnTo>
                <a:lnTo>
                  <a:pt x="30107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121" y="8326872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2129" y="8326877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078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2343" y="86725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743" y="0"/>
                </a:moveTo>
                <a:lnTo>
                  <a:pt x="131962" y="6421"/>
                </a:lnTo>
                <a:lnTo>
                  <a:pt x="89025" y="24541"/>
                </a:lnTo>
                <a:lnTo>
                  <a:pt x="52647" y="52648"/>
                </a:lnTo>
                <a:lnTo>
                  <a:pt x="24541" y="89028"/>
                </a:lnTo>
                <a:lnTo>
                  <a:pt x="6420" y="131968"/>
                </a:lnTo>
                <a:lnTo>
                  <a:pt x="0" y="179753"/>
                </a:lnTo>
                <a:lnTo>
                  <a:pt x="6420" y="227539"/>
                </a:lnTo>
                <a:lnTo>
                  <a:pt x="24541" y="270478"/>
                </a:lnTo>
                <a:lnTo>
                  <a:pt x="52647" y="306858"/>
                </a:lnTo>
                <a:lnTo>
                  <a:pt x="89025" y="334965"/>
                </a:lnTo>
                <a:lnTo>
                  <a:pt x="131962" y="353086"/>
                </a:lnTo>
                <a:lnTo>
                  <a:pt x="179743" y="359507"/>
                </a:lnTo>
                <a:lnTo>
                  <a:pt x="227532" y="353086"/>
                </a:lnTo>
                <a:lnTo>
                  <a:pt x="270472" y="334965"/>
                </a:lnTo>
                <a:lnTo>
                  <a:pt x="306851" y="306858"/>
                </a:lnTo>
                <a:lnTo>
                  <a:pt x="334957" y="270478"/>
                </a:lnTo>
                <a:lnTo>
                  <a:pt x="353076" y="227539"/>
                </a:lnTo>
                <a:lnTo>
                  <a:pt x="359496" y="179753"/>
                </a:lnTo>
                <a:lnTo>
                  <a:pt x="353076" y="131968"/>
                </a:lnTo>
                <a:lnTo>
                  <a:pt x="334957" y="89028"/>
                </a:lnTo>
                <a:lnTo>
                  <a:pt x="306851" y="52648"/>
                </a:lnTo>
                <a:lnTo>
                  <a:pt x="270472" y="24541"/>
                </a:lnTo>
                <a:lnTo>
                  <a:pt x="227532" y="6421"/>
                </a:lnTo>
                <a:lnTo>
                  <a:pt x="179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7374" y="8657617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194727" y="0"/>
                </a:moveTo>
                <a:lnTo>
                  <a:pt x="150130" y="5151"/>
                </a:lnTo>
                <a:lnTo>
                  <a:pt x="109163" y="19821"/>
                </a:lnTo>
                <a:lnTo>
                  <a:pt x="73004" y="42830"/>
                </a:lnTo>
                <a:lnTo>
                  <a:pt x="42831" y="73002"/>
                </a:lnTo>
                <a:lnTo>
                  <a:pt x="19821" y="109159"/>
                </a:lnTo>
                <a:lnTo>
                  <a:pt x="5151" y="150123"/>
                </a:lnTo>
                <a:lnTo>
                  <a:pt x="0" y="194716"/>
                </a:lnTo>
                <a:lnTo>
                  <a:pt x="5151" y="239312"/>
                </a:lnTo>
                <a:lnTo>
                  <a:pt x="19821" y="280278"/>
                </a:lnTo>
                <a:lnTo>
                  <a:pt x="42831" y="316434"/>
                </a:lnTo>
                <a:lnTo>
                  <a:pt x="73004" y="346605"/>
                </a:lnTo>
                <a:lnTo>
                  <a:pt x="109163" y="369613"/>
                </a:lnTo>
                <a:lnTo>
                  <a:pt x="150130" y="384282"/>
                </a:lnTo>
                <a:lnTo>
                  <a:pt x="194727" y="389433"/>
                </a:lnTo>
                <a:lnTo>
                  <a:pt x="239320" y="384282"/>
                </a:lnTo>
                <a:lnTo>
                  <a:pt x="280283" y="369613"/>
                </a:lnTo>
                <a:lnTo>
                  <a:pt x="296182" y="359496"/>
                </a:lnTo>
                <a:lnTo>
                  <a:pt x="194727" y="359496"/>
                </a:lnTo>
                <a:lnTo>
                  <a:pt x="150973" y="353601"/>
                </a:lnTo>
                <a:lnTo>
                  <a:pt x="111623" y="336968"/>
                </a:lnTo>
                <a:lnTo>
                  <a:pt x="78260" y="311181"/>
                </a:lnTo>
                <a:lnTo>
                  <a:pt x="52469" y="277822"/>
                </a:lnTo>
                <a:lnTo>
                  <a:pt x="35833" y="238473"/>
                </a:lnTo>
                <a:lnTo>
                  <a:pt x="29936" y="194716"/>
                </a:lnTo>
                <a:lnTo>
                  <a:pt x="35833" y="150963"/>
                </a:lnTo>
                <a:lnTo>
                  <a:pt x="52469" y="111615"/>
                </a:lnTo>
                <a:lnTo>
                  <a:pt x="78260" y="78255"/>
                </a:lnTo>
                <a:lnTo>
                  <a:pt x="111623" y="52466"/>
                </a:lnTo>
                <a:lnTo>
                  <a:pt x="150973" y="35832"/>
                </a:lnTo>
                <a:lnTo>
                  <a:pt x="194727" y="29936"/>
                </a:lnTo>
                <a:lnTo>
                  <a:pt x="296178" y="29936"/>
                </a:lnTo>
                <a:lnTo>
                  <a:pt x="280283" y="19821"/>
                </a:lnTo>
                <a:lnTo>
                  <a:pt x="239320" y="5151"/>
                </a:lnTo>
                <a:lnTo>
                  <a:pt x="194727" y="0"/>
                </a:lnTo>
                <a:close/>
              </a:path>
              <a:path w="389890" h="389890">
                <a:moveTo>
                  <a:pt x="296178" y="29936"/>
                </a:moveTo>
                <a:lnTo>
                  <a:pt x="194727" y="29936"/>
                </a:lnTo>
                <a:lnTo>
                  <a:pt x="238480" y="35832"/>
                </a:lnTo>
                <a:lnTo>
                  <a:pt x="277828" y="52466"/>
                </a:lnTo>
                <a:lnTo>
                  <a:pt x="311188" y="78255"/>
                </a:lnTo>
                <a:lnTo>
                  <a:pt x="336976" y="111615"/>
                </a:lnTo>
                <a:lnTo>
                  <a:pt x="353610" y="150963"/>
                </a:lnTo>
                <a:lnTo>
                  <a:pt x="359507" y="194716"/>
                </a:lnTo>
                <a:lnTo>
                  <a:pt x="353610" y="238473"/>
                </a:lnTo>
                <a:lnTo>
                  <a:pt x="336976" y="277822"/>
                </a:lnTo>
                <a:lnTo>
                  <a:pt x="311188" y="311181"/>
                </a:lnTo>
                <a:lnTo>
                  <a:pt x="277828" y="336968"/>
                </a:lnTo>
                <a:lnTo>
                  <a:pt x="238480" y="353601"/>
                </a:lnTo>
                <a:lnTo>
                  <a:pt x="194727" y="359496"/>
                </a:lnTo>
                <a:lnTo>
                  <a:pt x="296182" y="359496"/>
                </a:lnTo>
                <a:lnTo>
                  <a:pt x="346612" y="316434"/>
                </a:lnTo>
                <a:lnTo>
                  <a:pt x="369622" y="280278"/>
                </a:lnTo>
                <a:lnTo>
                  <a:pt x="384292" y="239312"/>
                </a:lnTo>
                <a:lnTo>
                  <a:pt x="389443" y="194716"/>
                </a:lnTo>
                <a:lnTo>
                  <a:pt x="384292" y="150123"/>
                </a:lnTo>
                <a:lnTo>
                  <a:pt x="369622" y="109159"/>
                </a:lnTo>
                <a:lnTo>
                  <a:pt x="346612" y="73002"/>
                </a:lnTo>
                <a:lnTo>
                  <a:pt x="316440" y="42830"/>
                </a:lnTo>
                <a:lnTo>
                  <a:pt x="29617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1475" y="8791708"/>
            <a:ext cx="121242" cy="121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2818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61" y="0"/>
                </a:moveTo>
                <a:lnTo>
                  <a:pt x="108306" y="8073"/>
                </a:lnTo>
                <a:lnTo>
                  <a:pt x="64834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12" y="700606"/>
                </a:lnTo>
                <a:lnTo>
                  <a:pt x="316712" y="158351"/>
                </a:lnTo>
                <a:lnTo>
                  <a:pt x="308639" y="108300"/>
                </a:lnTo>
                <a:lnTo>
                  <a:pt x="286159" y="64831"/>
                </a:lnTo>
                <a:lnTo>
                  <a:pt x="251880" y="30553"/>
                </a:lnTo>
                <a:lnTo>
                  <a:pt x="208412" y="8073"/>
                </a:lnTo>
                <a:lnTo>
                  <a:pt x="158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7858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281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52834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41612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1612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738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0749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1179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6222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0997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4" h="701040">
                <a:moveTo>
                  <a:pt x="158351" y="0"/>
                </a:moveTo>
                <a:lnTo>
                  <a:pt x="108300" y="8073"/>
                </a:lnTo>
                <a:lnTo>
                  <a:pt x="64831" y="30553"/>
                </a:lnTo>
                <a:lnTo>
                  <a:pt x="30553" y="64831"/>
                </a:lnTo>
                <a:lnTo>
                  <a:pt x="8073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6037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10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10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0993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71014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9790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979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891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8919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9348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4392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3186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129943" y="1750051"/>
                </a:moveTo>
                <a:lnTo>
                  <a:pt x="0" y="1750051"/>
                </a:lnTo>
                <a:lnTo>
                  <a:pt x="0" y="0"/>
                </a:lnTo>
                <a:lnTo>
                  <a:pt x="129943" y="0"/>
                </a:lnTo>
                <a:lnTo>
                  <a:pt x="129943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18224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68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73296"/>
                </a:lnTo>
                <a:lnTo>
                  <a:pt x="6701" y="1780008"/>
                </a:lnTo>
                <a:lnTo>
                  <a:pt x="153168" y="1780008"/>
                </a:lnTo>
                <a:lnTo>
                  <a:pt x="159879" y="1773296"/>
                </a:lnTo>
                <a:lnTo>
                  <a:pt x="159879" y="1750061"/>
                </a:lnTo>
                <a:lnTo>
                  <a:pt x="29946" y="1750061"/>
                </a:lnTo>
                <a:lnTo>
                  <a:pt x="29946" y="29946"/>
                </a:lnTo>
                <a:lnTo>
                  <a:pt x="159879" y="29946"/>
                </a:lnTo>
                <a:lnTo>
                  <a:pt x="159879" y="6711"/>
                </a:lnTo>
                <a:lnTo>
                  <a:pt x="153168" y="0"/>
                </a:lnTo>
                <a:close/>
              </a:path>
              <a:path w="160020" h="1780540">
                <a:moveTo>
                  <a:pt x="159879" y="29946"/>
                </a:moveTo>
                <a:lnTo>
                  <a:pt x="129943" y="29946"/>
                </a:lnTo>
                <a:lnTo>
                  <a:pt x="129943" y="1750061"/>
                </a:lnTo>
                <a:lnTo>
                  <a:pt x="159879" y="1750061"/>
                </a:lnTo>
                <a:lnTo>
                  <a:pt x="15987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8319" y="8326877"/>
            <a:ext cx="130175" cy="1381760"/>
          </a:xfrm>
          <a:custGeom>
            <a:avLst/>
            <a:gdLst/>
            <a:ahLst/>
            <a:cxnLst/>
            <a:rect l="l" t="t" r="r" b="b"/>
            <a:pathLst>
              <a:path w="130175" h="1381759">
                <a:moveTo>
                  <a:pt x="129943" y="1381685"/>
                </a:moveTo>
                <a:lnTo>
                  <a:pt x="0" y="1381685"/>
                </a:lnTo>
                <a:lnTo>
                  <a:pt x="0" y="0"/>
                </a:lnTo>
                <a:lnTo>
                  <a:pt x="129943" y="0"/>
                </a:lnTo>
                <a:lnTo>
                  <a:pt x="129943" y="1381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43346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89" y="0"/>
                </a:moveTo>
                <a:lnTo>
                  <a:pt x="6711" y="0"/>
                </a:lnTo>
                <a:lnTo>
                  <a:pt x="0" y="6701"/>
                </a:lnTo>
                <a:lnTo>
                  <a:pt x="0" y="1404920"/>
                </a:lnTo>
                <a:lnTo>
                  <a:pt x="6711" y="1411632"/>
                </a:lnTo>
                <a:lnTo>
                  <a:pt x="153189" y="1411632"/>
                </a:lnTo>
                <a:lnTo>
                  <a:pt x="159890" y="1404920"/>
                </a:lnTo>
                <a:lnTo>
                  <a:pt x="159890" y="1381685"/>
                </a:lnTo>
                <a:lnTo>
                  <a:pt x="29946" y="1381685"/>
                </a:lnTo>
                <a:lnTo>
                  <a:pt x="29946" y="29936"/>
                </a:lnTo>
                <a:lnTo>
                  <a:pt x="159890" y="29936"/>
                </a:lnTo>
                <a:lnTo>
                  <a:pt x="159890" y="6701"/>
                </a:lnTo>
                <a:lnTo>
                  <a:pt x="153189" y="0"/>
                </a:lnTo>
                <a:close/>
              </a:path>
              <a:path w="160020" h="1412240">
                <a:moveTo>
                  <a:pt x="159890" y="29936"/>
                </a:moveTo>
                <a:lnTo>
                  <a:pt x="129954" y="29936"/>
                </a:lnTo>
                <a:lnTo>
                  <a:pt x="129954" y="1381685"/>
                </a:lnTo>
                <a:lnTo>
                  <a:pt x="159890" y="1381685"/>
                </a:lnTo>
                <a:lnTo>
                  <a:pt x="159890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74662" y="8992845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9693" y="8977880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37" y="730543"/>
                </a:lnTo>
                <a:lnTo>
                  <a:pt x="346638" y="723841"/>
                </a:lnTo>
                <a:lnTo>
                  <a:pt x="346638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798" y="29936"/>
                </a:lnTo>
                <a:lnTo>
                  <a:pt x="260729" y="23698"/>
                </a:lnTo>
                <a:lnTo>
                  <a:pt x="219339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798" y="29936"/>
                </a:moveTo>
                <a:lnTo>
                  <a:pt x="173314" y="29936"/>
                </a:lnTo>
                <a:lnTo>
                  <a:pt x="218587" y="37258"/>
                </a:lnTo>
                <a:lnTo>
                  <a:pt x="257943" y="57638"/>
                </a:lnTo>
                <a:lnTo>
                  <a:pt x="289000" y="88695"/>
                </a:lnTo>
                <a:lnTo>
                  <a:pt x="309380" y="128050"/>
                </a:lnTo>
                <a:lnTo>
                  <a:pt x="316702" y="173324"/>
                </a:lnTo>
                <a:lnTo>
                  <a:pt x="316702" y="700606"/>
                </a:lnTo>
                <a:lnTo>
                  <a:pt x="346638" y="700606"/>
                </a:lnTo>
                <a:lnTo>
                  <a:pt x="346638" y="173324"/>
                </a:lnTo>
                <a:lnTo>
                  <a:pt x="340437" y="127302"/>
                </a:lnTo>
                <a:lnTo>
                  <a:pt x="322942" y="85914"/>
                </a:lnTo>
                <a:lnTo>
                  <a:pt x="295818" y="50824"/>
                </a:lnTo>
                <a:lnTo>
                  <a:pt x="268798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4665" y="9225417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4659" y="922541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2581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02584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3445" y="9009209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3457" y="900919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6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33014" y="9061331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18047" y="9061325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49"/>
                </a:moveTo>
                <a:lnTo>
                  <a:pt x="0" y="82049"/>
                </a:lnTo>
                <a:lnTo>
                  <a:pt x="0" y="0"/>
                </a:lnTo>
                <a:lnTo>
                  <a:pt x="29936" y="0"/>
                </a:lnTo>
                <a:lnTo>
                  <a:pt x="29936" y="8204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6483" y="8756603"/>
            <a:ext cx="316865" cy="701040"/>
          </a:xfrm>
          <a:custGeom>
            <a:avLst/>
            <a:gdLst/>
            <a:ahLst/>
            <a:cxnLst/>
            <a:rect l="l" t="t" r="r" b="b"/>
            <a:pathLst>
              <a:path w="316865" h="701040">
                <a:moveTo>
                  <a:pt x="158351" y="0"/>
                </a:moveTo>
                <a:lnTo>
                  <a:pt x="108296" y="8073"/>
                </a:lnTo>
                <a:lnTo>
                  <a:pt x="64827" y="30553"/>
                </a:lnTo>
                <a:lnTo>
                  <a:pt x="30550" y="64831"/>
                </a:lnTo>
                <a:lnTo>
                  <a:pt x="8072" y="108300"/>
                </a:lnTo>
                <a:lnTo>
                  <a:pt x="0" y="158351"/>
                </a:lnTo>
                <a:lnTo>
                  <a:pt x="0" y="700606"/>
                </a:lnTo>
                <a:lnTo>
                  <a:pt x="316702" y="700606"/>
                </a:lnTo>
                <a:lnTo>
                  <a:pt x="316702" y="158351"/>
                </a:lnTo>
                <a:lnTo>
                  <a:pt x="308630" y="108300"/>
                </a:lnTo>
                <a:lnTo>
                  <a:pt x="286152" y="64831"/>
                </a:lnTo>
                <a:lnTo>
                  <a:pt x="251874" y="30553"/>
                </a:lnTo>
                <a:lnTo>
                  <a:pt x="208405" y="8073"/>
                </a:lnTo>
                <a:lnTo>
                  <a:pt x="158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1514" y="8741633"/>
            <a:ext cx="346710" cy="730885"/>
          </a:xfrm>
          <a:custGeom>
            <a:avLst/>
            <a:gdLst/>
            <a:ahLst/>
            <a:cxnLst/>
            <a:rect l="l" t="t" r="r" b="b"/>
            <a:pathLst>
              <a:path w="346709" h="730884">
                <a:moveTo>
                  <a:pt x="173314" y="0"/>
                </a:moveTo>
                <a:lnTo>
                  <a:pt x="127292" y="6202"/>
                </a:lnTo>
                <a:lnTo>
                  <a:pt x="85906" y="23698"/>
                </a:lnTo>
                <a:lnTo>
                  <a:pt x="50819" y="50824"/>
                </a:lnTo>
                <a:lnTo>
                  <a:pt x="23696" y="85914"/>
                </a:lnTo>
                <a:lnTo>
                  <a:pt x="6201" y="127302"/>
                </a:lnTo>
                <a:lnTo>
                  <a:pt x="0" y="173324"/>
                </a:lnTo>
                <a:lnTo>
                  <a:pt x="0" y="723841"/>
                </a:lnTo>
                <a:lnTo>
                  <a:pt x="6701" y="730543"/>
                </a:lnTo>
                <a:lnTo>
                  <a:pt x="339947" y="730543"/>
                </a:lnTo>
                <a:lnTo>
                  <a:pt x="346649" y="723841"/>
                </a:lnTo>
                <a:lnTo>
                  <a:pt x="346649" y="700606"/>
                </a:lnTo>
                <a:lnTo>
                  <a:pt x="29936" y="700606"/>
                </a:lnTo>
                <a:lnTo>
                  <a:pt x="29936" y="173324"/>
                </a:lnTo>
                <a:lnTo>
                  <a:pt x="37258" y="128050"/>
                </a:lnTo>
                <a:lnTo>
                  <a:pt x="57637" y="88695"/>
                </a:lnTo>
                <a:lnTo>
                  <a:pt x="88693" y="57638"/>
                </a:lnTo>
                <a:lnTo>
                  <a:pt x="128045" y="37258"/>
                </a:lnTo>
                <a:lnTo>
                  <a:pt x="173314" y="29936"/>
                </a:lnTo>
                <a:lnTo>
                  <a:pt x="268805" y="29936"/>
                </a:lnTo>
                <a:lnTo>
                  <a:pt x="260736" y="23698"/>
                </a:lnTo>
                <a:lnTo>
                  <a:pt x="219344" y="6202"/>
                </a:lnTo>
                <a:lnTo>
                  <a:pt x="173314" y="0"/>
                </a:lnTo>
                <a:close/>
              </a:path>
              <a:path w="346709" h="730884">
                <a:moveTo>
                  <a:pt x="268805" y="29936"/>
                </a:moveTo>
                <a:lnTo>
                  <a:pt x="173314" y="29936"/>
                </a:lnTo>
                <a:lnTo>
                  <a:pt x="218592" y="37258"/>
                </a:lnTo>
                <a:lnTo>
                  <a:pt x="257951" y="57638"/>
                </a:lnTo>
                <a:lnTo>
                  <a:pt x="289010" y="88695"/>
                </a:lnTo>
                <a:lnTo>
                  <a:pt x="309390" y="128050"/>
                </a:lnTo>
                <a:lnTo>
                  <a:pt x="316712" y="173324"/>
                </a:lnTo>
                <a:lnTo>
                  <a:pt x="316712" y="700606"/>
                </a:lnTo>
                <a:lnTo>
                  <a:pt x="346649" y="700606"/>
                </a:lnTo>
                <a:lnTo>
                  <a:pt x="346649" y="173324"/>
                </a:lnTo>
                <a:lnTo>
                  <a:pt x="340447" y="127302"/>
                </a:lnTo>
                <a:lnTo>
                  <a:pt x="322952" y="85914"/>
                </a:lnTo>
                <a:lnTo>
                  <a:pt x="295827" y="50824"/>
                </a:lnTo>
                <a:lnTo>
                  <a:pt x="268805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6487" y="898917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6490" y="898916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712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84402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4404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45266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45277" y="8772958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251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14834" y="882508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9867" y="8825082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79" h="82550">
                <a:moveTo>
                  <a:pt x="29936" y="82039"/>
                </a:moveTo>
                <a:lnTo>
                  <a:pt x="0" y="82039"/>
                </a:lnTo>
                <a:lnTo>
                  <a:pt x="0" y="0"/>
                </a:lnTo>
                <a:lnTo>
                  <a:pt x="29936" y="0"/>
                </a:lnTo>
                <a:lnTo>
                  <a:pt x="29936" y="82039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055" y="8608701"/>
            <a:ext cx="130175" cy="1750060"/>
          </a:xfrm>
          <a:custGeom>
            <a:avLst/>
            <a:gdLst/>
            <a:ahLst/>
            <a:cxnLst/>
            <a:rect l="l" t="t" r="r" b="b"/>
            <a:pathLst>
              <a:path w="130175" h="1750059">
                <a:moveTo>
                  <a:pt x="0" y="1750051"/>
                </a:moveTo>
                <a:lnTo>
                  <a:pt x="129954" y="1750051"/>
                </a:lnTo>
                <a:lnTo>
                  <a:pt x="129954" y="0"/>
                </a:lnTo>
                <a:lnTo>
                  <a:pt x="0" y="0"/>
                </a:lnTo>
                <a:lnTo>
                  <a:pt x="0" y="175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66102" y="8593717"/>
            <a:ext cx="160020" cy="1780539"/>
          </a:xfrm>
          <a:custGeom>
            <a:avLst/>
            <a:gdLst/>
            <a:ahLst/>
            <a:cxnLst/>
            <a:rect l="l" t="t" r="r" b="b"/>
            <a:pathLst>
              <a:path w="160020" h="1780540">
                <a:moveTo>
                  <a:pt x="153157" y="0"/>
                </a:moveTo>
                <a:lnTo>
                  <a:pt x="6690" y="0"/>
                </a:lnTo>
                <a:lnTo>
                  <a:pt x="0" y="6711"/>
                </a:lnTo>
                <a:lnTo>
                  <a:pt x="0" y="1773296"/>
                </a:lnTo>
                <a:lnTo>
                  <a:pt x="6690" y="1780008"/>
                </a:lnTo>
                <a:lnTo>
                  <a:pt x="153157" y="1780008"/>
                </a:lnTo>
                <a:lnTo>
                  <a:pt x="159869" y="1773296"/>
                </a:lnTo>
                <a:lnTo>
                  <a:pt x="159869" y="1750061"/>
                </a:lnTo>
                <a:lnTo>
                  <a:pt x="29936" y="1750061"/>
                </a:lnTo>
                <a:lnTo>
                  <a:pt x="29936" y="29946"/>
                </a:lnTo>
                <a:lnTo>
                  <a:pt x="159869" y="29946"/>
                </a:lnTo>
                <a:lnTo>
                  <a:pt x="159869" y="6711"/>
                </a:lnTo>
                <a:lnTo>
                  <a:pt x="153157" y="0"/>
                </a:lnTo>
                <a:close/>
              </a:path>
              <a:path w="160020" h="1780540">
                <a:moveTo>
                  <a:pt x="159869" y="29946"/>
                </a:moveTo>
                <a:lnTo>
                  <a:pt x="129933" y="29946"/>
                </a:lnTo>
                <a:lnTo>
                  <a:pt x="129933" y="1750061"/>
                </a:lnTo>
                <a:lnTo>
                  <a:pt x="159869" y="1750061"/>
                </a:lnTo>
                <a:lnTo>
                  <a:pt x="15986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40970" y="8311904"/>
            <a:ext cx="160020" cy="1412240"/>
          </a:xfrm>
          <a:custGeom>
            <a:avLst/>
            <a:gdLst/>
            <a:ahLst/>
            <a:cxnLst/>
            <a:rect l="l" t="t" r="r" b="b"/>
            <a:pathLst>
              <a:path w="160020" h="1412240">
                <a:moveTo>
                  <a:pt x="153157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1404920"/>
                </a:lnTo>
                <a:lnTo>
                  <a:pt x="6701" y="1411632"/>
                </a:lnTo>
                <a:lnTo>
                  <a:pt x="153157" y="1411632"/>
                </a:lnTo>
                <a:lnTo>
                  <a:pt x="159869" y="1404920"/>
                </a:lnTo>
                <a:lnTo>
                  <a:pt x="159869" y="1381685"/>
                </a:lnTo>
                <a:lnTo>
                  <a:pt x="29936" y="1381685"/>
                </a:lnTo>
                <a:lnTo>
                  <a:pt x="29936" y="29936"/>
                </a:lnTo>
                <a:lnTo>
                  <a:pt x="159869" y="29936"/>
                </a:lnTo>
                <a:lnTo>
                  <a:pt x="159869" y="6701"/>
                </a:lnTo>
                <a:lnTo>
                  <a:pt x="153157" y="0"/>
                </a:lnTo>
                <a:close/>
              </a:path>
              <a:path w="160020" h="1412240">
                <a:moveTo>
                  <a:pt x="159869" y="29936"/>
                </a:moveTo>
                <a:lnTo>
                  <a:pt x="129933" y="29936"/>
                </a:lnTo>
                <a:lnTo>
                  <a:pt x="129933" y="1381685"/>
                </a:lnTo>
                <a:lnTo>
                  <a:pt x="159869" y="1381685"/>
                </a:lnTo>
                <a:lnTo>
                  <a:pt x="159869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3207" y="9508910"/>
            <a:ext cx="1898014" cy="850265"/>
          </a:xfrm>
          <a:custGeom>
            <a:avLst/>
            <a:gdLst/>
            <a:ahLst/>
            <a:cxnLst/>
            <a:rect l="l" t="t" r="r" b="b"/>
            <a:pathLst>
              <a:path w="1898015" h="850265">
                <a:moveTo>
                  <a:pt x="320848" y="0"/>
                </a:moveTo>
                <a:lnTo>
                  <a:pt x="268798" y="3386"/>
                </a:lnTo>
                <a:lnTo>
                  <a:pt x="219424" y="13192"/>
                </a:lnTo>
                <a:lnTo>
                  <a:pt x="173386" y="28884"/>
                </a:lnTo>
                <a:lnTo>
                  <a:pt x="131346" y="49931"/>
                </a:lnTo>
                <a:lnTo>
                  <a:pt x="93963" y="75800"/>
                </a:lnTo>
                <a:lnTo>
                  <a:pt x="61896" y="105958"/>
                </a:lnTo>
                <a:lnTo>
                  <a:pt x="35806" y="139875"/>
                </a:lnTo>
                <a:lnTo>
                  <a:pt x="16354" y="177017"/>
                </a:lnTo>
                <a:lnTo>
                  <a:pt x="4198" y="216853"/>
                </a:lnTo>
                <a:lnTo>
                  <a:pt x="0" y="258850"/>
                </a:lnTo>
                <a:lnTo>
                  <a:pt x="0" y="849890"/>
                </a:lnTo>
                <a:lnTo>
                  <a:pt x="133011" y="849890"/>
                </a:lnTo>
                <a:lnTo>
                  <a:pt x="133011" y="356910"/>
                </a:lnTo>
                <a:lnTo>
                  <a:pt x="138380" y="310236"/>
                </a:lnTo>
                <a:lnTo>
                  <a:pt x="153675" y="267392"/>
                </a:lnTo>
                <a:lnTo>
                  <a:pt x="177679" y="229599"/>
                </a:lnTo>
                <a:lnTo>
                  <a:pt x="209176" y="198079"/>
                </a:lnTo>
                <a:lnTo>
                  <a:pt x="246948" y="174053"/>
                </a:lnTo>
                <a:lnTo>
                  <a:pt x="289778" y="158742"/>
                </a:lnTo>
                <a:lnTo>
                  <a:pt x="336450" y="153367"/>
                </a:lnTo>
                <a:lnTo>
                  <a:pt x="612944" y="153367"/>
                </a:lnTo>
                <a:lnTo>
                  <a:pt x="600736" y="132258"/>
                </a:lnTo>
                <a:lnTo>
                  <a:pt x="574234" y="100087"/>
                </a:lnTo>
                <a:lnTo>
                  <a:pt x="542243" y="71531"/>
                </a:lnTo>
                <a:lnTo>
                  <a:pt x="505359" y="47077"/>
                </a:lnTo>
                <a:lnTo>
                  <a:pt x="464180" y="27210"/>
                </a:lnTo>
                <a:lnTo>
                  <a:pt x="419303" y="12417"/>
                </a:lnTo>
                <a:lnTo>
                  <a:pt x="371327" y="3185"/>
                </a:lnTo>
                <a:lnTo>
                  <a:pt x="320848" y="0"/>
                </a:lnTo>
                <a:close/>
              </a:path>
              <a:path w="1898015" h="850265">
                <a:moveTo>
                  <a:pt x="612944" y="153367"/>
                </a:moveTo>
                <a:lnTo>
                  <a:pt x="336450" y="153367"/>
                </a:lnTo>
                <a:lnTo>
                  <a:pt x="383078" y="158742"/>
                </a:lnTo>
                <a:lnTo>
                  <a:pt x="425891" y="174053"/>
                </a:lnTo>
                <a:lnTo>
                  <a:pt x="463663" y="198079"/>
                </a:lnTo>
                <a:lnTo>
                  <a:pt x="495172" y="229599"/>
                </a:lnTo>
                <a:lnTo>
                  <a:pt x="519193" y="267392"/>
                </a:lnTo>
                <a:lnTo>
                  <a:pt x="534503" y="310236"/>
                </a:lnTo>
                <a:lnTo>
                  <a:pt x="539878" y="356910"/>
                </a:lnTo>
                <a:lnTo>
                  <a:pt x="539878" y="849890"/>
                </a:lnTo>
                <a:lnTo>
                  <a:pt x="745369" y="849890"/>
                </a:lnTo>
                <a:lnTo>
                  <a:pt x="745369" y="356910"/>
                </a:lnTo>
                <a:lnTo>
                  <a:pt x="750744" y="310236"/>
                </a:lnTo>
                <a:lnTo>
                  <a:pt x="766054" y="267392"/>
                </a:lnTo>
                <a:lnTo>
                  <a:pt x="790079" y="229599"/>
                </a:lnTo>
                <a:lnTo>
                  <a:pt x="814177" y="205501"/>
                </a:lnTo>
                <a:lnTo>
                  <a:pt x="634881" y="205501"/>
                </a:lnTo>
                <a:lnTo>
                  <a:pt x="621151" y="167558"/>
                </a:lnTo>
                <a:lnTo>
                  <a:pt x="612944" y="153367"/>
                </a:lnTo>
                <a:close/>
              </a:path>
              <a:path w="1898015" h="850265">
                <a:moveTo>
                  <a:pt x="1241003" y="153367"/>
                </a:moveTo>
                <a:lnTo>
                  <a:pt x="948923" y="153367"/>
                </a:lnTo>
                <a:lnTo>
                  <a:pt x="995556" y="158742"/>
                </a:lnTo>
                <a:lnTo>
                  <a:pt x="1038371" y="174053"/>
                </a:lnTo>
                <a:lnTo>
                  <a:pt x="1076145" y="198079"/>
                </a:lnTo>
                <a:lnTo>
                  <a:pt x="1107655" y="229599"/>
                </a:lnTo>
                <a:lnTo>
                  <a:pt x="1131677" y="267392"/>
                </a:lnTo>
                <a:lnTo>
                  <a:pt x="1146987" y="310236"/>
                </a:lnTo>
                <a:lnTo>
                  <a:pt x="1152362" y="356910"/>
                </a:lnTo>
                <a:lnTo>
                  <a:pt x="1152362" y="849890"/>
                </a:lnTo>
                <a:lnTo>
                  <a:pt x="1357853" y="849890"/>
                </a:lnTo>
                <a:lnTo>
                  <a:pt x="1357853" y="356910"/>
                </a:lnTo>
                <a:lnTo>
                  <a:pt x="1363227" y="310236"/>
                </a:lnTo>
                <a:lnTo>
                  <a:pt x="1378536" y="267392"/>
                </a:lnTo>
                <a:lnTo>
                  <a:pt x="1402559" y="229599"/>
                </a:lnTo>
                <a:lnTo>
                  <a:pt x="1426656" y="205501"/>
                </a:lnTo>
                <a:lnTo>
                  <a:pt x="1262956" y="205501"/>
                </a:lnTo>
                <a:lnTo>
                  <a:pt x="1249216" y="167558"/>
                </a:lnTo>
                <a:lnTo>
                  <a:pt x="1241003" y="153367"/>
                </a:lnTo>
                <a:close/>
              </a:path>
              <a:path w="1898015" h="850265">
                <a:moveTo>
                  <a:pt x="1869087" y="153367"/>
                </a:moveTo>
                <a:lnTo>
                  <a:pt x="1561397" y="153367"/>
                </a:lnTo>
                <a:lnTo>
                  <a:pt x="1608028" y="158742"/>
                </a:lnTo>
                <a:lnTo>
                  <a:pt x="1650840" y="174053"/>
                </a:lnTo>
                <a:lnTo>
                  <a:pt x="1688610" y="198079"/>
                </a:lnTo>
                <a:lnTo>
                  <a:pt x="1720116" y="229599"/>
                </a:lnTo>
                <a:lnTo>
                  <a:pt x="1744133" y="267392"/>
                </a:lnTo>
                <a:lnTo>
                  <a:pt x="1759441" y="310236"/>
                </a:lnTo>
                <a:lnTo>
                  <a:pt x="1764815" y="356910"/>
                </a:lnTo>
                <a:lnTo>
                  <a:pt x="1764815" y="849890"/>
                </a:lnTo>
                <a:lnTo>
                  <a:pt x="1897847" y="849890"/>
                </a:lnTo>
                <a:lnTo>
                  <a:pt x="1897847" y="258850"/>
                </a:lnTo>
                <a:lnTo>
                  <a:pt x="1893646" y="216853"/>
                </a:lnTo>
                <a:lnTo>
                  <a:pt x="1881481" y="177017"/>
                </a:lnTo>
                <a:lnTo>
                  <a:pt x="1869087" y="153367"/>
                </a:lnTo>
                <a:close/>
              </a:path>
              <a:path w="1898015" h="850265">
                <a:moveTo>
                  <a:pt x="948923" y="0"/>
                </a:moveTo>
                <a:lnTo>
                  <a:pt x="898441" y="3185"/>
                </a:lnTo>
                <a:lnTo>
                  <a:pt x="850455" y="12417"/>
                </a:lnTo>
                <a:lnTo>
                  <a:pt x="805566" y="27210"/>
                </a:lnTo>
                <a:lnTo>
                  <a:pt x="764374" y="47077"/>
                </a:lnTo>
                <a:lnTo>
                  <a:pt x="727480" y="71531"/>
                </a:lnTo>
                <a:lnTo>
                  <a:pt x="695483" y="100087"/>
                </a:lnTo>
                <a:lnTo>
                  <a:pt x="668984" y="132258"/>
                </a:lnTo>
                <a:lnTo>
                  <a:pt x="648583" y="167558"/>
                </a:lnTo>
                <a:lnTo>
                  <a:pt x="634881" y="205501"/>
                </a:lnTo>
                <a:lnTo>
                  <a:pt x="814177" y="205501"/>
                </a:lnTo>
                <a:lnTo>
                  <a:pt x="821599" y="198079"/>
                </a:lnTo>
                <a:lnTo>
                  <a:pt x="859394" y="174053"/>
                </a:lnTo>
                <a:lnTo>
                  <a:pt x="902242" y="158742"/>
                </a:lnTo>
                <a:lnTo>
                  <a:pt x="948923" y="153367"/>
                </a:lnTo>
                <a:lnTo>
                  <a:pt x="1241003" y="153367"/>
                </a:lnTo>
                <a:lnTo>
                  <a:pt x="1228787" y="132258"/>
                </a:lnTo>
                <a:lnTo>
                  <a:pt x="1202270" y="100087"/>
                </a:lnTo>
                <a:lnTo>
                  <a:pt x="1170264" y="71531"/>
                </a:lnTo>
                <a:lnTo>
                  <a:pt x="1133371" y="47077"/>
                </a:lnTo>
                <a:lnTo>
                  <a:pt x="1092190" y="27210"/>
                </a:lnTo>
                <a:lnTo>
                  <a:pt x="1047321" y="12417"/>
                </a:lnTo>
                <a:lnTo>
                  <a:pt x="999366" y="3185"/>
                </a:lnTo>
                <a:lnTo>
                  <a:pt x="948923" y="0"/>
                </a:lnTo>
                <a:close/>
              </a:path>
              <a:path w="1898015" h="850265">
                <a:moveTo>
                  <a:pt x="1576988" y="0"/>
                </a:moveTo>
                <a:lnTo>
                  <a:pt x="1526509" y="3185"/>
                </a:lnTo>
                <a:lnTo>
                  <a:pt x="1478525" y="12417"/>
                </a:lnTo>
                <a:lnTo>
                  <a:pt x="1433638" y="27210"/>
                </a:lnTo>
                <a:lnTo>
                  <a:pt x="1392448" y="47077"/>
                </a:lnTo>
                <a:lnTo>
                  <a:pt x="1355554" y="71531"/>
                </a:lnTo>
                <a:lnTo>
                  <a:pt x="1323558" y="100087"/>
                </a:lnTo>
                <a:lnTo>
                  <a:pt x="1297059" y="132258"/>
                </a:lnTo>
                <a:lnTo>
                  <a:pt x="1276658" y="167558"/>
                </a:lnTo>
                <a:lnTo>
                  <a:pt x="1262956" y="205501"/>
                </a:lnTo>
                <a:lnTo>
                  <a:pt x="1426656" y="205501"/>
                </a:lnTo>
                <a:lnTo>
                  <a:pt x="1434077" y="198079"/>
                </a:lnTo>
                <a:lnTo>
                  <a:pt x="1471869" y="174053"/>
                </a:lnTo>
                <a:lnTo>
                  <a:pt x="1514716" y="158742"/>
                </a:lnTo>
                <a:lnTo>
                  <a:pt x="1561397" y="153367"/>
                </a:lnTo>
                <a:lnTo>
                  <a:pt x="1869087" y="153367"/>
                </a:lnTo>
                <a:lnTo>
                  <a:pt x="1862017" y="139875"/>
                </a:lnTo>
                <a:lnTo>
                  <a:pt x="1835914" y="105958"/>
                </a:lnTo>
                <a:lnTo>
                  <a:pt x="1803836" y="75800"/>
                </a:lnTo>
                <a:lnTo>
                  <a:pt x="1766444" y="49931"/>
                </a:lnTo>
                <a:lnTo>
                  <a:pt x="1724401" y="28884"/>
                </a:lnTo>
                <a:lnTo>
                  <a:pt x="1678370" y="13192"/>
                </a:lnTo>
                <a:lnTo>
                  <a:pt x="1629011" y="3386"/>
                </a:lnTo>
                <a:lnTo>
                  <a:pt x="1576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08238" y="9493935"/>
            <a:ext cx="1927860" cy="880110"/>
          </a:xfrm>
          <a:custGeom>
            <a:avLst/>
            <a:gdLst/>
            <a:ahLst/>
            <a:cxnLst/>
            <a:rect l="l" t="t" r="r" b="b"/>
            <a:pathLst>
              <a:path w="1927859" h="880109">
                <a:moveTo>
                  <a:pt x="335822" y="0"/>
                </a:moveTo>
                <a:lnTo>
                  <a:pt x="281421" y="3590"/>
                </a:lnTo>
                <a:lnTo>
                  <a:pt x="229788" y="13982"/>
                </a:lnTo>
                <a:lnTo>
                  <a:pt x="181621" y="30608"/>
                </a:lnTo>
                <a:lnTo>
                  <a:pt x="137616" y="52900"/>
                </a:lnTo>
                <a:lnTo>
                  <a:pt x="98469" y="80290"/>
                </a:lnTo>
                <a:lnTo>
                  <a:pt x="64878" y="112210"/>
                </a:lnTo>
                <a:lnTo>
                  <a:pt x="37539" y="148091"/>
                </a:lnTo>
                <a:lnTo>
                  <a:pt x="17148" y="187366"/>
                </a:lnTo>
                <a:lnTo>
                  <a:pt x="4403" y="229466"/>
                </a:lnTo>
                <a:lnTo>
                  <a:pt x="0" y="273824"/>
                </a:lnTo>
                <a:lnTo>
                  <a:pt x="0" y="873135"/>
                </a:lnTo>
                <a:lnTo>
                  <a:pt x="6701" y="879837"/>
                </a:lnTo>
                <a:lnTo>
                  <a:pt x="156246" y="879837"/>
                </a:lnTo>
                <a:lnTo>
                  <a:pt x="162958" y="873135"/>
                </a:lnTo>
                <a:lnTo>
                  <a:pt x="162958" y="849900"/>
                </a:lnTo>
                <a:lnTo>
                  <a:pt x="29936" y="849900"/>
                </a:lnTo>
                <a:lnTo>
                  <a:pt x="29936" y="273824"/>
                </a:lnTo>
                <a:lnTo>
                  <a:pt x="34873" y="230042"/>
                </a:lnTo>
                <a:lnTo>
                  <a:pt x="49104" y="188811"/>
                </a:lnTo>
                <a:lnTo>
                  <a:pt x="71758" y="150826"/>
                </a:lnTo>
                <a:lnTo>
                  <a:pt x="101966" y="116779"/>
                </a:lnTo>
                <a:lnTo>
                  <a:pt x="138855" y="87367"/>
                </a:lnTo>
                <a:lnTo>
                  <a:pt x="181556" y="63282"/>
                </a:lnTo>
                <a:lnTo>
                  <a:pt x="229198" y="45219"/>
                </a:lnTo>
                <a:lnTo>
                  <a:pt x="280910" y="33872"/>
                </a:lnTo>
                <a:lnTo>
                  <a:pt x="335822" y="29936"/>
                </a:lnTo>
                <a:lnTo>
                  <a:pt x="487256" y="29936"/>
                </a:lnTo>
                <a:lnTo>
                  <a:pt x="483963" y="28349"/>
                </a:lnTo>
                <a:lnTo>
                  <a:pt x="437213" y="12912"/>
                </a:lnTo>
                <a:lnTo>
                  <a:pt x="387596" y="3306"/>
                </a:lnTo>
                <a:lnTo>
                  <a:pt x="335822" y="0"/>
                </a:lnTo>
                <a:close/>
              </a:path>
              <a:path w="1927859" h="880109">
                <a:moveTo>
                  <a:pt x="459460" y="183324"/>
                </a:moveTo>
                <a:lnTo>
                  <a:pt x="351413" y="183324"/>
                </a:lnTo>
                <a:lnTo>
                  <a:pt x="401454" y="190072"/>
                </a:lnTo>
                <a:lnTo>
                  <a:pt x="446458" y="209109"/>
                </a:lnTo>
                <a:lnTo>
                  <a:pt x="484613" y="238622"/>
                </a:lnTo>
                <a:lnTo>
                  <a:pt x="514109" y="276799"/>
                </a:lnTo>
                <a:lnTo>
                  <a:pt x="533138" y="321852"/>
                </a:lnTo>
                <a:lnTo>
                  <a:pt x="539878" y="371894"/>
                </a:lnTo>
                <a:lnTo>
                  <a:pt x="539878" y="873135"/>
                </a:lnTo>
                <a:lnTo>
                  <a:pt x="546590" y="879837"/>
                </a:lnTo>
                <a:lnTo>
                  <a:pt x="768615" y="879837"/>
                </a:lnTo>
                <a:lnTo>
                  <a:pt x="775316" y="873135"/>
                </a:lnTo>
                <a:lnTo>
                  <a:pt x="775316" y="849900"/>
                </a:lnTo>
                <a:lnTo>
                  <a:pt x="569815" y="849900"/>
                </a:lnTo>
                <a:lnTo>
                  <a:pt x="569815" y="371894"/>
                </a:lnTo>
                <a:lnTo>
                  <a:pt x="564027" y="321827"/>
                </a:lnTo>
                <a:lnTo>
                  <a:pt x="547582" y="275883"/>
                </a:lnTo>
                <a:lnTo>
                  <a:pt x="521773" y="235309"/>
                </a:lnTo>
                <a:lnTo>
                  <a:pt x="487930" y="201451"/>
                </a:lnTo>
                <a:lnTo>
                  <a:pt x="459460" y="183324"/>
                </a:lnTo>
                <a:close/>
              </a:path>
              <a:path w="1927859" h="880109">
                <a:moveTo>
                  <a:pt x="1071939" y="183324"/>
                </a:moveTo>
                <a:lnTo>
                  <a:pt x="963897" y="183324"/>
                </a:lnTo>
                <a:lnTo>
                  <a:pt x="1013934" y="190072"/>
                </a:lnTo>
                <a:lnTo>
                  <a:pt x="1058934" y="209109"/>
                </a:lnTo>
                <a:lnTo>
                  <a:pt x="1097088" y="238622"/>
                </a:lnTo>
                <a:lnTo>
                  <a:pt x="1126583" y="276799"/>
                </a:lnTo>
                <a:lnTo>
                  <a:pt x="1145611" y="321852"/>
                </a:lnTo>
                <a:lnTo>
                  <a:pt x="1152352" y="371894"/>
                </a:lnTo>
                <a:lnTo>
                  <a:pt x="1152352" y="873135"/>
                </a:lnTo>
                <a:lnTo>
                  <a:pt x="1159064" y="879837"/>
                </a:lnTo>
                <a:lnTo>
                  <a:pt x="1381088" y="879837"/>
                </a:lnTo>
                <a:lnTo>
                  <a:pt x="1387790" y="873135"/>
                </a:lnTo>
                <a:lnTo>
                  <a:pt x="1387790" y="849900"/>
                </a:lnTo>
                <a:lnTo>
                  <a:pt x="1182299" y="849900"/>
                </a:lnTo>
                <a:lnTo>
                  <a:pt x="1182299" y="371894"/>
                </a:lnTo>
                <a:lnTo>
                  <a:pt x="1176511" y="321827"/>
                </a:lnTo>
                <a:lnTo>
                  <a:pt x="1160064" y="275883"/>
                </a:lnTo>
                <a:lnTo>
                  <a:pt x="1134254" y="235309"/>
                </a:lnTo>
                <a:lnTo>
                  <a:pt x="1100410" y="201451"/>
                </a:lnTo>
                <a:lnTo>
                  <a:pt x="1071939" y="183324"/>
                </a:lnTo>
                <a:close/>
              </a:path>
              <a:path w="1927859" h="880109">
                <a:moveTo>
                  <a:pt x="1684415" y="183324"/>
                </a:moveTo>
                <a:lnTo>
                  <a:pt x="1576370" y="183324"/>
                </a:lnTo>
                <a:lnTo>
                  <a:pt x="1626411" y="190072"/>
                </a:lnTo>
                <a:lnTo>
                  <a:pt x="1671413" y="209109"/>
                </a:lnTo>
                <a:lnTo>
                  <a:pt x="1709565" y="238622"/>
                </a:lnTo>
                <a:lnTo>
                  <a:pt x="1739058" y="276799"/>
                </a:lnTo>
                <a:lnTo>
                  <a:pt x="1758085" y="321852"/>
                </a:lnTo>
                <a:lnTo>
                  <a:pt x="1764825" y="371894"/>
                </a:lnTo>
                <a:lnTo>
                  <a:pt x="1764825" y="873135"/>
                </a:lnTo>
                <a:lnTo>
                  <a:pt x="1771527" y="879837"/>
                </a:lnTo>
                <a:lnTo>
                  <a:pt x="1921082" y="879837"/>
                </a:lnTo>
                <a:lnTo>
                  <a:pt x="1927784" y="873135"/>
                </a:lnTo>
                <a:lnTo>
                  <a:pt x="1927784" y="849900"/>
                </a:lnTo>
                <a:lnTo>
                  <a:pt x="1794762" y="849900"/>
                </a:lnTo>
                <a:lnTo>
                  <a:pt x="1794762" y="371894"/>
                </a:lnTo>
                <a:lnTo>
                  <a:pt x="1788975" y="321827"/>
                </a:lnTo>
                <a:lnTo>
                  <a:pt x="1772531" y="275883"/>
                </a:lnTo>
                <a:lnTo>
                  <a:pt x="1746724" y="235309"/>
                </a:lnTo>
                <a:lnTo>
                  <a:pt x="1712884" y="201451"/>
                </a:lnTo>
                <a:lnTo>
                  <a:pt x="1684415" y="183324"/>
                </a:lnTo>
                <a:close/>
              </a:path>
              <a:path w="1927859" h="880109">
                <a:moveTo>
                  <a:pt x="351413" y="153387"/>
                </a:moveTo>
                <a:lnTo>
                  <a:pt x="301400" y="159168"/>
                </a:lnTo>
                <a:lnTo>
                  <a:pt x="255455" y="175630"/>
                </a:lnTo>
                <a:lnTo>
                  <a:pt x="214900" y="201451"/>
                </a:lnTo>
                <a:lnTo>
                  <a:pt x="181056" y="235309"/>
                </a:lnTo>
                <a:lnTo>
                  <a:pt x="155246" y="275883"/>
                </a:lnTo>
                <a:lnTo>
                  <a:pt x="138790" y="321852"/>
                </a:lnTo>
                <a:lnTo>
                  <a:pt x="133011" y="371894"/>
                </a:lnTo>
                <a:lnTo>
                  <a:pt x="133011" y="849900"/>
                </a:lnTo>
                <a:lnTo>
                  <a:pt x="162958" y="849900"/>
                </a:lnTo>
                <a:lnTo>
                  <a:pt x="162958" y="371894"/>
                </a:lnTo>
                <a:lnTo>
                  <a:pt x="169701" y="321827"/>
                </a:lnTo>
                <a:lnTo>
                  <a:pt x="188725" y="276799"/>
                </a:lnTo>
                <a:lnTo>
                  <a:pt x="218218" y="238622"/>
                </a:lnTo>
                <a:lnTo>
                  <a:pt x="256371" y="209109"/>
                </a:lnTo>
                <a:lnTo>
                  <a:pt x="301372" y="190072"/>
                </a:lnTo>
                <a:lnTo>
                  <a:pt x="351413" y="183324"/>
                </a:lnTo>
                <a:lnTo>
                  <a:pt x="459460" y="183324"/>
                </a:lnTo>
                <a:lnTo>
                  <a:pt x="447375" y="175630"/>
                </a:lnTo>
                <a:lnTo>
                  <a:pt x="401429" y="159168"/>
                </a:lnTo>
                <a:lnTo>
                  <a:pt x="351413" y="153387"/>
                </a:lnTo>
                <a:close/>
              </a:path>
              <a:path w="1927859" h="880109">
                <a:moveTo>
                  <a:pt x="963897" y="153387"/>
                </a:moveTo>
                <a:lnTo>
                  <a:pt x="913851" y="159168"/>
                </a:lnTo>
                <a:lnTo>
                  <a:pt x="867879" y="175630"/>
                </a:lnTo>
                <a:lnTo>
                  <a:pt x="827303" y="201451"/>
                </a:lnTo>
                <a:lnTo>
                  <a:pt x="793444" y="235309"/>
                </a:lnTo>
                <a:lnTo>
                  <a:pt x="767623" y="275883"/>
                </a:lnTo>
                <a:lnTo>
                  <a:pt x="751161" y="321852"/>
                </a:lnTo>
                <a:lnTo>
                  <a:pt x="745380" y="371894"/>
                </a:lnTo>
                <a:lnTo>
                  <a:pt x="745380" y="849900"/>
                </a:lnTo>
                <a:lnTo>
                  <a:pt x="775316" y="849900"/>
                </a:lnTo>
                <a:lnTo>
                  <a:pt x="775316" y="371894"/>
                </a:lnTo>
                <a:lnTo>
                  <a:pt x="782064" y="321827"/>
                </a:lnTo>
                <a:lnTo>
                  <a:pt x="801099" y="276799"/>
                </a:lnTo>
                <a:lnTo>
                  <a:pt x="830612" y="238622"/>
                </a:lnTo>
                <a:lnTo>
                  <a:pt x="868789" y="209109"/>
                </a:lnTo>
                <a:lnTo>
                  <a:pt x="913822" y="190072"/>
                </a:lnTo>
                <a:lnTo>
                  <a:pt x="963897" y="183324"/>
                </a:lnTo>
                <a:lnTo>
                  <a:pt x="1071939" y="183324"/>
                </a:lnTo>
                <a:lnTo>
                  <a:pt x="1059855" y="175630"/>
                </a:lnTo>
                <a:lnTo>
                  <a:pt x="1013910" y="159168"/>
                </a:lnTo>
                <a:lnTo>
                  <a:pt x="963897" y="153387"/>
                </a:lnTo>
                <a:close/>
              </a:path>
              <a:path w="1927859" h="880109">
                <a:moveTo>
                  <a:pt x="1576370" y="153387"/>
                </a:moveTo>
                <a:lnTo>
                  <a:pt x="1526328" y="159168"/>
                </a:lnTo>
                <a:lnTo>
                  <a:pt x="1480357" y="175630"/>
                </a:lnTo>
                <a:lnTo>
                  <a:pt x="1439781" y="201451"/>
                </a:lnTo>
                <a:lnTo>
                  <a:pt x="1405921" y="235309"/>
                </a:lnTo>
                <a:lnTo>
                  <a:pt x="1380098" y="275883"/>
                </a:lnTo>
                <a:lnTo>
                  <a:pt x="1363635" y="321852"/>
                </a:lnTo>
                <a:lnTo>
                  <a:pt x="1357853" y="371894"/>
                </a:lnTo>
                <a:lnTo>
                  <a:pt x="1357853" y="849900"/>
                </a:lnTo>
                <a:lnTo>
                  <a:pt x="1387790" y="849900"/>
                </a:lnTo>
                <a:lnTo>
                  <a:pt x="1387790" y="371894"/>
                </a:lnTo>
                <a:lnTo>
                  <a:pt x="1394537" y="321827"/>
                </a:lnTo>
                <a:lnTo>
                  <a:pt x="1413573" y="276799"/>
                </a:lnTo>
                <a:lnTo>
                  <a:pt x="1443085" y="238622"/>
                </a:lnTo>
                <a:lnTo>
                  <a:pt x="1481263" y="209109"/>
                </a:lnTo>
                <a:lnTo>
                  <a:pt x="1526295" y="190072"/>
                </a:lnTo>
                <a:lnTo>
                  <a:pt x="1576370" y="183324"/>
                </a:lnTo>
                <a:lnTo>
                  <a:pt x="1684415" y="183324"/>
                </a:lnTo>
                <a:lnTo>
                  <a:pt x="1672331" y="175630"/>
                </a:lnTo>
                <a:lnTo>
                  <a:pt x="1626386" y="159168"/>
                </a:lnTo>
                <a:lnTo>
                  <a:pt x="1576370" y="153387"/>
                </a:lnTo>
                <a:close/>
              </a:path>
              <a:path w="1927859" h="880109">
                <a:moveTo>
                  <a:pt x="1744209" y="29936"/>
                </a:moveTo>
                <a:lnTo>
                  <a:pt x="1591961" y="29936"/>
                </a:lnTo>
                <a:lnTo>
                  <a:pt x="1646871" y="33872"/>
                </a:lnTo>
                <a:lnTo>
                  <a:pt x="1698581" y="45219"/>
                </a:lnTo>
                <a:lnTo>
                  <a:pt x="1746223" y="63282"/>
                </a:lnTo>
                <a:lnTo>
                  <a:pt x="1788924" y="87367"/>
                </a:lnTo>
                <a:lnTo>
                  <a:pt x="1825814" y="116779"/>
                </a:lnTo>
                <a:lnTo>
                  <a:pt x="1856022" y="150826"/>
                </a:lnTo>
                <a:lnTo>
                  <a:pt x="1878678" y="188811"/>
                </a:lnTo>
                <a:lnTo>
                  <a:pt x="1892910" y="230042"/>
                </a:lnTo>
                <a:lnTo>
                  <a:pt x="1897847" y="273824"/>
                </a:lnTo>
                <a:lnTo>
                  <a:pt x="1897847" y="849900"/>
                </a:lnTo>
                <a:lnTo>
                  <a:pt x="1927784" y="849900"/>
                </a:lnTo>
                <a:lnTo>
                  <a:pt x="1927784" y="273824"/>
                </a:lnTo>
                <a:lnTo>
                  <a:pt x="1923380" y="229466"/>
                </a:lnTo>
                <a:lnTo>
                  <a:pt x="1910634" y="187366"/>
                </a:lnTo>
                <a:lnTo>
                  <a:pt x="1890243" y="148091"/>
                </a:lnTo>
                <a:lnTo>
                  <a:pt x="1862902" y="112210"/>
                </a:lnTo>
                <a:lnTo>
                  <a:pt x="1829310" y="80290"/>
                </a:lnTo>
                <a:lnTo>
                  <a:pt x="1790163" y="52900"/>
                </a:lnTo>
                <a:lnTo>
                  <a:pt x="1746158" y="30608"/>
                </a:lnTo>
                <a:lnTo>
                  <a:pt x="1744209" y="29936"/>
                </a:lnTo>
                <a:close/>
              </a:path>
              <a:path w="1927859" h="880109">
                <a:moveTo>
                  <a:pt x="487256" y="29936"/>
                </a:moveTo>
                <a:lnTo>
                  <a:pt x="335822" y="29936"/>
                </a:lnTo>
                <a:lnTo>
                  <a:pt x="388898" y="33667"/>
                </a:lnTo>
                <a:lnTo>
                  <a:pt x="439346" y="44465"/>
                </a:lnTo>
                <a:lnTo>
                  <a:pt x="486247" y="61732"/>
                </a:lnTo>
                <a:lnTo>
                  <a:pt x="528681" y="84874"/>
                </a:lnTo>
                <a:lnTo>
                  <a:pt x="565731" y="113294"/>
                </a:lnTo>
                <a:lnTo>
                  <a:pt x="596477" y="146396"/>
                </a:lnTo>
                <a:lnTo>
                  <a:pt x="620000" y="183585"/>
                </a:lnTo>
                <a:lnTo>
                  <a:pt x="635383" y="224265"/>
                </a:lnTo>
                <a:lnTo>
                  <a:pt x="637090" y="230851"/>
                </a:lnTo>
                <a:lnTo>
                  <a:pt x="643058" y="235448"/>
                </a:lnTo>
                <a:lnTo>
                  <a:pt x="656681" y="235448"/>
                </a:lnTo>
                <a:lnTo>
                  <a:pt x="662639" y="230851"/>
                </a:lnTo>
                <a:lnTo>
                  <a:pt x="664346" y="224244"/>
                </a:lnTo>
                <a:lnTo>
                  <a:pt x="679687" y="183568"/>
                </a:lnTo>
                <a:lnTo>
                  <a:pt x="684082" y="176612"/>
                </a:lnTo>
                <a:lnTo>
                  <a:pt x="649844" y="176612"/>
                </a:lnTo>
                <a:lnTo>
                  <a:pt x="628084" y="139044"/>
                </a:lnTo>
                <a:lnTo>
                  <a:pt x="599906" y="104966"/>
                </a:lnTo>
                <a:lnTo>
                  <a:pt x="566020" y="74845"/>
                </a:lnTo>
                <a:lnTo>
                  <a:pt x="527135" y="49150"/>
                </a:lnTo>
                <a:lnTo>
                  <a:pt x="487256" y="29936"/>
                </a:lnTo>
                <a:close/>
              </a:path>
              <a:path w="1927859" h="880109">
                <a:moveTo>
                  <a:pt x="1115321" y="29936"/>
                </a:moveTo>
                <a:lnTo>
                  <a:pt x="963897" y="29936"/>
                </a:lnTo>
                <a:lnTo>
                  <a:pt x="1016970" y="33667"/>
                </a:lnTo>
                <a:lnTo>
                  <a:pt x="1067414" y="44465"/>
                </a:lnTo>
                <a:lnTo>
                  <a:pt x="1114312" y="61732"/>
                </a:lnTo>
                <a:lnTo>
                  <a:pt x="1156744" y="84874"/>
                </a:lnTo>
                <a:lnTo>
                  <a:pt x="1193794" y="113294"/>
                </a:lnTo>
                <a:lnTo>
                  <a:pt x="1224541" y="146396"/>
                </a:lnTo>
                <a:lnTo>
                  <a:pt x="1248069" y="183585"/>
                </a:lnTo>
                <a:lnTo>
                  <a:pt x="1263458" y="224265"/>
                </a:lnTo>
                <a:lnTo>
                  <a:pt x="1265165" y="230851"/>
                </a:lnTo>
                <a:lnTo>
                  <a:pt x="1271113" y="235448"/>
                </a:lnTo>
                <a:lnTo>
                  <a:pt x="1284746" y="235448"/>
                </a:lnTo>
                <a:lnTo>
                  <a:pt x="1290704" y="230851"/>
                </a:lnTo>
                <a:lnTo>
                  <a:pt x="1292421" y="224244"/>
                </a:lnTo>
                <a:lnTo>
                  <a:pt x="1307762" y="183568"/>
                </a:lnTo>
                <a:lnTo>
                  <a:pt x="1312156" y="176612"/>
                </a:lnTo>
                <a:lnTo>
                  <a:pt x="1277919" y="176612"/>
                </a:lnTo>
                <a:lnTo>
                  <a:pt x="1256153" y="139044"/>
                </a:lnTo>
                <a:lnTo>
                  <a:pt x="1227971" y="104966"/>
                </a:lnTo>
                <a:lnTo>
                  <a:pt x="1194083" y="74845"/>
                </a:lnTo>
                <a:lnTo>
                  <a:pt x="1155199" y="49150"/>
                </a:lnTo>
                <a:lnTo>
                  <a:pt x="1115321" y="29936"/>
                </a:lnTo>
                <a:close/>
              </a:path>
              <a:path w="1927859" h="880109">
                <a:moveTo>
                  <a:pt x="963897" y="0"/>
                </a:moveTo>
                <a:lnTo>
                  <a:pt x="912088" y="3306"/>
                </a:lnTo>
                <a:lnTo>
                  <a:pt x="862444" y="12912"/>
                </a:lnTo>
                <a:lnTo>
                  <a:pt x="815677" y="28349"/>
                </a:lnTo>
                <a:lnTo>
                  <a:pt x="772497" y="49150"/>
                </a:lnTo>
                <a:lnTo>
                  <a:pt x="733613" y="74845"/>
                </a:lnTo>
                <a:lnTo>
                  <a:pt x="699736" y="104966"/>
                </a:lnTo>
                <a:lnTo>
                  <a:pt x="671576" y="139044"/>
                </a:lnTo>
                <a:lnTo>
                  <a:pt x="649844" y="176612"/>
                </a:lnTo>
                <a:lnTo>
                  <a:pt x="684082" y="176612"/>
                </a:lnTo>
                <a:lnTo>
                  <a:pt x="703182" y="146383"/>
                </a:lnTo>
                <a:lnTo>
                  <a:pt x="733910" y="113284"/>
                </a:lnTo>
                <a:lnTo>
                  <a:pt x="770952" y="84867"/>
                </a:lnTo>
                <a:lnTo>
                  <a:pt x="813391" y="61728"/>
                </a:lnTo>
                <a:lnTo>
                  <a:pt x="860308" y="44463"/>
                </a:lnTo>
                <a:lnTo>
                  <a:pt x="910782" y="33667"/>
                </a:lnTo>
                <a:lnTo>
                  <a:pt x="963897" y="29936"/>
                </a:lnTo>
                <a:lnTo>
                  <a:pt x="1115321" y="29936"/>
                </a:lnTo>
                <a:lnTo>
                  <a:pt x="1112028" y="28349"/>
                </a:lnTo>
                <a:lnTo>
                  <a:pt x="1065281" y="12912"/>
                </a:lnTo>
                <a:lnTo>
                  <a:pt x="1015667" y="3306"/>
                </a:lnTo>
                <a:lnTo>
                  <a:pt x="963897" y="0"/>
                </a:lnTo>
                <a:close/>
              </a:path>
              <a:path w="1927859" h="880109">
                <a:moveTo>
                  <a:pt x="1591961" y="0"/>
                </a:moveTo>
                <a:lnTo>
                  <a:pt x="1540153" y="3306"/>
                </a:lnTo>
                <a:lnTo>
                  <a:pt x="1490511" y="12912"/>
                </a:lnTo>
                <a:lnTo>
                  <a:pt x="1443745" y="28349"/>
                </a:lnTo>
                <a:lnTo>
                  <a:pt x="1400567" y="49150"/>
                </a:lnTo>
                <a:lnTo>
                  <a:pt x="1361685" y="74845"/>
                </a:lnTo>
                <a:lnTo>
                  <a:pt x="1327810" y="104966"/>
                </a:lnTo>
                <a:lnTo>
                  <a:pt x="1299651" y="139044"/>
                </a:lnTo>
                <a:lnTo>
                  <a:pt x="1277919" y="176612"/>
                </a:lnTo>
                <a:lnTo>
                  <a:pt x="1312156" y="176612"/>
                </a:lnTo>
                <a:lnTo>
                  <a:pt x="1331254" y="146383"/>
                </a:lnTo>
                <a:lnTo>
                  <a:pt x="1361979" y="113284"/>
                </a:lnTo>
                <a:lnTo>
                  <a:pt x="1399018" y="84867"/>
                </a:lnTo>
                <a:lnTo>
                  <a:pt x="1441455" y="61728"/>
                </a:lnTo>
                <a:lnTo>
                  <a:pt x="1488370" y="44463"/>
                </a:lnTo>
                <a:lnTo>
                  <a:pt x="1538845" y="33667"/>
                </a:lnTo>
                <a:lnTo>
                  <a:pt x="1591961" y="29936"/>
                </a:lnTo>
                <a:lnTo>
                  <a:pt x="1744209" y="29936"/>
                </a:lnTo>
                <a:lnTo>
                  <a:pt x="1697991" y="13982"/>
                </a:lnTo>
                <a:lnTo>
                  <a:pt x="1646360" y="3590"/>
                </a:lnTo>
                <a:lnTo>
                  <a:pt x="15919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84222" y="9066375"/>
            <a:ext cx="2552700" cy="1699260"/>
          </a:xfrm>
          <a:custGeom>
            <a:avLst/>
            <a:gdLst/>
            <a:ahLst/>
            <a:cxnLst/>
            <a:rect l="l" t="t" r="r" b="b"/>
            <a:pathLst>
              <a:path w="2552700" h="1699259">
                <a:moveTo>
                  <a:pt x="2535912" y="0"/>
                </a:moveTo>
                <a:lnTo>
                  <a:pt x="0" y="1673949"/>
                </a:lnTo>
                <a:lnTo>
                  <a:pt x="16491" y="1698943"/>
                </a:lnTo>
                <a:lnTo>
                  <a:pt x="2552403" y="24994"/>
                </a:lnTo>
                <a:lnTo>
                  <a:pt x="25359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87390" y="9177047"/>
            <a:ext cx="2044064" cy="1583690"/>
          </a:xfrm>
          <a:custGeom>
            <a:avLst/>
            <a:gdLst/>
            <a:ahLst/>
            <a:cxnLst/>
            <a:rect l="l" t="t" r="r" b="b"/>
            <a:pathLst>
              <a:path w="2044065" h="1583690">
                <a:moveTo>
                  <a:pt x="2043874" y="0"/>
                </a:moveTo>
                <a:lnTo>
                  <a:pt x="0" y="1583103"/>
                </a:lnTo>
                <a:lnTo>
                  <a:pt x="1724201" y="257524"/>
                </a:lnTo>
                <a:lnTo>
                  <a:pt x="2043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78299" y="9169138"/>
            <a:ext cx="2068195" cy="1603375"/>
          </a:xfrm>
          <a:custGeom>
            <a:avLst/>
            <a:gdLst/>
            <a:ahLst/>
            <a:cxnLst/>
            <a:rect l="l" t="t" r="r" b="b"/>
            <a:pathLst>
              <a:path w="2068195" h="1603375">
                <a:moveTo>
                  <a:pt x="2040461" y="0"/>
                </a:moveTo>
                <a:lnTo>
                  <a:pt x="2006463" y="29958"/>
                </a:lnTo>
                <a:lnTo>
                  <a:pt x="1972050" y="58039"/>
                </a:lnTo>
                <a:lnTo>
                  <a:pt x="1927138" y="94010"/>
                </a:lnTo>
                <a:lnTo>
                  <a:pt x="1699290" y="272936"/>
                </a:lnTo>
                <a:lnTo>
                  <a:pt x="0" y="1579124"/>
                </a:lnTo>
                <a:lnTo>
                  <a:pt x="18166" y="1602925"/>
                </a:lnTo>
                <a:lnTo>
                  <a:pt x="1679881" y="326027"/>
                </a:lnTo>
                <a:lnTo>
                  <a:pt x="1930395" y="129695"/>
                </a:lnTo>
                <a:lnTo>
                  <a:pt x="1988187" y="83434"/>
                </a:lnTo>
                <a:lnTo>
                  <a:pt x="2026955" y="51552"/>
                </a:lnTo>
                <a:lnTo>
                  <a:pt x="2062647" y="19041"/>
                </a:lnTo>
                <a:lnTo>
                  <a:pt x="2067937" y="8397"/>
                </a:lnTo>
                <a:lnTo>
                  <a:pt x="2038021" y="7444"/>
                </a:lnTo>
                <a:lnTo>
                  <a:pt x="2038157" y="2879"/>
                </a:lnTo>
                <a:lnTo>
                  <a:pt x="20404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32961" y="9313180"/>
            <a:ext cx="1595755" cy="1446530"/>
          </a:xfrm>
          <a:custGeom>
            <a:avLst/>
            <a:gdLst/>
            <a:ahLst/>
            <a:cxnLst/>
            <a:rect l="l" t="t" r="r" b="b"/>
            <a:pathLst>
              <a:path w="1595754" h="1446529">
                <a:moveTo>
                  <a:pt x="1575061" y="0"/>
                </a:moveTo>
                <a:lnTo>
                  <a:pt x="0" y="1423789"/>
                </a:lnTo>
                <a:lnTo>
                  <a:pt x="20083" y="1445997"/>
                </a:lnTo>
                <a:lnTo>
                  <a:pt x="1595134" y="22208"/>
                </a:lnTo>
                <a:lnTo>
                  <a:pt x="1575061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2918" y="9135743"/>
            <a:ext cx="587375" cy="1617345"/>
          </a:xfrm>
          <a:custGeom>
            <a:avLst/>
            <a:gdLst/>
            <a:ahLst/>
            <a:cxnLst/>
            <a:rect l="l" t="t" r="r" b="b"/>
            <a:pathLst>
              <a:path w="587375" h="1617345">
                <a:moveTo>
                  <a:pt x="0" y="0"/>
                </a:moveTo>
                <a:lnTo>
                  <a:pt x="92585" y="257937"/>
                </a:lnTo>
                <a:lnTo>
                  <a:pt x="587092" y="16170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38149" y="9132042"/>
            <a:ext cx="615950" cy="1626235"/>
          </a:xfrm>
          <a:custGeom>
            <a:avLst/>
            <a:gdLst/>
            <a:ahLst/>
            <a:cxnLst/>
            <a:rect l="l" t="t" r="r" b="b"/>
            <a:pathLst>
              <a:path w="615950" h="1626234">
                <a:moveTo>
                  <a:pt x="29255" y="0"/>
                </a:moveTo>
                <a:lnTo>
                  <a:pt x="14763" y="3696"/>
                </a:lnTo>
                <a:lnTo>
                  <a:pt x="0" y="6094"/>
                </a:lnTo>
                <a:lnTo>
                  <a:pt x="1220" y="10040"/>
                </a:lnTo>
                <a:lnTo>
                  <a:pt x="16600" y="53830"/>
                </a:lnTo>
                <a:lnTo>
                  <a:pt x="35638" y="106971"/>
                </a:lnTo>
                <a:lnTo>
                  <a:pt x="60790" y="176772"/>
                </a:lnTo>
                <a:lnTo>
                  <a:pt x="126304" y="357788"/>
                </a:lnTo>
                <a:lnTo>
                  <a:pt x="587804" y="1625908"/>
                </a:lnTo>
                <a:lnTo>
                  <a:pt x="615928" y="1615657"/>
                </a:lnTo>
                <a:lnTo>
                  <a:pt x="151880" y="340535"/>
                </a:lnTo>
                <a:lnTo>
                  <a:pt x="76315" y="131841"/>
                </a:lnTo>
                <a:lnTo>
                  <a:pt x="54894" y="72392"/>
                </a:lnTo>
                <a:lnTo>
                  <a:pt x="39516" y="29444"/>
                </a:lnTo>
                <a:lnTo>
                  <a:pt x="30856" y="4843"/>
                </a:lnTo>
                <a:lnTo>
                  <a:pt x="29255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77495" y="10737850"/>
            <a:ext cx="3277870" cy="185420"/>
          </a:xfrm>
          <a:custGeom>
            <a:avLst/>
            <a:gdLst/>
            <a:ahLst/>
            <a:cxnLst/>
            <a:rect l="l" t="t" r="r" b="b"/>
            <a:pathLst>
              <a:path w="3277870" h="185420">
                <a:moveTo>
                  <a:pt x="3270790" y="0"/>
                </a:moveTo>
                <a:lnTo>
                  <a:pt x="6701" y="0"/>
                </a:lnTo>
                <a:lnTo>
                  <a:pt x="0" y="6711"/>
                </a:lnTo>
                <a:lnTo>
                  <a:pt x="0" y="178570"/>
                </a:lnTo>
                <a:lnTo>
                  <a:pt x="6701" y="185271"/>
                </a:lnTo>
                <a:lnTo>
                  <a:pt x="3270790" y="185271"/>
                </a:lnTo>
                <a:lnTo>
                  <a:pt x="3277491" y="178570"/>
                </a:lnTo>
                <a:lnTo>
                  <a:pt x="3277491" y="155335"/>
                </a:lnTo>
                <a:lnTo>
                  <a:pt x="29946" y="155335"/>
                </a:lnTo>
                <a:lnTo>
                  <a:pt x="29946" y="29946"/>
                </a:lnTo>
                <a:lnTo>
                  <a:pt x="3277491" y="29946"/>
                </a:lnTo>
                <a:lnTo>
                  <a:pt x="3277491" y="6711"/>
                </a:lnTo>
                <a:lnTo>
                  <a:pt x="3270790" y="0"/>
                </a:lnTo>
                <a:close/>
              </a:path>
              <a:path w="3277870" h="185420">
                <a:moveTo>
                  <a:pt x="3277491" y="29946"/>
                </a:moveTo>
                <a:lnTo>
                  <a:pt x="3247555" y="29946"/>
                </a:lnTo>
                <a:lnTo>
                  <a:pt x="3247555" y="155335"/>
                </a:lnTo>
                <a:lnTo>
                  <a:pt x="3277491" y="155335"/>
                </a:lnTo>
                <a:lnTo>
                  <a:pt x="3277491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623854" y="11034976"/>
            <a:ext cx="367030" cy="243840"/>
          </a:xfrm>
          <a:custGeom>
            <a:avLst/>
            <a:gdLst/>
            <a:ahLst/>
            <a:cxnLst/>
            <a:rect l="l" t="t" r="r" b="b"/>
            <a:pathLst>
              <a:path w="367029" h="243840">
                <a:moveTo>
                  <a:pt x="300964" y="0"/>
                </a:moveTo>
                <a:lnTo>
                  <a:pt x="281980" y="2094"/>
                </a:lnTo>
                <a:lnTo>
                  <a:pt x="20261" y="69897"/>
                </a:lnTo>
                <a:lnTo>
                  <a:pt x="0" y="75579"/>
                </a:lnTo>
                <a:lnTo>
                  <a:pt x="197124" y="243616"/>
                </a:lnTo>
                <a:lnTo>
                  <a:pt x="342816" y="119421"/>
                </a:lnTo>
                <a:lnTo>
                  <a:pt x="359418" y="98293"/>
                </a:lnTo>
                <a:lnTo>
                  <a:pt x="366412" y="73306"/>
                </a:lnTo>
                <a:lnTo>
                  <a:pt x="363552" y="47516"/>
                </a:lnTo>
                <a:lnTo>
                  <a:pt x="350586" y="23979"/>
                </a:lnTo>
                <a:lnTo>
                  <a:pt x="336326" y="11284"/>
                </a:lnTo>
                <a:lnTo>
                  <a:pt x="319432" y="3177"/>
                </a:lnTo>
                <a:lnTo>
                  <a:pt x="300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08132" y="11020056"/>
            <a:ext cx="397510" cy="273685"/>
          </a:xfrm>
          <a:custGeom>
            <a:avLst/>
            <a:gdLst/>
            <a:ahLst/>
            <a:cxnLst/>
            <a:rect l="l" t="t" r="r" b="b"/>
            <a:pathLst>
              <a:path w="397509" h="273684">
                <a:moveTo>
                  <a:pt x="317100" y="0"/>
                </a:moveTo>
                <a:lnTo>
                  <a:pt x="28428" y="71360"/>
                </a:lnTo>
                <a:lnTo>
                  <a:pt x="0" y="92951"/>
                </a:lnTo>
                <a:lnTo>
                  <a:pt x="1905" y="98385"/>
                </a:lnTo>
                <a:lnTo>
                  <a:pt x="205941" y="272306"/>
                </a:lnTo>
                <a:lnTo>
                  <a:pt x="209386" y="273500"/>
                </a:lnTo>
                <a:lnTo>
                  <a:pt x="216307" y="273500"/>
                </a:lnTo>
                <a:lnTo>
                  <a:pt x="219752" y="272306"/>
                </a:lnTo>
                <a:lnTo>
                  <a:pt x="259009" y="238862"/>
                </a:lnTo>
                <a:lnTo>
                  <a:pt x="212841" y="238862"/>
                </a:lnTo>
                <a:lnTo>
                  <a:pt x="46888" y="97390"/>
                </a:lnTo>
                <a:lnTo>
                  <a:pt x="301425" y="31497"/>
                </a:lnTo>
                <a:lnTo>
                  <a:pt x="316169" y="29911"/>
                </a:lnTo>
                <a:lnTo>
                  <a:pt x="378103" y="29911"/>
                </a:lnTo>
                <a:lnTo>
                  <a:pt x="377737" y="29246"/>
                </a:lnTo>
                <a:lnTo>
                  <a:pt x="360362" y="13820"/>
                </a:lnTo>
                <a:lnTo>
                  <a:pt x="339685" y="3922"/>
                </a:lnTo>
                <a:lnTo>
                  <a:pt x="317100" y="0"/>
                </a:lnTo>
                <a:close/>
              </a:path>
              <a:path w="397509" h="273684">
                <a:moveTo>
                  <a:pt x="378103" y="29911"/>
                </a:moveTo>
                <a:lnTo>
                  <a:pt x="316169" y="29911"/>
                </a:lnTo>
                <a:lnTo>
                  <a:pt x="330589" y="32414"/>
                </a:lnTo>
                <a:lnTo>
                  <a:pt x="343788" y="38728"/>
                </a:lnTo>
                <a:lnTo>
                  <a:pt x="354868" y="48575"/>
                </a:lnTo>
                <a:lnTo>
                  <a:pt x="364949" y="66899"/>
                </a:lnTo>
                <a:lnTo>
                  <a:pt x="367173" y="87011"/>
                </a:lnTo>
                <a:lnTo>
                  <a:pt x="361734" y="106499"/>
                </a:lnTo>
                <a:lnTo>
                  <a:pt x="348827" y="122950"/>
                </a:lnTo>
                <a:lnTo>
                  <a:pt x="212841" y="238862"/>
                </a:lnTo>
                <a:lnTo>
                  <a:pt x="259009" y="238862"/>
                </a:lnTo>
                <a:lnTo>
                  <a:pt x="368240" y="145734"/>
                </a:lnTo>
                <a:lnTo>
                  <a:pt x="388465" y="119966"/>
                </a:lnTo>
                <a:lnTo>
                  <a:pt x="396995" y="89441"/>
                </a:lnTo>
                <a:lnTo>
                  <a:pt x="393522" y="57941"/>
                </a:lnTo>
                <a:lnTo>
                  <a:pt x="378103" y="29911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8187" y="10119262"/>
            <a:ext cx="3252470" cy="1174750"/>
          </a:xfrm>
          <a:custGeom>
            <a:avLst/>
            <a:gdLst/>
            <a:ahLst/>
            <a:cxnLst/>
            <a:rect l="l" t="t" r="r" b="b"/>
            <a:pathLst>
              <a:path w="3252470" h="1174750">
                <a:moveTo>
                  <a:pt x="1425190" y="0"/>
                </a:moveTo>
                <a:lnTo>
                  <a:pt x="1354036" y="2197"/>
                </a:lnTo>
                <a:lnTo>
                  <a:pt x="1284606" y="8281"/>
                </a:lnTo>
                <a:lnTo>
                  <a:pt x="1216909" y="18066"/>
                </a:lnTo>
                <a:lnTo>
                  <a:pt x="1150951" y="31363"/>
                </a:lnTo>
                <a:lnTo>
                  <a:pt x="1086742" y="47984"/>
                </a:lnTo>
                <a:lnTo>
                  <a:pt x="1024288" y="67743"/>
                </a:lnTo>
                <a:lnTo>
                  <a:pt x="963598" y="90452"/>
                </a:lnTo>
                <a:lnTo>
                  <a:pt x="904679" y="115922"/>
                </a:lnTo>
                <a:lnTo>
                  <a:pt x="847538" y="143968"/>
                </a:lnTo>
                <a:lnTo>
                  <a:pt x="792185" y="174400"/>
                </a:lnTo>
                <a:lnTo>
                  <a:pt x="719345" y="219568"/>
                </a:lnTo>
                <a:lnTo>
                  <a:pt x="674871" y="250145"/>
                </a:lnTo>
                <a:lnTo>
                  <a:pt x="631763" y="282060"/>
                </a:lnTo>
                <a:lnTo>
                  <a:pt x="590026" y="315192"/>
                </a:lnTo>
                <a:lnTo>
                  <a:pt x="549665" y="349418"/>
                </a:lnTo>
                <a:lnTo>
                  <a:pt x="510684" y="384616"/>
                </a:lnTo>
                <a:lnTo>
                  <a:pt x="473088" y="420663"/>
                </a:lnTo>
                <a:lnTo>
                  <a:pt x="436882" y="457436"/>
                </a:lnTo>
                <a:lnTo>
                  <a:pt x="402070" y="494815"/>
                </a:lnTo>
                <a:lnTo>
                  <a:pt x="368657" y="532675"/>
                </a:lnTo>
                <a:lnTo>
                  <a:pt x="336648" y="570896"/>
                </a:lnTo>
                <a:lnTo>
                  <a:pt x="306048" y="609353"/>
                </a:lnTo>
                <a:lnTo>
                  <a:pt x="276860" y="647926"/>
                </a:lnTo>
                <a:lnTo>
                  <a:pt x="236366" y="704052"/>
                </a:lnTo>
                <a:lnTo>
                  <a:pt x="198985" y="758264"/>
                </a:lnTo>
                <a:lnTo>
                  <a:pt x="164733" y="810470"/>
                </a:lnTo>
                <a:lnTo>
                  <a:pt x="133628" y="860572"/>
                </a:lnTo>
                <a:lnTo>
                  <a:pt x="105685" y="908478"/>
                </a:lnTo>
                <a:lnTo>
                  <a:pt x="80921" y="954091"/>
                </a:lnTo>
                <a:lnTo>
                  <a:pt x="59352" y="997316"/>
                </a:lnTo>
                <a:lnTo>
                  <a:pt x="40994" y="1038060"/>
                </a:lnTo>
                <a:lnTo>
                  <a:pt x="25863" y="1076227"/>
                </a:lnTo>
                <a:lnTo>
                  <a:pt x="5350" y="1144451"/>
                </a:lnTo>
                <a:lnTo>
                  <a:pt x="0" y="1174318"/>
                </a:lnTo>
                <a:lnTo>
                  <a:pt x="1805473" y="1174318"/>
                </a:lnTo>
                <a:lnTo>
                  <a:pt x="1805473" y="1104435"/>
                </a:lnTo>
                <a:lnTo>
                  <a:pt x="2236884" y="639109"/>
                </a:lnTo>
                <a:lnTo>
                  <a:pt x="2783511" y="639109"/>
                </a:lnTo>
                <a:lnTo>
                  <a:pt x="2742836" y="602930"/>
                </a:lnTo>
                <a:lnTo>
                  <a:pt x="2694188" y="561050"/>
                </a:lnTo>
                <a:lnTo>
                  <a:pt x="2645941" y="520892"/>
                </a:lnTo>
                <a:lnTo>
                  <a:pt x="2598095" y="482432"/>
                </a:lnTo>
                <a:lnTo>
                  <a:pt x="2550651" y="445648"/>
                </a:lnTo>
                <a:lnTo>
                  <a:pt x="2503610" y="410515"/>
                </a:lnTo>
                <a:lnTo>
                  <a:pt x="2456973" y="377010"/>
                </a:lnTo>
                <a:lnTo>
                  <a:pt x="2410741" y="345111"/>
                </a:lnTo>
                <a:lnTo>
                  <a:pt x="2364915" y="314792"/>
                </a:lnTo>
                <a:lnTo>
                  <a:pt x="2319496" y="286032"/>
                </a:lnTo>
                <a:lnTo>
                  <a:pt x="2274484" y="258805"/>
                </a:lnTo>
                <a:lnTo>
                  <a:pt x="2229882" y="233090"/>
                </a:lnTo>
                <a:lnTo>
                  <a:pt x="2185690" y="208863"/>
                </a:lnTo>
                <a:lnTo>
                  <a:pt x="2141908" y="186099"/>
                </a:lnTo>
                <a:lnTo>
                  <a:pt x="2098538" y="164777"/>
                </a:lnTo>
                <a:lnTo>
                  <a:pt x="2055581" y="144871"/>
                </a:lnTo>
                <a:lnTo>
                  <a:pt x="2013037" y="126359"/>
                </a:lnTo>
                <a:lnTo>
                  <a:pt x="1970909" y="109218"/>
                </a:lnTo>
                <a:lnTo>
                  <a:pt x="1929195" y="93424"/>
                </a:lnTo>
                <a:lnTo>
                  <a:pt x="1887899" y="78953"/>
                </a:lnTo>
                <a:lnTo>
                  <a:pt x="1847020" y="65782"/>
                </a:lnTo>
                <a:lnTo>
                  <a:pt x="1806560" y="53888"/>
                </a:lnTo>
                <a:lnTo>
                  <a:pt x="1766519" y="43246"/>
                </a:lnTo>
                <a:lnTo>
                  <a:pt x="1726899" y="33835"/>
                </a:lnTo>
                <a:lnTo>
                  <a:pt x="1687700" y="25630"/>
                </a:lnTo>
                <a:lnTo>
                  <a:pt x="1648923" y="18607"/>
                </a:lnTo>
                <a:lnTo>
                  <a:pt x="1610570" y="12744"/>
                </a:lnTo>
                <a:lnTo>
                  <a:pt x="1572641" y="8017"/>
                </a:lnTo>
                <a:lnTo>
                  <a:pt x="1498061" y="1877"/>
                </a:lnTo>
                <a:lnTo>
                  <a:pt x="1461411" y="417"/>
                </a:lnTo>
                <a:lnTo>
                  <a:pt x="1425190" y="0"/>
                </a:lnTo>
                <a:close/>
              </a:path>
              <a:path w="3252470" h="1174750">
                <a:moveTo>
                  <a:pt x="2783511" y="639109"/>
                </a:moveTo>
                <a:lnTo>
                  <a:pt x="2236884" y="639109"/>
                </a:lnTo>
                <a:lnTo>
                  <a:pt x="3247220" y="1126728"/>
                </a:lnTo>
                <a:lnTo>
                  <a:pt x="3249545" y="1127901"/>
                </a:lnTo>
                <a:lnTo>
                  <a:pt x="3251681" y="1126047"/>
                </a:lnTo>
                <a:lnTo>
                  <a:pt x="3251785" y="1124016"/>
                </a:lnTo>
                <a:lnTo>
                  <a:pt x="3251984" y="1123252"/>
                </a:lnTo>
                <a:lnTo>
                  <a:pt x="3198509" y="1061208"/>
                </a:lnTo>
                <a:lnTo>
                  <a:pt x="3146304" y="1002775"/>
                </a:lnTo>
                <a:lnTo>
                  <a:pt x="3094490" y="946275"/>
                </a:lnTo>
                <a:lnTo>
                  <a:pt x="3043069" y="891685"/>
                </a:lnTo>
                <a:lnTo>
                  <a:pt x="2992041" y="838981"/>
                </a:lnTo>
                <a:lnTo>
                  <a:pt x="2941407" y="788139"/>
                </a:lnTo>
                <a:lnTo>
                  <a:pt x="2891169" y="739136"/>
                </a:lnTo>
                <a:lnTo>
                  <a:pt x="2841327" y="691950"/>
                </a:lnTo>
                <a:lnTo>
                  <a:pt x="2791882" y="646555"/>
                </a:lnTo>
                <a:lnTo>
                  <a:pt x="2783511" y="639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2796" y="10103719"/>
            <a:ext cx="3282950" cy="1205230"/>
          </a:xfrm>
          <a:custGeom>
            <a:avLst/>
            <a:gdLst/>
            <a:ahLst/>
            <a:cxnLst/>
            <a:rect l="l" t="t" r="r" b="b"/>
            <a:pathLst>
              <a:path w="3282950" h="1205229">
                <a:moveTo>
                  <a:pt x="1428575" y="0"/>
                </a:moveTo>
                <a:lnTo>
                  <a:pt x="1358978" y="2810"/>
                </a:lnTo>
                <a:lnTo>
                  <a:pt x="1291354" y="9264"/>
                </a:lnTo>
                <a:lnTo>
                  <a:pt x="1225711" y="19132"/>
                </a:lnTo>
                <a:lnTo>
                  <a:pt x="1162056" y="32181"/>
                </a:lnTo>
                <a:lnTo>
                  <a:pt x="1100398" y="48181"/>
                </a:lnTo>
                <a:lnTo>
                  <a:pt x="1040743" y="66900"/>
                </a:lnTo>
                <a:lnTo>
                  <a:pt x="983099" y="88108"/>
                </a:lnTo>
                <a:lnTo>
                  <a:pt x="927473" y="111574"/>
                </a:lnTo>
                <a:lnTo>
                  <a:pt x="873873" y="137066"/>
                </a:lnTo>
                <a:lnTo>
                  <a:pt x="822307" y="164354"/>
                </a:lnTo>
                <a:lnTo>
                  <a:pt x="772782" y="193205"/>
                </a:lnTo>
                <a:lnTo>
                  <a:pt x="731245" y="219506"/>
                </a:lnTo>
                <a:lnTo>
                  <a:pt x="690131" y="247510"/>
                </a:lnTo>
                <a:lnTo>
                  <a:pt x="649491" y="277173"/>
                </a:lnTo>
                <a:lnTo>
                  <a:pt x="609375" y="308445"/>
                </a:lnTo>
                <a:lnTo>
                  <a:pt x="569834" y="341282"/>
                </a:lnTo>
                <a:lnTo>
                  <a:pt x="530917" y="375634"/>
                </a:lnTo>
                <a:lnTo>
                  <a:pt x="492676" y="411456"/>
                </a:lnTo>
                <a:lnTo>
                  <a:pt x="455159" y="448700"/>
                </a:lnTo>
                <a:lnTo>
                  <a:pt x="418418" y="487319"/>
                </a:lnTo>
                <a:lnTo>
                  <a:pt x="382502" y="527266"/>
                </a:lnTo>
                <a:lnTo>
                  <a:pt x="347463" y="568494"/>
                </a:lnTo>
                <a:lnTo>
                  <a:pt x="313349" y="610956"/>
                </a:lnTo>
                <a:lnTo>
                  <a:pt x="280211" y="654605"/>
                </a:lnTo>
                <a:lnTo>
                  <a:pt x="240431" y="709709"/>
                </a:lnTo>
                <a:lnTo>
                  <a:pt x="203434" y="763278"/>
                </a:lnTo>
                <a:lnTo>
                  <a:pt x="169285" y="815191"/>
                </a:lnTo>
                <a:lnTo>
                  <a:pt x="138046" y="865328"/>
                </a:lnTo>
                <a:lnTo>
                  <a:pt x="109781" y="913567"/>
                </a:lnTo>
                <a:lnTo>
                  <a:pt x="84555" y="959787"/>
                </a:lnTo>
                <a:lnTo>
                  <a:pt x="62429" y="1003867"/>
                </a:lnTo>
                <a:lnTo>
                  <a:pt x="43470" y="1045686"/>
                </a:lnTo>
                <a:lnTo>
                  <a:pt x="27739" y="1085122"/>
                </a:lnTo>
                <a:lnTo>
                  <a:pt x="15300" y="1122056"/>
                </a:lnTo>
                <a:lnTo>
                  <a:pt x="554" y="1187929"/>
                </a:lnTo>
                <a:lnTo>
                  <a:pt x="0" y="1192201"/>
                </a:lnTo>
                <a:lnTo>
                  <a:pt x="1298" y="1196505"/>
                </a:lnTo>
                <a:lnTo>
                  <a:pt x="6984" y="1202976"/>
                </a:lnTo>
                <a:lnTo>
                  <a:pt x="11088" y="1204829"/>
                </a:lnTo>
                <a:lnTo>
                  <a:pt x="2092637" y="1204829"/>
                </a:lnTo>
                <a:lnTo>
                  <a:pt x="2099328" y="1198128"/>
                </a:lnTo>
                <a:lnTo>
                  <a:pt x="2099328" y="1181594"/>
                </a:lnTo>
                <a:lnTo>
                  <a:pt x="2092637" y="1174893"/>
                </a:lnTo>
                <a:lnTo>
                  <a:pt x="32941" y="1174893"/>
                </a:lnTo>
                <a:lnTo>
                  <a:pt x="40742" y="1141533"/>
                </a:lnTo>
                <a:lnTo>
                  <a:pt x="66912" y="1066715"/>
                </a:lnTo>
                <a:lnTo>
                  <a:pt x="85235" y="1025225"/>
                </a:lnTo>
                <a:lnTo>
                  <a:pt x="106942" y="981240"/>
                </a:lnTo>
                <a:lnTo>
                  <a:pt x="131961" y="934893"/>
                </a:lnTo>
                <a:lnTo>
                  <a:pt x="160224" y="886315"/>
                </a:lnTo>
                <a:lnTo>
                  <a:pt x="191659" y="835640"/>
                </a:lnTo>
                <a:lnTo>
                  <a:pt x="226198" y="783000"/>
                </a:lnTo>
                <a:lnTo>
                  <a:pt x="263770" y="728527"/>
                </a:lnTo>
                <a:lnTo>
                  <a:pt x="304304" y="672353"/>
                </a:lnTo>
                <a:lnTo>
                  <a:pt x="336906" y="629419"/>
                </a:lnTo>
                <a:lnTo>
                  <a:pt x="370461" y="587654"/>
                </a:lnTo>
                <a:lnTo>
                  <a:pt x="404920" y="547107"/>
                </a:lnTo>
                <a:lnTo>
                  <a:pt x="440233" y="507823"/>
                </a:lnTo>
                <a:lnTo>
                  <a:pt x="476351" y="469848"/>
                </a:lnTo>
                <a:lnTo>
                  <a:pt x="513225" y="433230"/>
                </a:lnTo>
                <a:lnTo>
                  <a:pt x="550805" y="398014"/>
                </a:lnTo>
                <a:lnTo>
                  <a:pt x="589042" y="364247"/>
                </a:lnTo>
                <a:lnTo>
                  <a:pt x="627887" y="331976"/>
                </a:lnTo>
                <a:lnTo>
                  <a:pt x="667289" y="301246"/>
                </a:lnTo>
                <a:lnTo>
                  <a:pt x="707201" y="272106"/>
                </a:lnTo>
                <a:lnTo>
                  <a:pt x="747572" y="244600"/>
                </a:lnTo>
                <a:lnTo>
                  <a:pt x="788352" y="218775"/>
                </a:lnTo>
                <a:lnTo>
                  <a:pt x="837987" y="189896"/>
                </a:lnTo>
                <a:lnTo>
                  <a:pt x="889723" y="162637"/>
                </a:lnTo>
                <a:lnTo>
                  <a:pt x="943551" y="137241"/>
                </a:lnTo>
                <a:lnTo>
                  <a:pt x="999466" y="113950"/>
                </a:lnTo>
                <a:lnTo>
                  <a:pt x="1057462" y="93007"/>
                </a:lnTo>
                <a:lnTo>
                  <a:pt x="1117530" y="74656"/>
                </a:lnTo>
                <a:lnTo>
                  <a:pt x="1179665" y="59138"/>
                </a:lnTo>
                <a:lnTo>
                  <a:pt x="1243859" y="46696"/>
                </a:lnTo>
                <a:lnTo>
                  <a:pt x="1310106" y="37574"/>
                </a:lnTo>
                <a:lnTo>
                  <a:pt x="1378398" y="32013"/>
                </a:lnTo>
                <a:lnTo>
                  <a:pt x="1448730" y="30257"/>
                </a:lnTo>
                <a:lnTo>
                  <a:pt x="1728506" y="30257"/>
                </a:lnTo>
                <a:lnTo>
                  <a:pt x="1726550" y="29819"/>
                </a:lnTo>
                <a:lnTo>
                  <a:pt x="1687599" y="22196"/>
                </a:lnTo>
                <a:lnTo>
                  <a:pt x="1649134" y="15743"/>
                </a:lnTo>
                <a:lnTo>
                  <a:pt x="1611154" y="10432"/>
                </a:lnTo>
                <a:lnTo>
                  <a:pt x="1536655" y="3122"/>
                </a:lnTo>
                <a:lnTo>
                  <a:pt x="1464112" y="33"/>
                </a:lnTo>
                <a:lnTo>
                  <a:pt x="1428575" y="0"/>
                </a:lnTo>
                <a:close/>
              </a:path>
              <a:path w="3282950" h="1205229">
                <a:moveTo>
                  <a:pt x="2252810" y="638302"/>
                </a:moveTo>
                <a:lnTo>
                  <a:pt x="2245743" y="639674"/>
                </a:lnTo>
                <a:lnTo>
                  <a:pt x="1807327" y="1112581"/>
                </a:lnTo>
                <a:lnTo>
                  <a:pt x="1805892" y="1116214"/>
                </a:lnTo>
                <a:lnTo>
                  <a:pt x="1805892" y="1174893"/>
                </a:lnTo>
                <a:lnTo>
                  <a:pt x="1835839" y="1174893"/>
                </a:lnTo>
                <a:lnTo>
                  <a:pt x="1835839" y="1125847"/>
                </a:lnTo>
                <a:lnTo>
                  <a:pt x="2255732" y="672940"/>
                </a:lnTo>
                <a:lnTo>
                  <a:pt x="2324583" y="672940"/>
                </a:lnTo>
                <a:lnTo>
                  <a:pt x="2252810" y="638302"/>
                </a:lnTo>
                <a:close/>
              </a:path>
              <a:path w="3282950" h="1205229">
                <a:moveTo>
                  <a:pt x="2324583" y="672940"/>
                </a:moveTo>
                <a:lnTo>
                  <a:pt x="2255732" y="672940"/>
                </a:lnTo>
                <a:lnTo>
                  <a:pt x="3255911" y="1155647"/>
                </a:lnTo>
                <a:lnTo>
                  <a:pt x="3261419" y="1158412"/>
                </a:lnTo>
                <a:lnTo>
                  <a:pt x="3267858" y="1158223"/>
                </a:lnTo>
                <a:lnTo>
                  <a:pt x="3278088" y="1152234"/>
                </a:lnTo>
                <a:lnTo>
                  <a:pt x="3281366" y="1147229"/>
                </a:lnTo>
                <a:lnTo>
                  <a:pt x="3282025" y="1141533"/>
                </a:lnTo>
                <a:lnTo>
                  <a:pt x="3282695" y="1136957"/>
                </a:lnTo>
                <a:lnTo>
                  <a:pt x="3281470" y="1132193"/>
                </a:lnTo>
                <a:lnTo>
                  <a:pt x="3278940" y="1128790"/>
                </a:lnTo>
                <a:lnTo>
                  <a:pt x="3269136" y="1128790"/>
                </a:lnTo>
                <a:lnTo>
                  <a:pt x="3268842" y="1128653"/>
                </a:lnTo>
                <a:lnTo>
                  <a:pt x="3278838" y="1128653"/>
                </a:lnTo>
                <a:lnTo>
                  <a:pt x="3278099" y="1127659"/>
                </a:lnTo>
                <a:lnTo>
                  <a:pt x="3257601" y="1104131"/>
                </a:lnTo>
                <a:lnTo>
                  <a:pt x="3218048" y="1104131"/>
                </a:lnTo>
                <a:lnTo>
                  <a:pt x="2324583" y="672940"/>
                </a:lnTo>
                <a:close/>
              </a:path>
              <a:path w="3282950" h="1205229">
                <a:moveTo>
                  <a:pt x="3278838" y="1128653"/>
                </a:moveTo>
                <a:lnTo>
                  <a:pt x="3268842" y="1128653"/>
                </a:lnTo>
                <a:lnTo>
                  <a:pt x="3269136" y="1128790"/>
                </a:lnTo>
                <a:lnTo>
                  <a:pt x="3278940" y="1128790"/>
                </a:lnTo>
                <a:lnTo>
                  <a:pt x="3278838" y="1128653"/>
                </a:lnTo>
                <a:close/>
              </a:path>
              <a:path w="3282950" h="1205229">
                <a:moveTo>
                  <a:pt x="1728506" y="30257"/>
                </a:moveTo>
                <a:lnTo>
                  <a:pt x="1448730" y="30257"/>
                </a:lnTo>
                <a:lnTo>
                  <a:pt x="1484659" y="30881"/>
                </a:lnTo>
                <a:lnTo>
                  <a:pt x="1521095" y="32548"/>
                </a:lnTo>
                <a:lnTo>
                  <a:pt x="1595484" y="39129"/>
                </a:lnTo>
                <a:lnTo>
                  <a:pt x="1633437" y="44104"/>
                </a:lnTo>
                <a:lnTo>
                  <a:pt x="1671893" y="50243"/>
                </a:lnTo>
                <a:lnTo>
                  <a:pt x="1710852" y="57576"/>
                </a:lnTo>
                <a:lnTo>
                  <a:pt x="1750314" y="66132"/>
                </a:lnTo>
                <a:lnTo>
                  <a:pt x="1790276" y="75944"/>
                </a:lnTo>
                <a:lnTo>
                  <a:pt x="1830739" y="87040"/>
                </a:lnTo>
                <a:lnTo>
                  <a:pt x="1871702" y="99451"/>
                </a:lnTo>
                <a:lnTo>
                  <a:pt x="1913163" y="113208"/>
                </a:lnTo>
                <a:lnTo>
                  <a:pt x="1955123" y="128341"/>
                </a:lnTo>
                <a:lnTo>
                  <a:pt x="1997579" y="144880"/>
                </a:lnTo>
                <a:lnTo>
                  <a:pt x="2040532" y="162856"/>
                </a:lnTo>
                <a:lnTo>
                  <a:pt x="2083980" y="182298"/>
                </a:lnTo>
                <a:lnTo>
                  <a:pt x="2127922" y="203238"/>
                </a:lnTo>
                <a:lnTo>
                  <a:pt x="2172358" y="225706"/>
                </a:lnTo>
                <a:lnTo>
                  <a:pt x="2217287" y="249731"/>
                </a:lnTo>
                <a:lnTo>
                  <a:pt x="2262708" y="275345"/>
                </a:lnTo>
                <a:lnTo>
                  <a:pt x="2308620" y="302577"/>
                </a:lnTo>
                <a:lnTo>
                  <a:pt x="2355022" y="331458"/>
                </a:lnTo>
                <a:lnTo>
                  <a:pt x="2401914" y="362019"/>
                </a:lnTo>
                <a:lnTo>
                  <a:pt x="2449294" y="394289"/>
                </a:lnTo>
                <a:lnTo>
                  <a:pt x="2497162" y="428299"/>
                </a:lnTo>
                <a:lnTo>
                  <a:pt x="2545517" y="464080"/>
                </a:lnTo>
                <a:lnTo>
                  <a:pt x="2594358" y="501661"/>
                </a:lnTo>
                <a:lnTo>
                  <a:pt x="2643684" y="541073"/>
                </a:lnTo>
                <a:lnTo>
                  <a:pt x="2693494" y="582347"/>
                </a:lnTo>
                <a:lnTo>
                  <a:pt x="2743788" y="625512"/>
                </a:lnTo>
                <a:lnTo>
                  <a:pt x="2794564" y="670599"/>
                </a:lnTo>
                <a:lnTo>
                  <a:pt x="2845823" y="717639"/>
                </a:lnTo>
                <a:lnTo>
                  <a:pt x="2897562" y="766661"/>
                </a:lnTo>
                <a:lnTo>
                  <a:pt x="2949781" y="817696"/>
                </a:lnTo>
                <a:lnTo>
                  <a:pt x="3002479" y="870775"/>
                </a:lnTo>
                <a:lnTo>
                  <a:pt x="3055656" y="925927"/>
                </a:lnTo>
                <a:lnTo>
                  <a:pt x="3109310" y="983184"/>
                </a:lnTo>
                <a:lnTo>
                  <a:pt x="3163441" y="1042575"/>
                </a:lnTo>
                <a:lnTo>
                  <a:pt x="3218048" y="1104131"/>
                </a:lnTo>
                <a:lnTo>
                  <a:pt x="3257601" y="1104131"/>
                </a:lnTo>
                <a:lnTo>
                  <a:pt x="3223419" y="1064895"/>
                </a:lnTo>
                <a:lnTo>
                  <a:pt x="3169445" y="1004549"/>
                </a:lnTo>
                <a:lnTo>
                  <a:pt x="3115925" y="946299"/>
                </a:lnTo>
                <a:lnTo>
                  <a:pt x="3062862" y="890115"/>
                </a:lnTo>
                <a:lnTo>
                  <a:pt x="3010255" y="835968"/>
                </a:lnTo>
                <a:lnTo>
                  <a:pt x="2958106" y="783830"/>
                </a:lnTo>
                <a:lnTo>
                  <a:pt x="2906416" y="733671"/>
                </a:lnTo>
                <a:lnTo>
                  <a:pt x="2855186" y="685464"/>
                </a:lnTo>
                <a:lnTo>
                  <a:pt x="2804416" y="639179"/>
                </a:lnTo>
                <a:lnTo>
                  <a:pt x="2754108" y="594786"/>
                </a:lnTo>
                <a:lnTo>
                  <a:pt x="2704262" y="552258"/>
                </a:lnTo>
                <a:lnTo>
                  <a:pt x="2654879" y="511565"/>
                </a:lnTo>
                <a:lnTo>
                  <a:pt x="2605961" y="472679"/>
                </a:lnTo>
                <a:lnTo>
                  <a:pt x="2557508" y="435570"/>
                </a:lnTo>
                <a:lnTo>
                  <a:pt x="2509521" y="400210"/>
                </a:lnTo>
                <a:lnTo>
                  <a:pt x="2462002" y="366569"/>
                </a:lnTo>
                <a:lnTo>
                  <a:pt x="2414950" y="334620"/>
                </a:lnTo>
                <a:lnTo>
                  <a:pt x="2368368" y="304332"/>
                </a:lnTo>
                <a:lnTo>
                  <a:pt x="2322255" y="275678"/>
                </a:lnTo>
                <a:lnTo>
                  <a:pt x="2276614" y="248628"/>
                </a:lnTo>
                <a:lnTo>
                  <a:pt x="2231444" y="223153"/>
                </a:lnTo>
                <a:lnTo>
                  <a:pt x="2186747" y="199225"/>
                </a:lnTo>
                <a:lnTo>
                  <a:pt x="2142524" y="176814"/>
                </a:lnTo>
                <a:lnTo>
                  <a:pt x="2098775" y="155892"/>
                </a:lnTo>
                <a:lnTo>
                  <a:pt x="2055502" y="136430"/>
                </a:lnTo>
                <a:lnTo>
                  <a:pt x="2012705" y="118398"/>
                </a:lnTo>
                <a:lnTo>
                  <a:pt x="1970386" y="101769"/>
                </a:lnTo>
                <a:lnTo>
                  <a:pt x="1928545" y="86513"/>
                </a:lnTo>
                <a:lnTo>
                  <a:pt x="1887184" y="72601"/>
                </a:lnTo>
                <a:lnTo>
                  <a:pt x="1846303" y="60005"/>
                </a:lnTo>
                <a:lnTo>
                  <a:pt x="1805903" y="48695"/>
                </a:lnTo>
                <a:lnTo>
                  <a:pt x="1765985" y="38643"/>
                </a:lnTo>
                <a:lnTo>
                  <a:pt x="1728506" y="3025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13667" y="10758368"/>
            <a:ext cx="1456055" cy="535305"/>
          </a:xfrm>
          <a:custGeom>
            <a:avLst/>
            <a:gdLst/>
            <a:ahLst/>
            <a:cxnLst/>
            <a:rect l="l" t="t" r="r" b="b"/>
            <a:pathLst>
              <a:path w="1456054" h="535304">
                <a:moveTo>
                  <a:pt x="431400" y="0"/>
                </a:moveTo>
                <a:lnTo>
                  <a:pt x="0" y="465336"/>
                </a:lnTo>
                <a:lnTo>
                  <a:pt x="0" y="535208"/>
                </a:lnTo>
                <a:lnTo>
                  <a:pt x="290839" y="535208"/>
                </a:lnTo>
                <a:lnTo>
                  <a:pt x="126027" y="455630"/>
                </a:lnTo>
                <a:lnTo>
                  <a:pt x="142534" y="412692"/>
                </a:lnTo>
                <a:lnTo>
                  <a:pt x="185400" y="366571"/>
                </a:lnTo>
                <a:lnTo>
                  <a:pt x="288252" y="288638"/>
                </a:lnTo>
                <a:lnTo>
                  <a:pt x="484718" y="150267"/>
                </a:lnTo>
                <a:lnTo>
                  <a:pt x="742749" y="150267"/>
                </a:lnTo>
                <a:lnTo>
                  <a:pt x="431400" y="0"/>
                </a:lnTo>
                <a:close/>
              </a:path>
              <a:path w="1456054" h="535304">
                <a:moveTo>
                  <a:pt x="742749" y="150267"/>
                </a:moveTo>
                <a:lnTo>
                  <a:pt x="484718" y="150267"/>
                </a:lnTo>
                <a:lnTo>
                  <a:pt x="621708" y="183546"/>
                </a:lnTo>
                <a:lnTo>
                  <a:pt x="744512" y="234737"/>
                </a:lnTo>
                <a:lnTo>
                  <a:pt x="922558" y="339928"/>
                </a:lnTo>
                <a:lnTo>
                  <a:pt x="1225271" y="535208"/>
                </a:lnTo>
                <a:lnTo>
                  <a:pt x="1431076" y="535208"/>
                </a:lnTo>
                <a:lnTo>
                  <a:pt x="1455809" y="494414"/>
                </a:lnTo>
                <a:lnTo>
                  <a:pt x="742749" y="15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98691" y="10742017"/>
            <a:ext cx="1486535" cy="567055"/>
          </a:xfrm>
          <a:custGeom>
            <a:avLst/>
            <a:gdLst/>
            <a:ahLst/>
            <a:cxnLst/>
            <a:rect l="l" t="t" r="r" b="b"/>
            <a:pathLst>
              <a:path w="1486534" h="567054">
                <a:moveTo>
                  <a:pt x="446918" y="0"/>
                </a:moveTo>
                <a:lnTo>
                  <a:pt x="439850" y="1371"/>
                </a:lnTo>
                <a:lnTo>
                  <a:pt x="1424" y="474278"/>
                </a:lnTo>
                <a:lnTo>
                  <a:pt x="0" y="477922"/>
                </a:lnTo>
                <a:lnTo>
                  <a:pt x="36" y="559861"/>
                </a:lnTo>
                <a:lnTo>
                  <a:pt x="6711" y="566527"/>
                </a:lnTo>
                <a:lnTo>
                  <a:pt x="312786" y="566527"/>
                </a:lnTo>
                <a:lnTo>
                  <a:pt x="29946" y="536590"/>
                </a:lnTo>
                <a:lnTo>
                  <a:pt x="29946" y="487545"/>
                </a:lnTo>
                <a:lnTo>
                  <a:pt x="449829" y="34648"/>
                </a:lnTo>
                <a:lnTo>
                  <a:pt x="518707" y="34648"/>
                </a:lnTo>
                <a:lnTo>
                  <a:pt x="446918" y="0"/>
                </a:lnTo>
                <a:close/>
              </a:path>
              <a:path w="1486534" h="567054">
                <a:moveTo>
                  <a:pt x="599375" y="182685"/>
                </a:moveTo>
                <a:lnTo>
                  <a:pt x="502853" y="182685"/>
                </a:lnTo>
                <a:lnTo>
                  <a:pt x="547437" y="195538"/>
                </a:lnTo>
                <a:lnTo>
                  <a:pt x="597483" y="213931"/>
                </a:lnTo>
                <a:lnTo>
                  <a:pt x="651849" y="236992"/>
                </a:lnTo>
                <a:lnTo>
                  <a:pt x="709392" y="263847"/>
                </a:lnTo>
                <a:lnTo>
                  <a:pt x="768971" y="293622"/>
                </a:lnTo>
                <a:lnTo>
                  <a:pt x="829444" y="325445"/>
                </a:lnTo>
                <a:lnTo>
                  <a:pt x="889669" y="358442"/>
                </a:lnTo>
                <a:lnTo>
                  <a:pt x="948503" y="391739"/>
                </a:lnTo>
                <a:lnTo>
                  <a:pt x="1004805" y="424463"/>
                </a:lnTo>
                <a:lnTo>
                  <a:pt x="1057433" y="455740"/>
                </a:lnTo>
                <a:lnTo>
                  <a:pt x="1105245" y="484698"/>
                </a:lnTo>
                <a:lnTo>
                  <a:pt x="1181851" y="532160"/>
                </a:lnTo>
                <a:lnTo>
                  <a:pt x="1225488" y="559861"/>
                </a:lnTo>
                <a:lnTo>
                  <a:pt x="1234517" y="565689"/>
                </a:lnTo>
                <a:lnTo>
                  <a:pt x="1237354" y="566527"/>
                </a:lnTo>
                <a:lnTo>
                  <a:pt x="1451296" y="566527"/>
                </a:lnTo>
                <a:lnTo>
                  <a:pt x="1456154" y="563804"/>
                </a:lnTo>
                <a:lnTo>
                  <a:pt x="1472643" y="536590"/>
                </a:lnTo>
                <a:lnTo>
                  <a:pt x="1244674" y="536590"/>
                </a:lnTo>
                <a:lnTo>
                  <a:pt x="1181864" y="496691"/>
                </a:lnTo>
                <a:lnTo>
                  <a:pt x="1107063" y="450487"/>
                </a:lnTo>
                <a:lnTo>
                  <a:pt x="1062291" y="423445"/>
                </a:lnTo>
                <a:lnTo>
                  <a:pt x="1013720" y="394640"/>
                </a:lnTo>
                <a:lnTo>
                  <a:pt x="962185" y="364718"/>
                </a:lnTo>
                <a:lnTo>
                  <a:pt x="908521" y="334328"/>
                </a:lnTo>
                <a:lnTo>
                  <a:pt x="853564" y="304115"/>
                </a:lnTo>
                <a:lnTo>
                  <a:pt x="798151" y="274728"/>
                </a:lnTo>
                <a:lnTo>
                  <a:pt x="743117" y="246814"/>
                </a:lnTo>
                <a:lnTo>
                  <a:pt x="689296" y="221019"/>
                </a:lnTo>
                <a:lnTo>
                  <a:pt x="637526" y="197992"/>
                </a:lnTo>
                <a:lnTo>
                  <a:pt x="599375" y="182685"/>
                </a:lnTo>
                <a:close/>
              </a:path>
              <a:path w="1486534" h="567054">
                <a:moveTo>
                  <a:pt x="498791" y="151094"/>
                </a:moveTo>
                <a:lnTo>
                  <a:pt x="441641" y="189596"/>
                </a:lnTo>
                <a:lnTo>
                  <a:pt x="400698" y="219520"/>
                </a:lnTo>
                <a:lnTo>
                  <a:pt x="353449" y="254918"/>
                </a:lnTo>
                <a:lnTo>
                  <a:pt x="303270" y="293747"/>
                </a:lnTo>
                <a:lnTo>
                  <a:pt x="253539" y="333965"/>
                </a:lnTo>
                <a:lnTo>
                  <a:pt x="207630" y="373530"/>
                </a:lnTo>
                <a:lnTo>
                  <a:pt x="168920" y="410400"/>
                </a:lnTo>
                <a:lnTo>
                  <a:pt x="140786" y="442530"/>
                </a:lnTo>
                <a:lnTo>
                  <a:pt x="124722" y="475118"/>
                </a:lnTo>
                <a:lnTo>
                  <a:pt x="127933" y="482309"/>
                </a:lnTo>
                <a:lnTo>
                  <a:pt x="240369" y="536590"/>
                </a:lnTo>
                <a:lnTo>
                  <a:pt x="309240" y="536590"/>
                </a:lnTo>
                <a:lnTo>
                  <a:pt x="160885" y="464949"/>
                </a:lnTo>
                <a:lnTo>
                  <a:pt x="178089" y="443379"/>
                </a:lnTo>
                <a:lnTo>
                  <a:pt x="238667" y="385845"/>
                </a:lnTo>
                <a:lnTo>
                  <a:pt x="278516" y="352230"/>
                </a:lnTo>
                <a:lnTo>
                  <a:pt x="322388" y="316950"/>
                </a:lnTo>
                <a:lnTo>
                  <a:pt x="368521" y="281181"/>
                </a:lnTo>
                <a:lnTo>
                  <a:pt x="415151" y="246097"/>
                </a:lnTo>
                <a:lnTo>
                  <a:pt x="460516" y="212873"/>
                </a:lnTo>
                <a:lnTo>
                  <a:pt x="502853" y="182685"/>
                </a:lnTo>
                <a:lnTo>
                  <a:pt x="599375" y="182685"/>
                </a:lnTo>
                <a:lnTo>
                  <a:pt x="588642" y="178379"/>
                </a:lnTo>
                <a:lnTo>
                  <a:pt x="543480" y="162827"/>
                </a:lnTo>
                <a:lnTo>
                  <a:pt x="502874" y="151984"/>
                </a:lnTo>
                <a:lnTo>
                  <a:pt x="498791" y="151094"/>
                </a:lnTo>
                <a:close/>
              </a:path>
              <a:path w="1486534" h="567054">
                <a:moveTo>
                  <a:pt x="518707" y="34648"/>
                </a:moveTo>
                <a:lnTo>
                  <a:pt x="449829" y="34648"/>
                </a:lnTo>
                <a:lnTo>
                  <a:pt x="1449453" y="517104"/>
                </a:lnTo>
                <a:lnTo>
                  <a:pt x="1437642" y="536590"/>
                </a:lnTo>
                <a:lnTo>
                  <a:pt x="1472643" y="536590"/>
                </a:lnTo>
                <a:lnTo>
                  <a:pt x="1485776" y="514916"/>
                </a:lnTo>
                <a:lnTo>
                  <a:pt x="1486342" y="510549"/>
                </a:lnTo>
                <a:lnTo>
                  <a:pt x="1483944" y="502476"/>
                </a:lnTo>
                <a:lnTo>
                  <a:pt x="1481085" y="499126"/>
                </a:lnTo>
                <a:lnTo>
                  <a:pt x="518707" y="3464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07550" y="11033066"/>
            <a:ext cx="845819" cy="250190"/>
          </a:xfrm>
          <a:custGeom>
            <a:avLst/>
            <a:gdLst/>
            <a:ahLst/>
            <a:cxnLst/>
            <a:rect l="l" t="t" r="r" b="b"/>
            <a:pathLst>
              <a:path w="845820" h="250190">
                <a:moveTo>
                  <a:pt x="7612" y="0"/>
                </a:moveTo>
                <a:lnTo>
                  <a:pt x="0" y="28951"/>
                </a:lnTo>
                <a:lnTo>
                  <a:pt x="837817" y="249636"/>
                </a:lnTo>
                <a:lnTo>
                  <a:pt x="845440" y="220694"/>
                </a:lnTo>
                <a:lnTo>
                  <a:pt x="7612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12115" y="11023462"/>
            <a:ext cx="1701800" cy="270510"/>
          </a:xfrm>
          <a:custGeom>
            <a:avLst/>
            <a:gdLst/>
            <a:ahLst/>
            <a:cxnLst/>
            <a:rect l="l" t="t" r="r" b="b"/>
            <a:pathLst>
              <a:path w="1701800" h="270509">
                <a:moveTo>
                  <a:pt x="591089" y="0"/>
                </a:moveTo>
                <a:lnTo>
                  <a:pt x="0" y="24085"/>
                </a:lnTo>
                <a:lnTo>
                  <a:pt x="1701560" y="270109"/>
                </a:lnTo>
                <a:lnTo>
                  <a:pt x="1282349" y="99947"/>
                </a:lnTo>
                <a:lnTo>
                  <a:pt x="965365" y="17598"/>
                </a:lnTo>
                <a:lnTo>
                  <a:pt x="591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11384" y="11029743"/>
            <a:ext cx="1708150" cy="278130"/>
          </a:xfrm>
          <a:custGeom>
            <a:avLst/>
            <a:gdLst/>
            <a:ahLst/>
            <a:cxnLst/>
            <a:rect l="l" t="t" r="r" b="b"/>
            <a:pathLst>
              <a:path w="1708150" h="278129">
                <a:moveTo>
                  <a:pt x="753303" y="29912"/>
                </a:moveTo>
                <a:lnTo>
                  <a:pt x="147705" y="29912"/>
                </a:lnTo>
                <a:lnTo>
                  <a:pt x="221752" y="30197"/>
                </a:lnTo>
                <a:lnTo>
                  <a:pt x="307884" y="31736"/>
                </a:lnTo>
                <a:lnTo>
                  <a:pt x="404646" y="34954"/>
                </a:lnTo>
                <a:lnTo>
                  <a:pt x="510584" y="40279"/>
                </a:lnTo>
                <a:lnTo>
                  <a:pt x="624243" y="48139"/>
                </a:lnTo>
                <a:lnTo>
                  <a:pt x="683513" y="53153"/>
                </a:lnTo>
                <a:lnTo>
                  <a:pt x="744168" y="58960"/>
                </a:lnTo>
                <a:lnTo>
                  <a:pt x="806025" y="65614"/>
                </a:lnTo>
                <a:lnTo>
                  <a:pt x="868902" y="73169"/>
                </a:lnTo>
                <a:lnTo>
                  <a:pt x="932619" y="81678"/>
                </a:lnTo>
                <a:lnTo>
                  <a:pt x="996993" y="91194"/>
                </a:lnTo>
                <a:lnTo>
                  <a:pt x="1061842" y="101770"/>
                </a:lnTo>
                <a:lnTo>
                  <a:pt x="1126984" y="113461"/>
                </a:lnTo>
                <a:lnTo>
                  <a:pt x="1192238" y="126319"/>
                </a:lnTo>
                <a:lnTo>
                  <a:pt x="1257421" y="140398"/>
                </a:lnTo>
                <a:lnTo>
                  <a:pt x="1322351" y="155751"/>
                </a:lnTo>
                <a:lnTo>
                  <a:pt x="1386848" y="172431"/>
                </a:lnTo>
                <a:lnTo>
                  <a:pt x="1450728" y="190493"/>
                </a:lnTo>
                <a:lnTo>
                  <a:pt x="1513810" y="209989"/>
                </a:lnTo>
                <a:lnTo>
                  <a:pt x="1575913" y="230973"/>
                </a:lnTo>
                <a:lnTo>
                  <a:pt x="1636853" y="253497"/>
                </a:lnTo>
                <a:lnTo>
                  <a:pt x="1696450" y="277617"/>
                </a:lnTo>
                <a:lnTo>
                  <a:pt x="1708126" y="250047"/>
                </a:lnTo>
                <a:lnTo>
                  <a:pt x="1647982" y="225704"/>
                </a:lnTo>
                <a:lnTo>
                  <a:pt x="1586494" y="202969"/>
                </a:lnTo>
                <a:lnTo>
                  <a:pt x="1523844" y="181790"/>
                </a:lnTo>
                <a:lnTo>
                  <a:pt x="1460216" y="162112"/>
                </a:lnTo>
                <a:lnTo>
                  <a:pt x="1395792" y="143882"/>
                </a:lnTo>
                <a:lnTo>
                  <a:pt x="1330755" y="127045"/>
                </a:lnTo>
                <a:lnTo>
                  <a:pt x="1265287" y="111549"/>
                </a:lnTo>
                <a:lnTo>
                  <a:pt x="1199573" y="97338"/>
                </a:lnTo>
                <a:lnTo>
                  <a:pt x="1133793" y="84359"/>
                </a:lnTo>
                <a:lnTo>
                  <a:pt x="1068133" y="72558"/>
                </a:lnTo>
                <a:lnTo>
                  <a:pt x="1002774" y="61882"/>
                </a:lnTo>
                <a:lnTo>
                  <a:pt x="937898" y="52275"/>
                </a:lnTo>
                <a:lnTo>
                  <a:pt x="873690" y="43686"/>
                </a:lnTo>
                <a:lnTo>
                  <a:pt x="810332" y="36059"/>
                </a:lnTo>
                <a:lnTo>
                  <a:pt x="753303" y="29912"/>
                </a:lnTo>
                <a:close/>
              </a:path>
              <a:path w="1708150" h="278129">
                <a:moveTo>
                  <a:pt x="147223" y="0"/>
                </a:moveTo>
                <a:lnTo>
                  <a:pt x="114965" y="193"/>
                </a:lnTo>
                <a:lnTo>
                  <a:pt x="40479" y="1486"/>
                </a:lnTo>
                <a:lnTo>
                  <a:pt x="0" y="2861"/>
                </a:lnTo>
                <a:lnTo>
                  <a:pt x="1476" y="32755"/>
                </a:lnTo>
                <a:lnTo>
                  <a:pt x="41689" y="31390"/>
                </a:lnTo>
                <a:lnTo>
                  <a:pt x="115669" y="30105"/>
                </a:lnTo>
                <a:lnTo>
                  <a:pt x="753303" y="29912"/>
                </a:lnTo>
                <a:lnTo>
                  <a:pt x="748007" y="29341"/>
                </a:lnTo>
                <a:lnTo>
                  <a:pt x="686897" y="23478"/>
                </a:lnTo>
                <a:lnTo>
                  <a:pt x="627186" y="18416"/>
                </a:lnTo>
                <a:lnTo>
                  <a:pt x="512691" y="10479"/>
                </a:lnTo>
                <a:lnTo>
                  <a:pt x="405984" y="5100"/>
                </a:lnTo>
                <a:lnTo>
                  <a:pt x="308528" y="1848"/>
                </a:lnTo>
                <a:lnTo>
                  <a:pt x="221787" y="291"/>
                </a:lnTo>
                <a:lnTo>
                  <a:pt x="147223" y="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85063" y="10309665"/>
            <a:ext cx="1908810" cy="914400"/>
          </a:xfrm>
          <a:custGeom>
            <a:avLst/>
            <a:gdLst/>
            <a:ahLst/>
            <a:cxnLst/>
            <a:rect l="l" t="t" r="r" b="b"/>
            <a:pathLst>
              <a:path w="1908809" h="914400">
                <a:moveTo>
                  <a:pt x="1829753" y="449599"/>
                </a:moveTo>
                <a:lnTo>
                  <a:pt x="179640" y="449599"/>
                </a:lnTo>
                <a:lnTo>
                  <a:pt x="215530" y="450017"/>
                </a:lnTo>
                <a:lnTo>
                  <a:pt x="252970" y="451122"/>
                </a:lnTo>
                <a:lnTo>
                  <a:pt x="291904" y="452987"/>
                </a:lnTo>
                <a:lnTo>
                  <a:pt x="332276" y="455685"/>
                </a:lnTo>
                <a:lnTo>
                  <a:pt x="374029" y="459287"/>
                </a:lnTo>
                <a:lnTo>
                  <a:pt x="417109" y="463867"/>
                </a:lnTo>
                <a:lnTo>
                  <a:pt x="461458" y="469496"/>
                </a:lnTo>
                <a:lnTo>
                  <a:pt x="507020" y="476248"/>
                </a:lnTo>
                <a:lnTo>
                  <a:pt x="553740" y="484194"/>
                </a:lnTo>
                <a:lnTo>
                  <a:pt x="601561" y="493406"/>
                </a:lnTo>
                <a:lnTo>
                  <a:pt x="650427" y="503958"/>
                </a:lnTo>
                <a:lnTo>
                  <a:pt x="700282" y="515922"/>
                </a:lnTo>
                <a:lnTo>
                  <a:pt x="751069" y="529370"/>
                </a:lnTo>
                <a:lnTo>
                  <a:pt x="802734" y="544373"/>
                </a:lnTo>
                <a:lnTo>
                  <a:pt x="855219" y="561006"/>
                </a:lnTo>
                <a:lnTo>
                  <a:pt x="908468" y="579340"/>
                </a:lnTo>
                <a:lnTo>
                  <a:pt x="962426" y="599447"/>
                </a:lnTo>
                <a:lnTo>
                  <a:pt x="1017036" y="621401"/>
                </a:lnTo>
                <a:lnTo>
                  <a:pt x="1072242" y="645272"/>
                </a:lnTo>
                <a:lnTo>
                  <a:pt x="1127988" y="671135"/>
                </a:lnTo>
                <a:lnTo>
                  <a:pt x="1184218" y="699060"/>
                </a:lnTo>
                <a:lnTo>
                  <a:pt x="1240875" y="729121"/>
                </a:lnTo>
                <a:lnTo>
                  <a:pt x="1297904" y="761390"/>
                </a:lnTo>
                <a:lnTo>
                  <a:pt x="1355248" y="795939"/>
                </a:lnTo>
                <a:lnTo>
                  <a:pt x="1412852" y="832841"/>
                </a:lnTo>
                <a:lnTo>
                  <a:pt x="1470659" y="872168"/>
                </a:lnTo>
                <a:lnTo>
                  <a:pt x="1528613" y="913993"/>
                </a:lnTo>
                <a:lnTo>
                  <a:pt x="1908632" y="504110"/>
                </a:lnTo>
                <a:lnTo>
                  <a:pt x="1829753" y="449599"/>
                </a:lnTo>
                <a:close/>
              </a:path>
              <a:path w="1908809" h="914400">
                <a:moveTo>
                  <a:pt x="488309" y="0"/>
                </a:moveTo>
                <a:lnTo>
                  <a:pt x="442476" y="29117"/>
                </a:lnTo>
                <a:lnTo>
                  <a:pt x="398004" y="59695"/>
                </a:lnTo>
                <a:lnTo>
                  <a:pt x="354897" y="91611"/>
                </a:lnTo>
                <a:lnTo>
                  <a:pt x="313162" y="124744"/>
                </a:lnTo>
                <a:lnTo>
                  <a:pt x="272801" y="158970"/>
                </a:lnTo>
                <a:lnTo>
                  <a:pt x="233821" y="194168"/>
                </a:lnTo>
                <a:lnTo>
                  <a:pt x="196226" y="230215"/>
                </a:lnTo>
                <a:lnTo>
                  <a:pt x="160020" y="266988"/>
                </a:lnTo>
                <a:lnTo>
                  <a:pt x="125209" y="304367"/>
                </a:lnTo>
                <a:lnTo>
                  <a:pt x="91796" y="342228"/>
                </a:lnTo>
                <a:lnTo>
                  <a:pt x="59787" y="380449"/>
                </a:lnTo>
                <a:lnTo>
                  <a:pt x="29187" y="418908"/>
                </a:lnTo>
                <a:lnTo>
                  <a:pt x="0" y="457483"/>
                </a:lnTo>
                <a:lnTo>
                  <a:pt x="25409" y="455294"/>
                </a:lnTo>
                <a:lnTo>
                  <a:pt x="52706" y="453359"/>
                </a:lnTo>
                <a:lnTo>
                  <a:pt x="81834" y="451749"/>
                </a:lnTo>
                <a:lnTo>
                  <a:pt x="112736" y="450538"/>
                </a:lnTo>
                <a:lnTo>
                  <a:pt x="145357" y="449797"/>
                </a:lnTo>
                <a:lnTo>
                  <a:pt x="1829753" y="449599"/>
                </a:lnTo>
                <a:lnTo>
                  <a:pt x="1796982" y="426952"/>
                </a:lnTo>
                <a:lnTo>
                  <a:pt x="1492537" y="256346"/>
                </a:lnTo>
                <a:lnTo>
                  <a:pt x="1041059" y="83595"/>
                </a:lnTo>
                <a:lnTo>
                  <a:pt x="488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69141" y="10294700"/>
            <a:ext cx="1939925" cy="944244"/>
          </a:xfrm>
          <a:custGeom>
            <a:avLst/>
            <a:gdLst/>
            <a:ahLst/>
            <a:cxnLst/>
            <a:rect l="l" t="t" r="r" b="b"/>
            <a:pathLst>
              <a:path w="1939925" h="944245">
                <a:moveTo>
                  <a:pt x="545398" y="479844"/>
                </a:moveTo>
                <a:lnTo>
                  <a:pt x="185978" y="479844"/>
                </a:lnTo>
                <a:lnTo>
                  <a:pt x="220657" y="480165"/>
                </a:lnTo>
                <a:lnTo>
                  <a:pt x="257044" y="481139"/>
                </a:lnTo>
                <a:lnTo>
                  <a:pt x="334686" y="485350"/>
                </a:lnTo>
                <a:lnTo>
                  <a:pt x="375813" y="488740"/>
                </a:lnTo>
                <a:lnTo>
                  <a:pt x="418394" y="493087"/>
                </a:lnTo>
                <a:lnTo>
                  <a:pt x="462364" y="498469"/>
                </a:lnTo>
                <a:lnTo>
                  <a:pt x="507660" y="504962"/>
                </a:lnTo>
                <a:lnTo>
                  <a:pt x="554218" y="512642"/>
                </a:lnTo>
                <a:lnTo>
                  <a:pt x="601975" y="521585"/>
                </a:lnTo>
                <a:lnTo>
                  <a:pt x="650867" y="531868"/>
                </a:lnTo>
                <a:lnTo>
                  <a:pt x="700830" y="543568"/>
                </a:lnTo>
                <a:lnTo>
                  <a:pt x="751801" y="556760"/>
                </a:lnTo>
                <a:lnTo>
                  <a:pt x="803717" y="571521"/>
                </a:lnTo>
                <a:lnTo>
                  <a:pt x="856513" y="587928"/>
                </a:lnTo>
                <a:lnTo>
                  <a:pt x="910126" y="606057"/>
                </a:lnTo>
                <a:lnTo>
                  <a:pt x="964492" y="625984"/>
                </a:lnTo>
                <a:lnTo>
                  <a:pt x="1019549" y="647785"/>
                </a:lnTo>
                <a:lnTo>
                  <a:pt x="1075232" y="671538"/>
                </a:lnTo>
                <a:lnTo>
                  <a:pt x="1131477" y="697318"/>
                </a:lnTo>
                <a:lnTo>
                  <a:pt x="1188221" y="725202"/>
                </a:lnTo>
                <a:lnTo>
                  <a:pt x="1245401" y="755267"/>
                </a:lnTo>
                <a:lnTo>
                  <a:pt x="1302953" y="787588"/>
                </a:lnTo>
                <a:lnTo>
                  <a:pt x="1360813" y="822242"/>
                </a:lnTo>
                <a:lnTo>
                  <a:pt x="1418918" y="859305"/>
                </a:lnTo>
                <a:lnTo>
                  <a:pt x="1477204" y="898854"/>
                </a:lnTo>
                <a:lnTo>
                  <a:pt x="1535607" y="940966"/>
                </a:lnTo>
                <a:lnTo>
                  <a:pt x="1538267" y="942945"/>
                </a:lnTo>
                <a:lnTo>
                  <a:pt x="1541419" y="943929"/>
                </a:lnTo>
                <a:lnTo>
                  <a:pt x="1548570" y="943929"/>
                </a:lnTo>
                <a:lnTo>
                  <a:pt x="1552580" y="942295"/>
                </a:lnTo>
                <a:lnTo>
                  <a:pt x="1583490" y="908956"/>
                </a:lnTo>
                <a:lnTo>
                  <a:pt x="1542665" y="908956"/>
                </a:lnTo>
                <a:lnTo>
                  <a:pt x="1500997" y="878960"/>
                </a:lnTo>
                <a:lnTo>
                  <a:pt x="1458955" y="849946"/>
                </a:lnTo>
                <a:lnTo>
                  <a:pt x="1416542" y="821917"/>
                </a:lnTo>
                <a:lnTo>
                  <a:pt x="1373767" y="794875"/>
                </a:lnTo>
                <a:lnTo>
                  <a:pt x="1330634" y="768824"/>
                </a:lnTo>
                <a:lnTo>
                  <a:pt x="1287150" y="743766"/>
                </a:lnTo>
                <a:lnTo>
                  <a:pt x="1243321" y="719705"/>
                </a:lnTo>
                <a:lnTo>
                  <a:pt x="1199153" y="696642"/>
                </a:lnTo>
                <a:lnTo>
                  <a:pt x="1154652" y="674581"/>
                </a:lnTo>
                <a:lnTo>
                  <a:pt x="1109826" y="653524"/>
                </a:lnTo>
                <a:lnTo>
                  <a:pt x="1064678" y="633475"/>
                </a:lnTo>
                <a:lnTo>
                  <a:pt x="1019217" y="614436"/>
                </a:lnTo>
                <a:lnTo>
                  <a:pt x="973448" y="596410"/>
                </a:lnTo>
                <a:lnTo>
                  <a:pt x="927376" y="579400"/>
                </a:lnTo>
                <a:lnTo>
                  <a:pt x="881009" y="563409"/>
                </a:lnTo>
                <a:lnTo>
                  <a:pt x="834353" y="548439"/>
                </a:lnTo>
                <a:lnTo>
                  <a:pt x="787413" y="534494"/>
                </a:lnTo>
                <a:lnTo>
                  <a:pt x="740196" y="521576"/>
                </a:lnTo>
                <a:lnTo>
                  <a:pt x="692707" y="509688"/>
                </a:lnTo>
                <a:lnTo>
                  <a:pt x="644954" y="498832"/>
                </a:lnTo>
                <a:lnTo>
                  <a:pt x="587630" y="487247"/>
                </a:lnTo>
                <a:lnTo>
                  <a:pt x="545398" y="479844"/>
                </a:lnTo>
                <a:close/>
              </a:path>
              <a:path w="1939925" h="944245">
                <a:moveTo>
                  <a:pt x="819446" y="30020"/>
                </a:moveTo>
                <a:lnTo>
                  <a:pt x="508330" y="30020"/>
                </a:lnTo>
                <a:lnTo>
                  <a:pt x="578620" y="32513"/>
                </a:lnTo>
                <a:lnTo>
                  <a:pt x="648063" y="37498"/>
                </a:lnTo>
                <a:lnTo>
                  <a:pt x="716571" y="44809"/>
                </a:lnTo>
                <a:lnTo>
                  <a:pt x="784061" y="54282"/>
                </a:lnTo>
                <a:lnTo>
                  <a:pt x="850446" y="65752"/>
                </a:lnTo>
                <a:lnTo>
                  <a:pt x="915642" y="79056"/>
                </a:lnTo>
                <a:lnTo>
                  <a:pt x="979564" y="94029"/>
                </a:lnTo>
                <a:lnTo>
                  <a:pt x="1042126" y="110507"/>
                </a:lnTo>
                <a:lnTo>
                  <a:pt x="1103244" y="128325"/>
                </a:lnTo>
                <a:lnTo>
                  <a:pt x="1162832" y="147320"/>
                </a:lnTo>
                <a:lnTo>
                  <a:pt x="1220805" y="167326"/>
                </a:lnTo>
                <a:lnTo>
                  <a:pt x="1277078" y="188180"/>
                </a:lnTo>
                <a:lnTo>
                  <a:pt x="1331565" y="209717"/>
                </a:lnTo>
                <a:lnTo>
                  <a:pt x="1384183" y="231773"/>
                </a:lnTo>
                <a:lnTo>
                  <a:pt x="1434845" y="254183"/>
                </a:lnTo>
                <a:lnTo>
                  <a:pt x="1483466" y="276783"/>
                </a:lnTo>
                <a:lnTo>
                  <a:pt x="1529961" y="299410"/>
                </a:lnTo>
                <a:lnTo>
                  <a:pt x="1574246" y="321898"/>
                </a:lnTo>
                <a:lnTo>
                  <a:pt x="1616235" y="344083"/>
                </a:lnTo>
                <a:lnTo>
                  <a:pt x="1655842" y="365801"/>
                </a:lnTo>
                <a:lnTo>
                  <a:pt x="1692984" y="386888"/>
                </a:lnTo>
                <a:lnTo>
                  <a:pt x="1727574" y="407179"/>
                </a:lnTo>
                <a:lnTo>
                  <a:pt x="1788758" y="444718"/>
                </a:lnTo>
                <a:lnTo>
                  <a:pt x="1838716" y="477101"/>
                </a:lnTo>
                <a:lnTo>
                  <a:pt x="1876765" y="503015"/>
                </a:lnTo>
                <a:lnTo>
                  <a:pt x="1902224" y="521146"/>
                </a:lnTo>
                <a:lnTo>
                  <a:pt x="1542665" y="908956"/>
                </a:lnTo>
                <a:lnTo>
                  <a:pt x="1583490" y="908956"/>
                </a:lnTo>
                <a:lnTo>
                  <a:pt x="1938380" y="526172"/>
                </a:lnTo>
                <a:lnTo>
                  <a:pt x="1939815" y="522036"/>
                </a:lnTo>
                <a:lnTo>
                  <a:pt x="1939124" y="513659"/>
                </a:lnTo>
                <a:lnTo>
                  <a:pt x="1900533" y="483125"/>
                </a:lnTo>
                <a:lnTo>
                  <a:pt x="1862111" y="456752"/>
                </a:lnTo>
                <a:lnTo>
                  <a:pt x="1810209" y="422910"/>
                </a:lnTo>
                <a:lnTo>
                  <a:pt x="1745631" y="383153"/>
                </a:lnTo>
                <a:lnTo>
                  <a:pt x="1708839" y="361544"/>
                </a:lnTo>
                <a:lnTo>
                  <a:pt x="1669180" y="339039"/>
                </a:lnTo>
                <a:lnTo>
                  <a:pt x="1626753" y="315834"/>
                </a:lnTo>
                <a:lnTo>
                  <a:pt x="1581660" y="292122"/>
                </a:lnTo>
                <a:lnTo>
                  <a:pt x="1534001" y="268099"/>
                </a:lnTo>
                <a:lnTo>
                  <a:pt x="1483876" y="243958"/>
                </a:lnTo>
                <a:lnTo>
                  <a:pt x="1431385" y="219895"/>
                </a:lnTo>
                <a:lnTo>
                  <a:pt x="1376630" y="196103"/>
                </a:lnTo>
                <a:lnTo>
                  <a:pt x="1319711" y="172777"/>
                </a:lnTo>
                <a:lnTo>
                  <a:pt x="1260727" y="150112"/>
                </a:lnTo>
                <a:lnTo>
                  <a:pt x="1199781" y="128301"/>
                </a:lnTo>
                <a:lnTo>
                  <a:pt x="1136971" y="107540"/>
                </a:lnTo>
                <a:lnTo>
                  <a:pt x="1072399" y="88023"/>
                </a:lnTo>
                <a:lnTo>
                  <a:pt x="1006165" y="69945"/>
                </a:lnTo>
                <a:lnTo>
                  <a:pt x="938370" y="53498"/>
                </a:lnTo>
                <a:lnTo>
                  <a:pt x="869114" y="38880"/>
                </a:lnTo>
                <a:lnTo>
                  <a:pt x="819446" y="30020"/>
                </a:lnTo>
                <a:close/>
              </a:path>
              <a:path w="1939925" h="944245">
                <a:moveTo>
                  <a:pt x="504434" y="0"/>
                </a:moveTo>
                <a:lnTo>
                  <a:pt x="454914" y="28479"/>
                </a:lnTo>
                <a:lnTo>
                  <a:pt x="413805" y="56484"/>
                </a:lnTo>
                <a:lnTo>
                  <a:pt x="373169" y="86146"/>
                </a:lnTo>
                <a:lnTo>
                  <a:pt x="333056" y="117417"/>
                </a:lnTo>
                <a:lnTo>
                  <a:pt x="293516" y="150251"/>
                </a:lnTo>
                <a:lnTo>
                  <a:pt x="254600" y="184601"/>
                </a:lnTo>
                <a:lnTo>
                  <a:pt x="216358" y="220420"/>
                </a:lnTo>
                <a:lnTo>
                  <a:pt x="178840" y="257661"/>
                </a:lnTo>
                <a:lnTo>
                  <a:pt x="142096" y="296277"/>
                </a:lnTo>
                <a:lnTo>
                  <a:pt x="106178" y="336221"/>
                </a:lnTo>
                <a:lnTo>
                  <a:pt x="71134" y="377447"/>
                </a:lnTo>
                <a:lnTo>
                  <a:pt x="37016" y="419908"/>
                </a:lnTo>
                <a:lnTo>
                  <a:pt x="3874" y="463556"/>
                </a:lnTo>
                <a:lnTo>
                  <a:pt x="0" y="474676"/>
                </a:lnTo>
                <a:lnTo>
                  <a:pt x="5790" y="484948"/>
                </a:lnTo>
                <a:lnTo>
                  <a:pt x="11329" y="487932"/>
                </a:lnTo>
                <a:lnTo>
                  <a:pt x="17318" y="487335"/>
                </a:lnTo>
                <a:lnTo>
                  <a:pt x="40418" y="485347"/>
                </a:lnTo>
                <a:lnTo>
                  <a:pt x="92820" y="482029"/>
                </a:lnTo>
                <a:lnTo>
                  <a:pt x="153069" y="480098"/>
                </a:lnTo>
                <a:lnTo>
                  <a:pt x="545398" y="479844"/>
                </a:lnTo>
                <a:lnTo>
                  <a:pt x="531808" y="477461"/>
                </a:lnTo>
                <a:lnTo>
                  <a:pt x="477575" y="469357"/>
                </a:lnTo>
                <a:lnTo>
                  <a:pt x="425014" y="462819"/>
                </a:lnTo>
                <a:lnTo>
                  <a:pt x="374211" y="457730"/>
                </a:lnTo>
                <a:lnTo>
                  <a:pt x="335217" y="454740"/>
                </a:lnTo>
                <a:lnTo>
                  <a:pt x="47946" y="454740"/>
                </a:lnTo>
                <a:lnTo>
                  <a:pt x="81967" y="411498"/>
                </a:lnTo>
                <a:lnTo>
                  <a:pt x="116955" y="369517"/>
                </a:lnTo>
                <a:lnTo>
                  <a:pt x="152857" y="328847"/>
                </a:lnTo>
                <a:lnTo>
                  <a:pt x="189619" y="289536"/>
                </a:lnTo>
                <a:lnTo>
                  <a:pt x="227189" y="251636"/>
                </a:lnTo>
                <a:lnTo>
                  <a:pt x="265514" y="215196"/>
                </a:lnTo>
                <a:lnTo>
                  <a:pt x="304540" y="180266"/>
                </a:lnTo>
                <a:lnTo>
                  <a:pt x="344214" y="146896"/>
                </a:lnTo>
                <a:lnTo>
                  <a:pt x="384483" y="115137"/>
                </a:lnTo>
                <a:lnTo>
                  <a:pt x="425294" y="85038"/>
                </a:lnTo>
                <a:lnTo>
                  <a:pt x="466594" y="56648"/>
                </a:lnTo>
                <a:lnTo>
                  <a:pt x="508330" y="30020"/>
                </a:lnTo>
                <a:lnTo>
                  <a:pt x="819446" y="30020"/>
                </a:lnTo>
                <a:lnTo>
                  <a:pt x="798497" y="26283"/>
                </a:lnTo>
                <a:lnTo>
                  <a:pt x="726620" y="15901"/>
                </a:lnTo>
                <a:lnTo>
                  <a:pt x="653584" y="7931"/>
                </a:lnTo>
                <a:lnTo>
                  <a:pt x="579488" y="2566"/>
                </a:lnTo>
                <a:lnTo>
                  <a:pt x="504434" y="0"/>
                </a:lnTo>
                <a:close/>
              </a:path>
              <a:path w="1939925" h="944245">
                <a:moveTo>
                  <a:pt x="190276" y="449546"/>
                </a:moveTo>
                <a:lnTo>
                  <a:pt x="151569" y="449920"/>
                </a:lnTo>
                <a:lnTo>
                  <a:pt x="114894" y="450977"/>
                </a:lnTo>
                <a:lnTo>
                  <a:pt x="80327" y="452616"/>
                </a:lnTo>
                <a:lnTo>
                  <a:pt x="47946" y="454740"/>
                </a:lnTo>
                <a:lnTo>
                  <a:pt x="335217" y="454740"/>
                </a:lnTo>
                <a:lnTo>
                  <a:pt x="325251" y="453975"/>
                </a:lnTo>
                <a:lnTo>
                  <a:pt x="278219" y="451437"/>
                </a:lnTo>
                <a:lnTo>
                  <a:pt x="233199" y="449999"/>
                </a:lnTo>
                <a:lnTo>
                  <a:pt x="190276" y="4495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9425" y="10748762"/>
            <a:ext cx="1504315" cy="544830"/>
          </a:xfrm>
          <a:custGeom>
            <a:avLst/>
            <a:gdLst/>
            <a:ahLst/>
            <a:cxnLst/>
            <a:rect l="l" t="t" r="r" b="b"/>
            <a:pathLst>
              <a:path w="1504315" h="544829">
                <a:moveTo>
                  <a:pt x="445756" y="0"/>
                </a:moveTo>
                <a:lnTo>
                  <a:pt x="0" y="457096"/>
                </a:lnTo>
                <a:lnTo>
                  <a:pt x="0" y="544810"/>
                </a:lnTo>
                <a:lnTo>
                  <a:pt x="315079" y="544810"/>
                </a:lnTo>
                <a:lnTo>
                  <a:pt x="150267" y="465242"/>
                </a:lnTo>
                <a:lnTo>
                  <a:pt x="167157" y="421044"/>
                </a:lnTo>
                <a:lnTo>
                  <a:pt x="210151" y="374501"/>
                </a:lnTo>
                <a:lnTo>
                  <a:pt x="312879" y="296986"/>
                </a:lnTo>
                <a:lnTo>
                  <a:pt x="508968" y="159869"/>
                </a:lnTo>
                <a:lnTo>
                  <a:pt x="777043" y="159869"/>
                </a:lnTo>
                <a:lnTo>
                  <a:pt x="445756" y="0"/>
                </a:lnTo>
                <a:close/>
              </a:path>
              <a:path w="1504315" h="544829">
                <a:moveTo>
                  <a:pt x="777043" y="159869"/>
                </a:moveTo>
                <a:lnTo>
                  <a:pt x="508968" y="159869"/>
                </a:lnTo>
                <a:lnTo>
                  <a:pt x="650152" y="194073"/>
                </a:lnTo>
                <a:lnTo>
                  <a:pt x="774354" y="245572"/>
                </a:lnTo>
                <a:lnTo>
                  <a:pt x="951002" y="350455"/>
                </a:lnTo>
                <a:lnTo>
                  <a:pt x="1249522" y="544810"/>
                </a:lnTo>
                <a:lnTo>
                  <a:pt x="1481598" y="544810"/>
                </a:lnTo>
                <a:lnTo>
                  <a:pt x="1504278" y="510811"/>
                </a:lnTo>
                <a:lnTo>
                  <a:pt x="777043" y="15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4468" y="10732510"/>
            <a:ext cx="1535430" cy="576580"/>
          </a:xfrm>
          <a:custGeom>
            <a:avLst/>
            <a:gdLst/>
            <a:ahLst/>
            <a:cxnLst/>
            <a:rect l="l" t="t" r="r" b="b"/>
            <a:pathLst>
              <a:path w="1535429" h="576579">
                <a:moveTo>
                  <a:pt x="461451" y="0"/>
                </a:moveTo>
                <a:lnTo>
                  <a:pt x="454499" y="1183"/>
                </a:lnTo>
                <a:lnTo>
                  <a:pt x="1528" y="465692"/>
                </a:lnTo>
                <a:lnTo>
                  <a:pt x="0" y="469451"/>
                </a:lnTo>
                <a:lnTo>
                  <a:pt x="13" y="569346"/>
                </a:lnTo>
                <a:lnTo>
                  <a:pt x="6701" y="576034"/>
                </a:lnTo>
                <a:lnTo>
                  <a:pt x="337005" y="576034"/>
                </a:lnTo>
                <a:lnTo>
                  <a:pt x="29936" y="546098"/>
                </a:lnTo>
                <a:lnTo>
                  <a:pt x="29936" y="479451"/>
                </a:lnTo>
                <a:lnTo>
                  <a:pt x="463912" y="34417"/>
                </a:lnTo>
                <a:lnTo>
                  <a:pt x="532776" y="34417"/>
                </a:lnTo>
                <a:lnTo>
                  <a:pt x="461451" y="0"/>
                </a:lnTo>
                <a:close/>
              </a:path>
              <a:path w="1535429" h="576579">
                <a:moveTo>
                  <a:pt x="624507" y="192172"/>
                </a:moveTo>
                <a:lnTo>
                  <a:pt x="527062" y="192172"/>
                </a:lnTo>
                <a:lnTo>
                  <a:pt x="572782" y="205255"/>
                </a:lnTo>
                <a:lnTo>
                  <a:pt x="623671" y="223820"/>
                </a:lnTo>
                <a:lnTo>
                  <a:pt x="678618" y="246999"/>
                </a:lnTo>
                <a:lnTo>
                  <a:pt x="736511" y="273925"/>
                </a:lnTo>
                <a:lnTo>
                  <a:pt x="796238" y="303730"/>
                </a:lnTo>
                <a:lnTo>
                  <a:pt x="856687" y="335547"/>
                </a:lnTo>
                <a:lnTo>
                  <a:pt x="916746" y="368509"/>
                </a:lnTo>
                <a:lnTo>
                  <a:pt x="975302" y="401749"/>
                </a:lnTo>
                <a:lnTo>
                  <a:pt x="1031245" y="434399"/>
                </a:lnTo>
                <a:lnTo>
                  <a:pt x="1083462" y="465592"/>
                </a:lnTo>
                <a:lnTo>
                  <a:pt x="1130841" y="494460"/>
                </a:lnTo>
                <a:lnTo>
                  <a:pt x="1206639" y="541756"/>
                </a:lnTo>
                <a:lnTo>
                  <a:pt x="1249743" y="569346"/>
                </a:lnTo>
                <a:lnTo>
                  <a:pt x="1258705" y="575176"/>
                </a:lnTo>
                <a:lnTo>
                  <a:pt x="1261553" y="576034"/>
                </a:lnTo>
                <a:lnTo>
                  <a:pt x="1501577" y="576034"/>
                </a:lnTo>
                <a:lnTo>
                  <a:pt x="1506236" y="573542"/>
                </a:lnTo>
                <a:lnTo>
                  <a:pt x="1524535" y="546098"/>
                </a:lnTo>
                <a:lnTo>
                  <a:pt x="1268935" y="546098"/>
                </a:lnTo>
                <a:lnTo>
                  <a:pt x="1206773" y="506283"/>
                </a:lnTo>
                <a:lnTo>
                  <a:pt x="1132741" y="460235"/>
                </a:lnTo>
                <a:lnTo>
                  <a:pt x="1088381" y="433283"/>
                </a:lnTo>
                <a:lnTo>
                  <a:pt x="1040207" y="404568"/>
                </a:lnTo>
                <a:lnTo>
                  <a:pt x="989029" y="374730"/>
                </a:lnTo>
                <a:lnTo>
                  <a:pt x="935658" y="344411"/>
                </a:lnTo>
                <a:lnTo>
                  <a:pt x="880907" y="314253"/>
                </a:lnTo>
                <a:lnTo>
                  <a:pt x="825584" y="284895"/>
                </a:lnTo>
                <a:lnTo>
                  <a:pt x="770503" y="256981"/>
                </a:lnTo>
                <a:lnTo>
                  <a:pt x="716473" y="231150"/>
                </a:lnTo>
                <a:lnTo>
                  <a:pt x="664306" y="208045"/>
                </a:lnTo>
                <a:lnTo>
                  <a:pt x="624507" y="192172"/>
                </a:lnTo>
                <a:close/>
              </a:path>
              <a:path w="1535429" h="576579">
                <a:moveTo>
                  <a:pt x="523031" y="160633"/>
                </a:moveTo>
                <a:lnTo>
                  <a:pt x="465991" y="198786"/>
                </a:lnTo>
                <a:lnTo>
                  <a:pt x="425106" y="228495"/>
                </a:lnTo>
                <a:lnTo>
                  <a:pt x="377915" y="263681"/>
                </a:lnTo>
                <a:lnTo>
                  <a:pt x="327784" y="302335"/>
                </a:lnTo>
                <a:lnTo>
                  <a:pt x="278078" y="342449"/>
                </a:lnTo>
                <a:lnTo>
                  <a:pt x="232165" y="382018"/>
                </a:lnTo>
                <a:lnTo>
                  <a:pt x="193408" y="419032"/>
                </a:lnTo>
                <a:lnTo>
                  <a:pt x="165176" y="451484"/>
                </a:lnTo>
                <a:lnTo>
                  <a:pt x="148833" y="484383"/>
                </a:lnTo>
                <a:lnTo>
                  <a:pt x="152152" y="491817"/>
                </a:lnTo>
                <a:lnTo>
                  <a:pt x="264588" y="546098"/>
                </a:lnTo>
                <a:lnTo>
                  <a:pt x="333457" y="546098"/>
                </a:lnTo>
                <a:lnTo>
                  <a:pt x="185031" y="474446"/>
                </a:lnTo>
                <a:lnTo>
                  <a:pt x="202225" y="452582"/>
                </a:lnTo>
                <a:lnTo>
                  <a:pt x="262818" y="394737"/>
                </a:lnTo>
                <a:lnTo>
                  <a:pt x="302684" y="361086"/>
                </a:lnTo>
                <a:lnTo>
                  <a:pt x="346575" y="325837"/>
                </a:lnTo>
                <a:lnTo>
                  <a:pt x="392725" y="290156"/>
                </a:lnTo>
                <a:lnTo>
                  <a:pt x="439367" y="255208"/>
                </a:lnTo>
                <a:lnTo>
                  <a:pt x="484734" y="222158"/>
                </a:lnTo>
                <a:lnTo>
                  <a:pt x="527062" y="192172"/>
                </a:lnTo>
                <a:lnTo>
                  <a:pt x="624507" y="192172"/>
                </a:lnTo>
                <a:lnTo>
                  <a:pt x="614813" y="188306"/>
                </a:lnTo>
                <a:lnTo>
                  <a:pt x="568805" y="172574"/>
                </a:lnTo>
                <a:lnTo>
                  <a:pt x="527093" y="161492"/>
                </a:lnTo>
                <a:lnTo>
                  <a:pt x="523031" y="160633"/>
                </a:lnTo>
                <a:close/>
              </a:path>
              <a:path w="1535429" h="576579">
                <a:moveTo>
                  <a:pt x="532776" y="34417"/>
                </a:moveTo>
                <a:lnTo>
                  <a:pt x="463912" y="34417"/>
                </a:lnTo>
                <a:lnTo>
                  <a:pt x="1497252" y="533051"/>
                </a:lnTo>
                <a:lnTo>
                  <a:pt x="1488551" y="546098"/>
                </a:lnTo>
                <a:lnTo>
                  <a:pt x="1524535" y="546098"/>
                </a:lnTo>
                <a:lnTo>
                  <a:pt x="1534099" y="531753"/>
                </a:lnTo>
                <a:lnTo>
                  <a:pt x="1534832" y="527282"/>
                </a:lnTo>
                <a:lnTo>
                  <a:pt x="1532550" y="518947"/>
                </a:lnTo>
                <a:lnTo>
                  <a:pt x="1529649" y="515460"/>
                </a:lnTo>
                <a:lnTo>
                  <a:pt x="532776" y="3441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74218" y="8946610"/>
            <a:ext cx="1408430" cy="1806575"/>
          </a:xfrm>
          <a:custGeom>
            <a:avLst/>
            <a:gdLst/>
            <a:ahLst/>
            <a:cxnLst/>
            <a:rect l="l" t="t" r="r" b="b"/>
            <a:pathLst>
              <a:path w="1408429" h="1806575">
                <a:moveTo>
                  <a:pt x="1228538" y="0"/>
                </a:moveTo>
                <a:lnTo>
                  <a:pt x="1130907" y="0"/>
                </a:lnTo>
                <a:lnTo>
                  <a:pt x="1282571" y="522488"/>
                </a:lnTo>
                <a:lnTo>
                  <a:pt x="1215322" y="884796"/>
                </a:lnTo>
                <a:lnTo>
                  <a:pt x="823140" y="1256255"/>
                </a:lnTo>
                <a:lnTo>
                  <a:pt x="0" y="1806196"/>
                </a:lnTo>
                <a:lnTo>
                  <a:pt x="447483" y="1806196"/>
                </a:lnTo>
                <a:lnTo>
                  <a:pt x="1090775" y="1280663"/>
                </a:lnTo>
                <a:lnTo>
                  <a:pt x="1386566" y="917339"/>
                </a:lnTo>
                <a:lnTo>
                  <a:pt x="1408079" y="546895"/>
                </a:lnTo>
                <a:lnTo>
                  <a:pt x="1228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7990" y="8931646"/>
            <a:ext cx="1324610" cy="1836420"/>
          </a:xfrm>
          <a:custGeom>
            <a:avLst/>
            <a:gdLst/>
            <a:ahLst/>
            <a:cxnLst/>
            <a:rect l="l" t="t" r="r" b="b"/>
            <a:pathLst>
              <a:path w="1324609" h="1836420">
                <a:moveTo>
                  <a:pt x="1251040" y="0"/>
                </a:moveTo>
                <a:lnTo>
                  <a:pt x="1142310" y="0"/>
                </a:lnTo>
                <a:lnTo>
                  <a:pt x="1137787" y="2335"/>
                </a:lnTo>
                <a:lnTo>
                  <a:pt x="1132154" y="10188"/>
                </a:lnTo>
                <a:lnTo>
                  <a:pt x="1131421" y="15235"/>
                </a:lnTo>
                <a:lnTo>
                  <a:pt x="1132981" y="19821"/>
                </a:lnTo>
                <a:lnTo>
                  <a:pt x="1134759" y="25647"/>
                </a:lnTo>
                <a:lnTo>
                  <a:pt x="1144485" y="67340"/>
                </a:lnTo>
                <a:lnTo>
                  <a:pt x="1155107" y="145959"/>
                </a:lnTo>
                <a:lnTo>
                  <a:pt x="1157819" y="194617"/>
                </a:lnTo>
                <a:lnTo>
                  <a:pt x="1157891" y="236173"/>
                </a:lnTo>
                <a:lnTo>
                  <a:pt x="1157827" y="257750"/>
                </a:lnTo>
                <a:lnTo>
                  <a:pt x="1153475" y="324912"/>
                </a:lnTo>
                <a:lnTo>
                  <a:pt x="1143849" y="398960"/>
                </a:lnTo>
                <a:lnTo>
                  <a:pt x="1127848" y="479424"/>
                </a:lnTo>
                <a:lnTo>
                  <a:pt x="1104374" y="565836"/>
                </a:lnTo>
                <a:lnTo>
                  <a:pt x="1085948" y="621070"/>
                </a:lnTo>
                <a:lnTo>
                  <a:pt x="1063578" y="679418"/>
                </a:lnTo>
                <a:lnTo>
                  <a:pt x="1036901" y="740702"/>
                </a:lnTo>
                <a:lnTo>
                  <a:pt x="1005555" y="804748"/>
                </a:lnTo>
                <a:lnTo>
                  <a:pt x="969176" y="871379"/>
                </a:lnTo>
                <a:lnTo>
                  <a:pt x="948986" y="905609"/>
                </a:lnTo>
                <a:lnTo>
                  <a:pt x="927402" y="940419"/>
                </a:lnTo>
                <a:lnTo>
                  <a:pt x="904379" y="975788"/>
                </a:lnTo>
                <a:lnTo>
                  <a:pt x="879870" y="1011693"/>
                </a:lnTo>
                <a:lnTo>
                  <a:pt x="853832" y="1048113"/>
                </a:lnTo>
                <a:lnTo>
                  <a:pt x="826219" y="1085025"/>
                </a:lnTo>
                <a:lnTo>
                  <a:pt x="796984" y="1122408"/>
                </a:lnTo>
                <a:lnTo>
                  <a:pt x="766084" y="1160239"/>
                </a:lnTo>
                <a:lnTo>
                  <a:pt x="733472" y="1198497"/>
                </a:lnTo>
                <a:lnTo>
                  <a:pt x="699103" y="1237159"/>
                </a:lnTo>
                <a:lnTo>
                  <a:pt x="662933" y="1276204"/>
                </a:lnTo>
                <a:lnTo>
                  <a:pt x="624915" y="1315610"/>
                </a:lnTo>
                <a:lnTo>
                  <a:pt x="585004" y="1355354"/>
                </a:lnTo>
                <a:lnTo>
                  <a:pt x="543155" y="1395415"/>
                </a:lnTo>
                <a:lnTo>
                  <a:pt x="499322" y="1435770"/>
                </a:lnTo>
                <a:lnTo>
                  <a:pt x="453461" y="1476399"/>
                </a:lnTo>
                <a:lnTo>
                  <a:pt x="405525" y="1517277"/>
                </a:lnTo>
                <a:lnTo>
                  <a:pt x="355470" y="1558385"/>
                </a:lnTo>
                <a:lnTo>
                  <a:pt x="303251" y="1599700"/>
                </a:lnTo>
                <a:lnTo>
                  <a:pt x="248821" y="1641199"/>
                </a:lnTo>
                <a:lnTo>
                  <a:pt x="192136" y="1682861"/>
                </a:lnTo>
                <a:lnTo>
                  <a:pt x="133149" y="1724664"/>
                </a:lnTo>
                <a:lnTo>
                  <a:pt x="71817" y="1766586"/>
                </a:lnTo>
                <a:lnTo>
                  <a:pt x="2533" y="1812217"/>
                </a:lnTo>
                <a:lnTo>
                  <a:pt x="0" y="1819054"/>
                </a:lnTo>
                <a:lnTo>
                  <a:pt x="3759" y="1831787"/>
                </a:lnTo>
                <a:lnTo>
                  <a:pt x="9601" y="1836143"/>
                </a:lnTo>
                <a:lnTo>
                  <a:pt x="467074" y="1836143"/>
                </a:lnTo>
                <a:lnTo>
                  <a:pt x="470352" y="1835022"/>
                </a:lnTo>
                <a:lnTo>
                  <a:pt x="477171" y="1829560"/>
                </a:lnTo>
                <a:lnTo>
                  <a:pt x="488232" y="1820475"/>
                </a:lnTo>
                <a:lnTo>
                  <a:pt x="505188" y="1806206"/>
                </a:lnTo>
                <a:lnTo>
                  <a:pt x="66385" y="1806206"/>
                </a:lnTo>
                <a:lnTo>
                  <a:pt x="129853" y="1763354"/>
                </a:lnTo>
                <a:lnTo>
                  <a:pt x="190888" y="1720607"/>
                </a:lnTo>
                <a:lnTo>
                  <a:pt x="249535" y="1677989"/>
                </a:lnTo>
                <a:lnTo>
                  <a:pt x="305842" y="1635523"/>
                </a:lnTo>
                <a:lnTo>
                  <a:pt x="359856" y="1593232"/>
                </a:lnTo>
                <a:lnTo>
                  <a:pt x="411625" y="1551140"/>
                </a:lnTo>
                <a:lnTo>
                  <a:pt x="461195" y="1509269"/>
                </a:lnTo>
                <a:lnTo>
                  <a:pt x="508614" y="1467643"/>
                </a:lnTo>
                <a:lnTo>
                  <a:pt x="553929" y="1426286"/>
                </a:lnTo>
                <a:lnTo>
                  <a:pt x="597187" y="1385220"/>
                </a:lnTo>
                <a:lnTo>
                  <a:pt x="638435" y="1344469"/>
                </a:lnTo>
                <a:lnTo>
                  <a:pt x="677721" y="1304056"/>
                </a:lnTo>
                <a:lnTo>
                  <a:pt x="715092" y="1264005"/>
                </a:lnTo>
                <a:lnTo>
                  <a:pt x="750594" y="1224338"/>
                </a:lnTo>
                <a:lnTo>
                  <a:pt x="784276" y="1185079"/>
                </a:lnTo>
                <a:lnTo>
                  <a:pt x="816184" y="1146251"/>
                </a:lnTo>
                <a:lnTo>
                  <a:pt x="846365" y="1107877"/>
                </a:lnTo>
                <a:lnTo>
                  <a:pt x="874867" y="1069981"/>
                </a:lnTo>
                <a:lnTo>
                  <a:pt x="901737" y="1032586"/>
                </a:lnTo>
                <a:lnTo>
                  <a:pt x="927022" y="995715"/>
                </a:lnTo>
                <a:lnTo>
                  <a:pt x="950770" y="959392"/>
                </a:lnTo>
                <a:lnTo>
                  <a:pt x="973026" y="923639"/>
                </a:lnTo>
                <a:lnTo>
                  <a:pt x="993840" y="888480"/>
                </a:lnTo>
                <a:lnTo>
                  <a:pt x="1013257" y="853938"/>
                </a:lnTo>
                <a:lnTo>
                  <a:pt x="1031325" y="820037"/>
                </a:lnTo>
                <a:lnTo>
                  <a:pt x="1063603" y="754248"/>
                </a:lnTo>
                <a:lnTo>
                  <a:pt x="1091052" y="691301"/>
                </a:lnTo>
                <a:lnTo>
                  <a:pt x="1114048" y="631380"/>
                </a:lnTo>
                <a:lnTo>
                  <a:pt x="1132970" y="574673"/>
                </a:lnTo>
                <a:lnTo>
                  <a:pt x="1153844" y="499577"/>
                </a:lnTo>
                <a:lnTo>
                  <a:pt x="1169182" y="428852"/>
                </a:lnTo>
                <a:lnTo>
                  <a:pt x="1179645" y="362745"/>
                </a:lnTo>
                <a:lnTo>
                  <a:pt x="1185892" y="301505"/>
                </a:lnTo>
                <a:lnTo>
                  <a:pt x="1188583" y="245379"/>
                </a:lnTo>
                <a:lnTo>
                  <a:pt x="1188380" y="194617"/>
                </a:lnTo>
                <a:lnTo>
                  <a:pt x="1185943" y="149466"/>
                </a:lnTo>
                <a:lnTo>
                  <a:pt x="1181931" y="110174"/>
                </a:lnTo>
                <a:lnTo>
                  <a:pt x="1171826" y="50160"/>
                </a:lnTo>
                <a:lnTo>
                  <a:pt x="1167053" y="29936"/>
                </a:lnTo>
                <a:lnTo>
                  <a:pt x="1265744" y="29936"/>
                </a:lnTo>
                <a:lnTo>
                  <a:pt x="1258809" y="9779"/>
                </a:lnTo>
                <a:lnTo>
                  <a:pt x="1256642" y="3884"/>
                </a:lnTo>
                <a:lnTo>
                  <a:pt x="1251040" y="0"/>
                </a:lnTo>
                <a:close/>
              </a:path>
              <a:path w="1324609" h="1836420">
                <a:moveTo>
                  <a:pt x="1265744" y="29936"/>
                </a:moveTo>
                <a:lnTo>
                  <a:pt x="1234276" y="29936"/>
                </a:lnTo>
                <a:lnTo>
                  <a:pt x="1251283" y="81730"/>
                </a:lnTo>
                <a:lnTo>
                  <a:pt x="1265240" y="133398"/>
                </a:lnTo>
                <a:lnTo>
                  <a:pt x="1276265" y="184893"/>
                </a:lnTo>
                <a:lnTo>
                  <a:pt x="1284477" y="236173"/>
                </a:lnTo>
                <a:lnTo>
                  <a:pt x="1289995" y="287193"/>
                </a:lnTo>
                <a:lnTo>
                  <a:pt x="1292937" y="337910"/>
                </a:lnTo>
                <a:lnTo>
                  <a:pt x="1293424" y="388278"/>
                </a:lnTo>
                <a:lnTo>
                  <a:pt x="1291572" y="438254"/>
                </a:lnTo>
                <a:lnTo>
                  <a:pt x="1287502" y="487794"/>
                </a:lnTo>
                <a:lnTo>
                  <a:pt x="1281332" y="536854"/>
                </a:lnTo>
                <a:lnTo>
                  <a:pt x="1273181" y="585389"/>
                </a:lnTo>
                <a:lnTo>
                  <a:pt x="1263167" y="633356"/>
                </a:lnTo>
                <a:lnTo>
                  <a:pt x="1251410" y="680710"/>
                </a:lnTo>
                <a:lnTo>
                  <a:pt x="1238028" y="727407"/>
                </a:lnTo>
                <a:lnTo>
                  <a:pt x="1223140" y="773403"/>
                </a:lnTo>
                <a:lnTo>
                  <a:pt x="1206865" y="818654"/>
                </a:lnTo>
                <a:lnTo>
                  <a:pt x="1189321" y="863116"/>
                </a:lnTo>
                <a:lnTo>
                  <a:pt x="1170628" y="906745"/>
                </a:lnTo>
                <a:lnTo>
                  <a:pt x="1150904" y="949497"/>
                </a:lnTo>
                <a:lnTo>
                  <a:pt x="1130268" y="991327"/>
                </a:lnTo>
                <a:lnTo>
                  <a:pt x="1108839" y="1032191"/>
                </a:lnTo>
                <a:lnTo>
                  <a:pt x="1086736" y="1072046"/>
                </a:lnTo>
                <a:lnTo>
                  <a:pt x="1064077" y="1110847"/>
                </a:lnTo>
                <a:lnTo>
                  <a:pt x="1040982" y="1148550"/>
                </a:lnTo>
                <a:lnTo>
                  <a:pt x="1017568" y="1185112"/>
                </a:lnTo>
                <a:lnTo>
                  <a:pt x="993956" y="1220487"/>
                </a:lnTo>
                <a:lnTo>
                  <a:pt x="970263" y="1254631"/>
                </a:lnTo>
                <a:lnTo>
                  <a:pt x="926098" y="1315175"/>
                </a:lnTo>
                <a:lnTo>
                  <a:pt x="881344" y="1373018"/>
                </a:lnTo>
                <a:lnTo>
                  <a:pt x="836469" y="1428000"/>
                </a:lnTo>
                <a:lnTo>
                  <a:pt x="791940" y="1479960"/>
                </a:lnTo>
                <a:lnTo>
                  <a:pt x="748223" y="1528737"/>
                </a:lnTo>
                <a:lnTo>
                  <a:pt x="705786" y="1574172"/>
                </a:lnTo>
                <a:lnTo>
                  <a:pt x="665094" y="1616104"/>
                </a:lnTo>
                <a:lnTo>
                  <a:pt x="626616" y="1654373"/>
                </a:lnTo>
                <a:lnTo>
                  <a:pt x="590817" y="1688817"/>
                </a:lnTo>
                <a:lnTo>
                  <a:pt x="558166" y="1719278"/>
                </a:lnTo>
                <a:lnTo>
                  <a:pt x="529127" y="1745594"/>
                </a:lnTo>
                <a:lnTo>
                  <a:pt x="483759" y="1785152"/>
                </a:lnTo>
                <a:lnTo>
                  <a:pt x="458446" y="1806206"/>
                </a:lnTo>
                <a:lnTo>
                  <a:pt x="505188" y="1806206"/>
                </a:lnTo>
                <a:lnTo>
                  <a:pt x="556856" y="1760908"/>
                </a:lnTo>
                <a:lnTo>
                  <a:pt x="589619" y="1730942"/>
                </a:lnTo>
                <a:lnTo>
                  <a:pt x="626363" y="1696253"/>
                </a:lnTo>
                <a:lnTo>
                  <a:pt x="666511" y="1657038"/>
                </a:lnTo>
                <a:lnTo>
                  <a:pt x="709484" y="1613495"/>
                </a:lnTo>
                <a:lnTo>
                  <a:pt x="754705" y="1565824"/>
                </a:lnTo>
                <a:lnTo>
                  <a:pt x="801596" y="1514223"/>
                </a:lnTo>
                <a:lnTo>
                  <a:pt x="849579" y="1458890"/>
                </a:lnTo>
                <a:lnTo>
                  <a:pt x="898077" y="1400023"/>
                </a:lnTo>
                <a:lnTo>
                  <a:pt x="946511" y="1337822"/>
                </a:lnTo>
                <a:lnTo>
                  <a:pt x="994304" y="1272484"/>
                </a:lnTo>
                <a:lnTo>
                  <a:pt x="1025652" y="1227109"/>
                </a:lnTo>
                <a:lnTo>
                  <a:pt x="1055477" y="1181774"/>
                </a:lnTo>
                <a:lnTo>
                  <a:pt x="1083773" y="1136496"/>
                </a:lnTo>
                <a:lnTo>
                  <a:pt x="1110532" y="1091289"/>
                </a:lnTo>
                <a:lnTo>
                  <a:pt x="1135747" y="1046168"/>
                </a:lnTo>
                <a:lnTo>
                  <a:pt x="1159410" y="1001147"/>
                </a:lnTo>
                <a:lnTo>
                  <a:pt x="1181515" y="956242"/>
                </a:lnTo>
                <a:lnTo>
                  <a:pt x="1202053" y="911468"/>
                </a:lnTo>
                <a:lnTo>
                  <a:pt x="1221018" y="866838"/>
                </a:lnTo>
                <a:lnTo>
                  <a:pt x="1238402" y="822369"/>
                </a:lnTo>
                <a:lnTo>
                  <a:pt x="1254198" y="778076"/>
                </a:lnTo>
                <a:lnTo>
                  <a:pt x="1268399" y="733972"/>
                </a:lnTo>
                <a:lnTo>
                  <a:pt x="1280997" y="690073"/>
                </a:lnTo>
                <a:lnTo>
                  <a:pt x="1293644" y="639193"/>
                </a:lnTo>
                <a:lnTo>
                  <a:pt x="1304100" y="588609"/>
                </a:lnTo>
                <a:lnTo>
                  <a:pt x="1312365" y="538334"/>
                </a:lnTo>
                <a:lnTo>
                  <a:pt x="1318440" y="488384"/>
                </a:lnTo>
                <a:lnTo>
                  <a:pt x="1322324" y="438771"/>
                </a:lnTo>
                <a:lnTo>
                  <a:pt x="1324019" y="389511"/>
                </a:lnTo>
                <a:lnTo>
                  <a:pt x="1323525" y="340616"/>
                </a:lnTo>
                <a:lnTo>
                  <a:pt x="1320842" y="292101"/>
                </a:lnTo>
                <a:lnTo>
                  <a:pt x="1315971" y="243981"/>
                </a:lnTo>
                <a:lnTo>
                  <a:pt x="1308912" y="196268"/>
                </a:lnTo>
                <a:lnTo>
                  <a:pt x="1299666" y="148978"/>
                </a:lnTo>
                <a:lnTo>
                  <a:pt x="1288233" y="102123"/>
                </a:lnTo>
                <a:lnTo>
                  <a:pt x="1274614" y="55719"/>
                </a:lnTo>
                <a:lnTo>
                  <a:pt x="1265744" y="2993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6395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106653" y="0"/>
                </a:moveTo>
                <a:lnTo>
                  <a:pt x="26663" y="6212"/>
                </a:lnTo>
                <a:lnTo>
                  <a:pt x="0" y="49703"/>
                </a:lnTo>
                <a:lnTo>
                  <a:pt x="26663" y="167750"/>
                </a:lnTo>
                <a:lnTo>
                  <a:pt x="106653" y="397631"/>
                </a:lnTo>
                <a:lnTo>
                  <a:pt x="410791" y="1149472"/>
                </a:lnTo>
                <a:lnTo>
                  <a:pt x="776235" y="1149472"/>
                </a:lnTo>
                <a:lnTo>
                  <a:pt x="580287" y="630575"/>
                </a:lnTo>
                <a:lnTo>
                  <a:pt x="454083" y="342407"/>
                </a:lnTo>
                <a:lnTo>
                  <a:pt x="342823" y="181285"/>
                </a:lnTo>
                <a:lnTo>
                  <a:pt x="191708" y="43527"/>
                </a:lnTo>
                <a:lnTo>
                  <a:pt x="148105" y="13400"/>
                </a:lnTo>
                <a:lnTo>
                  <a:pt x="106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146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78391" y="0"/>
                </a:moveTo>
                <a:lnTo>
                  <a:pt x="39182" y="16476"/>
                </a:lnTo>
                <a:lnTo>
                  <a:pt x="11268" y="58514"/>
                </a:lnTo>
                <a:lnTo>
                  <a:pt x="0" y="130037"/>
                </a:lnTo>
                <a:lnTo>
                  <a:pt x="2313" y="175245"/>
                </a:lnTo>
                <a:lnTo>
                  <a:pt x="9923" y="226705"/>
                </a:lnTo>
                <a:lnTo>
                  <a:pt x="22828" y="284381"/>
                </a:lnTo>
                <a:lnTo>
                  <a:pt x="41027" y="348237"/>
                </a:lnTo>
                <a:lnTo>
                  <a:pt x="64517" y="418238"/>
                </a:lnTo>
                <a:lnTo>
                  <a:pt x="370937" y="1175723"/>
                </a:lnTo>
                <a:lnTo>
                  <a:pt x="376413" y="1179419"/>
                </a:lnTo>
                <a:lnTo>
                  <a:pt x="752862" y="1179419"/>
                </a:lnTo>
                <a:lnTo>
                  <a:pt x="757459" y="1177032"/>
                </a:lnTo>
                <a:lnTo>
                  <a:pt x="763051" y="1168969"/>
                </a:lnTo>
                <a:lnTo>
                  <a:pt x="763700" y="1163828"/>
                </a:lnTo>
                <a:lnTo>
                  <a:pt x="758332" y="1149483"/>
                </a:lnTo>
                <a:lnTo>
                  <a:pt x="392612" y="1149483"/>
                </a:lnTo>
                <a:lnTo>
                  <a:pt x="92495" y="407568"/>
                </a:lnTo>
                <a:lnTo>
                  <a:pt x="61965" y="313826"/>
                </a:lnTo>
                <a:lnTo>
                  <a:pt x="42679" y="237159"/>
                </a:lnTo>
                <a:lnTo>
                  <a:pt x="32742" y="175871"/>
                </a:lnTo>
                <a:lnTo>
                  <a:pt x="30258" y="128268"/>
                </a:lnTo>
                <a:lnTo>
                  <a:pt x="33334" y="92652"/>
                </a:lnTo>
                <a:lnTo>
                  <a:pt x="48580" y="50605"/>
                </a:lnTo>
                <a:lnTo>
                  <a:pt x="77899" y="29978"/>
                </a:lnTo>
                <a:lnTo>
                  <a:pt x="150805" y="29978"/>
                </a:lnTo>
                <a:lnTo>
                  <a:pt x="148629" y="28310"/>
                </a:lnTo>
                <a:lnTo>
                  <a:pt x="124887" y="14195"/>
                </a:lnTo>
                <a:lnTo>
                  <a:pt x="101977" y="4773"/>
                </a:lnTo>
                <a:lnTo>
                  <a:pt x="79982" y="83"/>
                </a:lnTo>
                <a:lnTo>
                  <a:pt x="79459" y="20"/>
                </a:lnTo>
                <a:lnTo>
                  <a:pt x="78391" y="0"/>
                </a:lnTo>
                <a:close/>
              </a:path>
              <a:path w="763904" h="1179829">
                <a:moveTo>
                  <a:pt x="150805" y="29978"/>
                </a:moveTo>
                <a:lnTo>
                  <a:pt x="77899" y="29978"/>
                </a:lnTo>
                <a:lnTo>
                  <a:pt x="95234" y="34026"/>
                </a:lnTo>
                <a:lnTo>
                  <a:pt x="113697" y="42052"/>
                </a:lnTo>
                <a:lnTo>
                  <a:pt x="133227" y="54022"/>
                </a:lnTo>
                <a:lnTo>
                  <a:pt x="153760" y="69903"/>
                </a:lnTo>
                <a:lnTo>
                  <a:pt x="181141" y="95506"/>
                </a:lnTo>
                <a:lnTo>
                  <a:pt x="209086" y="126059"/>
                </a:lnTo>
                <a:lnTo>
                  <a:pt x="237461" y="161109"/>
                </a:lnTo>
                <a:lnTo>
                  <a:pt x="266148" y="200201"/>
                </a:lnTo>
                <a:lnTo>
                  <a:pt x="295024" y="242880"/>
                </a:lnTo>
                <a:lnTo>
                  <a:pt x="323969" y="288691"/>
                </a:lnTo>
                <a:lnTo>
                  <a:pt x="352862" y="337180"/>
                </a:lnTo>
                <a:lnTo>
                  <a:pt x="381582" y="387891"/>
                </a:lnTo>
                <a:lnTo>
                  <a:pt x="410009" y="440371"/>
                </a:lnTo>
                <a:lnTo>
                  <a:pt x="438021" y="494165"/>
                </a:lnTo>
                <a:lnTo>
                  <a:pt x="465498" y="548817"/>
                </a:lnTo>
                <a:lnTo>
                  <a:pt x="492318" y="603873"/>
                </a:lnTo>
                <a:lnTo>
                  <a:pt x="518361" y="658879"/>
                </a:lnTo>
                <a:lnTo>
                  <a:pt x="543507" y="713379"/>
                </a:lnTo>
                <a:lnTo>
                  <a:pt x="567633" y="766920"/>
                </a:lnTo>
                <a:lnTo>
                  <a:pt x="590620" y="819045"/>
                </a:lnTo>
                <a:lnTo>
                  <a:pt x="612346" y="869301"/>
                </a:lnTo>
                <a:lnTo>
                  <a:pt x="632690" y="917233"/>
                </a:lnTo>
                <a:lnTo>
                  <a:pt x="651532" y="962386"/>
                </a:lnTo>
                <a:lnTo>
                  <a:pt x="668751" y="1004305"/>
                </a:lnTo>
                <a:lnTo>
                  <a:pt x="684226" y="1042536"/>
                </a:lnTo>
                <a:lnTo>
                  <a:pt x="709460" y="1106114"/>
                </a:lnTo>
                <a:lnTo>
                  <a:pt x="726266" y="1149483"/>
                </a:lnTo>
                <a:lnTo>
                  <a:pt x="758332" y="1149483"/>
                </a:lnTo>
                <a:lnTo>
                  <a:pt x="744390" y="1112978"/>
                </a:lnTo>
                <a:lnTo>
                  <a:pt x="719760" y="1050090"/>
                </a:lnTo>
                <a:lnTo>
                  <a:pt x="704013" y="1010726"/>
                </a:lnTo>
                <a:lnTo>
                  <a:pt x="686173" y="966835"/>
                </a:lnTo>
                <a:lnTo>
                  <a:pt x="666384" y="918983"/>
                </a:lnTo>
                <a:lnTo>
                  <a:pt x="644794" y="867734"/>
                </a:lnTo>
                <a:lnTo>
                  <a:pt x="621547" y="813655"/>
                </a:lnTo>
                <a:lnTo>
                  <a:pt x="596790" y="757310"/>
                </a:lnTo>
                <a:lnTo>
                  <a:pt x="570667" y="699264"/>
                </a:lnTo>
                <a:lnTo>
                  <a:pt x="543325" y="640083"/>
                </a:lnTo>
                <a:lnTo>
                  <a:pt x="514909" y="580332"/>
                </a:lnTo>
                <a:lnTo>
                  <a:pt x="485565" y="520575"/>
                </a:lnTo>
                <a:lnTo>
                  <a:pt x="455439" y="461379"/>
                </a:lnTo>
                <a:lnTo>
                  <a:pt x="424676" y="403308"/>
                </a:lnTo>
                <a:lnTo>
                  <a:pt x="393422" y="346928"/>
                </a:lnTo>
                <a:lnTo>
                  <a:pt x="361822" y="292803"/>
                </a:lnTo>
                <a:lnTo>
                  <a:pt x="330023" y="241499"/>
                </a:lnTo>
                <a:lnTo>
                  <a:pt x="298170" y="193582"/>
                </a:lnTo>
                <a:lnTo>
                  <a:pt x="266409" y="149616"/>
                </a:lnTo>
                <a:lnTo>
                  <a:pt x="234885" y="110166"/>
                </a:lnTo>
                <a:lnTo>
                  <a:pt x="203744" y="75798"/>
                </a:lnTo>
                <a:lnTo>
                  <a:pt x="173121" y="47077"/>
                </a:lnTo>
                <a:lnTo>
                  <a:pt x="150805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36744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71550" y="0"/>
                </a:moveTo>
                <a:lnTo>
                  <a:pt x="21858" y="149860"/>
                </a:lnTo>
                <a:lnTo>
                  <a:pt x="0" y="260236"/>
                </a:lnTo>
                <a:lnTo>
                  <a:pt x="1210" y="385508"/>
                </a:lnTo>
                <a:lnTo>
                  <a:pt x="20724" y="580055"/>
                </a:lnTo>
                <a:lnTo>
                  <a:pt x="325887" y="580055"/>
                </a:lnTo>
                <a:lnTo>
                  <a:pt x="301081" y="366849"/>
                </a:lnTo>
                <a:lnTo>
                  <a:pt x="266319" y="235358"/>
                </a:lnTo>
                <a:lnTo>
                  <a:pt x="197756" y="131201"/>
                </a:lnTo>
                <a:lnTo>
                  <a:pt x="71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4903" y="1069777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75066" y="0"/>
                </a:moveTo>
                <a:lnTo>
                  <a:pt x="39927" y="74765"/>
                </a:lnTo>
                <a:lnTo>
                  <a:pt x="25108" y="140362"/>
                </a:lnTo>
                <a:lnTo>
                  <a:pt x="14265" y="206307"/>
                </a:lnTo>
                <a:lnTo>
                  <a:pt x="6866" y="271278"/>
                </a:lnTo>
                <a:lnTo>
                  <a:pt x="2377" y="333955"/>
                </a:lnTo>
                <a:lnTo>
                  <a:pt x="266" y="393015"/>
                </a:lnTo>
                <a:lnTo>
                  <a:pt x="0" y="447138"/>
                </a:lnTo>
                <a:lnTo>
                  <a:pt x="1044" y="495001"/>
                </a:lnTo>
                <a:lnTo>
                  <a:pt x="2867" y="535284"/>
                </a:lnTo>
                <a:lnTo>
                  <a:pt x="6716" y="587824"/>
                </a:lnTo>
                <a:lnTo>
                  <a:pt x="14922" y="610766"/>
                </a:lnTo>
                <a:lnTo>
                  <a:pt x="331959" y="610766"/>
                </a:lnTo>
                <a:lnTo>
                  <a:pt x="335990" y="608976"/>
                </a:lnTo>
                <a:lnTo>
                  <a:pt x="338838" y="605845"/>
                </a:lnTo>
                <a:lnTo>
                  <a:pt x="341666" y="602693"/>
                </a:lnTo>
                <a:lnTo>
                  <a:pt x="343048" y="598494"/>
                </a:lnTo>
                <a:lnTo>
                  <a:pt x="342618" y="594285"/>
                </a:lnTo>
                <a:lnTo>
                  <a:pt x="340714" y="580830"/>
                </a:lnTo>
                <a:lnTo>
                  <a:pt x="36198" y="580830"/>
                </a:lnTo>
                <a:lnTo>
                  <a:pt x="34547" y="559256"/>
                </a:lnTo>
                <a:lnTo>
                  <a:pt x="32732" y="528864"/>
                </a:lnTo>
                <a:lnTo>
                  <a:pt x="31181" y="490784"/>
                </a:lnTo>
                <a:lnTo>
                  <a:pt x="30342" y="447138"/>
                </a:lnTo>
                <a:lnTo>
                  <a:pt x="30370" y="436988"/>
                </a:lnTo>
                <a:lnTo>
                  <a:pt x="30583" y="396074"/>
                </a:lnTo>
                <a:lnTo>
                  <a:pt x="32390" y="341704"/>
                </a:lnTo>
                <a:lnTo>
                  <a:pt x="36171" y="284162"/>
                </a:lnTo>
                <a:lnTo>
                  <a:pt x="42353" y="224578"/>
                </a:lnTo>
                <a:lnTo>
                  <a:pt x="51363" y="164082"/>
                </a:lnTo>
                <a:lnTo>
                  <a:pt x="63630" y="103802"/>
                </a:lnTo>
                <a:lnTo>
                  <a:pt x="79579" y="44867"/>
                </a:lnTo>
                <a:lnTo>
                  <a:pt x="118944" y="44867"/>
                </a:lnTo>
                <a:lnTo>
                  <a:pt x="118068" y="43747"/>
                </a:lnTo>
                <a:lnTo>
                  <a:pt x="101205" y="23797"/>
                </a:lnTo>
                <a:lnTo>
                  <a:pt x="89461" y="10837"/>
                </a:lnTo>
                <a:lnTo>
                  <a:pt x="83977" y="5141"/>
                </a:lnTo>
                <a:lnTo>
                  <a:pt x="80333" y="1497"/>
                </a:lnTo>
                <a:lnTo>
                  <a:pt x="75066" y="0"/>
                </a:lnTo>
                <a:close/>
              </a:path>
              <a:path w="343535" h="610870">
                <a:moveTo>
                  <a:pt x="118944" y="44867"/>
                </a:moveTo>
                <a:lnTo>
                  <a:pt x="79579" y="44867"/>
                </a:lnTo>
                <a:lnTo>
                  <a:pt x="94026" y="62214"/>
                </a:lnTo>
                <a:lnTo>
                  <a:pt x="111791" y="85013"/>
                </a:lnTo>
                <a:lnTo>
                  <a:pt x="154350" y="146384"/>
                </a:lnTo>
                <a:lnTo>
                  <a:pt x="177680" y="184664"/>
                </a:lnTo>
                <a:lnTo>
                  <a:pt x="201403" y="227815"/>
                </a:lnTo>
                <a:lnTo>
                  <a:pt x="224786" y="275689"/>
                </a:lnTo>
                <a:lnTo>
                  <a:pt x="247098" y="328142"/>
                </a:lnTo>
                <a:lnTo>
                  <a:pt x="267608" y="385028"/>
                </a:lnTo>
                <a:lnTo>
                  <a:pt x="285583" y="446202"/>
                </a:lnTo>
                <a:lnTo>
                  <a:pt x="300294" y="511518"/>
                </a:lnTo>
                <a:lnTo>
                  <a:pt x="311007" y="580830"/>
                </a:lnTo>
                <a:lnTo>
                  <a:pt x="340714" y="580830"/>
                </a:lnTo>
                <a:lnTo>
                  <a:pt x="331103" y="512929"/>
                </a:lnTo>
                <a:lnTo>
                  <a:pt x="314399" y="436988"/>
                </a:lnTo>
                <a:lnTo>
                  <a:pt x="293539" y="366623"/>
                </a:lnTo>
                <a:lnTo>
                  <a:pt x="269559" y="301996"/>
                </a:lnTo>
                <a:lnTo>
                  <a:pt x="243492" y="243267"/>
                </a:lnTo>
                <a:lnTo>
                  <a:pt x="216374" y="190598"/>
                </a:lnTo>
                <a:lnTo>
                  <a:pt x="189237" y="144150"/>
                </a:lnTo>
                <a:lnTo>
                  <a:pt x="163118" y="104085"/>
                </a:lnTo>
                <a:lnTo>
                  <a:pt x="139050" y="70563"/>
                </a:lnTo>
                <a:lnTo>
                  <a:pt x="118944" y="44867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21687" y="10216705"/>
            <a:ext cx="932180" cy="1076960"/>
          </a:xfrm>
          <a:custGeom>
            <a:avLst/>
            <a:gdLst/>
            <a:ahLst/>
            <a:cxnLst/>
            <a:rect l="l" t="t" r="r" b="b"/>
            <a:pathLst>
              <a:path w="932179" h="1076959">
                <a:moveTo>
                  <a:pt x="7723" y="0"/>
                </a:moveTo>
                <a:lnTo>
                  <a:pt x="2200" y="3737"/>
                </a:lnTo>
                <a:lnTo>
                  <a:pt x="0" y="10050"/>
                </a:lnTo>
                <a:lnTo>
                  <a:pt x="2701" y="16883"/>
                </a:lnTo>
                <a:lnTo>
                  <a:pt x="190097" y="298967"/>
                </a:lnTo>
                <a:lnTo>
                  <a:pt x="363637" y="650398"/>
                </a:lnTo>
                <a:lnTo>
                  <a:pt x="491269" y="950068"/>
                </a:lnTo>
                <a:lnTo>
                  <a:pt x="540936" y="1076871"/>
                </a:lnTo>
                <a:lnTo>
                  <a:pt x="932013" y="1076871"/>
                </a:lnTo>
                <a:lnTo>
                  <a:pt x="932013" y="470209"/>
                </a:lnTo>
                <a:lnTo>
                  <a:pt x="14994" y="894"/>
                </a:lnTo>
                <a:lnTo>
                  <a:pt x="7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06721" y="10201635"/>
            <a:ext cx="962025" cy="1107440"/>
          </a:xfrm>
          <a:custGeom>
            <a:avLst/>
            <a:gdLst/>
            <a:ahLst/>
            <a:cxnLst/>
            <a:rect l="l" t="t" r="r" b="b"/>
            <a:pathLst>
              <a:path w="962025" h="1107440">
                <a:moveTo>
                  <a:pt x="28305" y="0"/>
                </a:moveTo>
                <a:lnTo>
                  <a:pt x="0" y="25930"/>
                </a:lnTo>
                <a:lnTo>
                  <a:pt x="1769" y="34304"/>
                </a:lnTo>
                <a:lnTo>
                  <a:pt x="6469" y="41876"/>
                </a:lnTo>
                <a:lnTo>
                  <a:pt x="36741" y="78272"/>
                </a:lnTo>
                <a:lnTo>
                  <a:pt x="67407" y="119384"/>
                </a:lnTo>
                <a:lnTo>
                  <a:pt x="98319" y="164659"/>
                </a:lnTo>
                <a:lnTo>
                  <a:pt x="129330" y="213543"/>
                </a:lnTo>
                <a:lnTo>
                  <a:pt x="160290" y="265484"/>
                </a:lnTo>
                <a:lnTo>
                  <a:pt x="191051" y="319928"/>
                </a:lnTo>
                <a:lnTo>
                  <a:pt x="221466" y="376322"/>
                </a:lnTo>
                <a:lnTo>
                  <a:pt x="251386" y="434111"/>
                </a:lnTo>
                <a:lnTo>
                  <a:pt x="280663" y="492744"/>
                </a:lnTo>
                <a:lnTo>
                  <a:pt x="309149" y="551667"/>
                </a:lnTo>
                <a:lnTo>
                  <a:pt x="336695" y="610327"/>
                </a:lnTo>
                <a:lnTo>
                  <a:pt x="363153" y="668169"/>
                </a:lnTo>
                <a:lnTo>
                  <a:pt x="388376" y="724642"/>
                </a:lnTo>
                <a:lnTo>
                  <a:pt x="412215" y="779191"/>
                </a:lnTo>
                <a:lnTo>
                  <a:pt x="434521" y="831264"/>
                </a:lnTo>
                <a:lnTo>
                  <a:pt x="455147" y="880307"/>
                </a:lnTo>
                <a:lnTo>
                  <a:pt x="473945" y="925767"/>
                </a:lnTo>
                <a:lnTo>
                  <a:pt x="490765" y="967091"/>
                </a:lnTo>
                <a:lnTo>
                  <a:pt x="505461" y="1003724"/>
                </a:lnTo>
                <a:lnTo>
                  <a:pt x="527884" y="1060710"/>
                </a:lnTo>
                <a:lnTo>
                  <a:pt x="544076" y="1103026"/>
                </a:lnTo>
                <a:lnTo>
                  <a:pt x="549667" y="1106911"/>
                </a:lnTo>
                <a:lnTo>
                  <a:pt x="955247" y="1106911"/>
                </a:lnTo>
                <a:lnTo>
                  <a:pt x="961948" y="1100210"/>
                </a:lnTo>
                <a:lnTo>
                  <a:pt x="961948" y="1076975"/>
                </a:lnTo>
                <a:lnTo>
                  <a:pt x="566264" y="1076975"/>
                </a:lnTo>
                <a:lnTo>
                  <a:pt x="560424" y="1061664"/>
                </a:lnTo>
                <a:lnTo>
                  <a:pt x="541657" y="1013341"/>
                </a:lnTo>
                <a:lnTo>
                  <a:pt x="514271" y="944611"/>
                </a:lnTo>
                <a:lnTo>
                  <a:pt x="497657" y="903791"/>
                </a:lnTo>
                <a:lnTo>
                  <a:pt x="479262" y="859307"/>
                </a:lnTo>
                <a:lnTo>
                  <a:pt x="459212" y="811638"/>
                </a:lnTo>
                <a:lnTo>
                  <a:pt x="437630" y="761263"/>
                </a:lnTo>
                <a:lnTo>
                  <a:pt x="414641" y="708661"/>
                </a:lnTo>
                <a:lnTo>
                  <a:pt x="390370" y="654311"/>
                </a:lnTo>
                <a:lnTo>
                  <a:pt x="364942" y="598694"/>
                </a:lnTo>
                <a:lnTo>
                  <a:pt x="338481" y="542287"/>
                </a:lnTo>
                <a:lnTo>
                  <a:pt x="311113" y="485570"/>
                </a:lnTo>
                <a:lnTo>
                  <a:pt x="282961" y="429022"/>
                </a:lnTo>
                <a:lnTo>
                  <a:pt x="254150" y="373123"/>
                </a:lnTo>
                <a:lnTo>
                  <a:pt x="224806" y="318351"/>
                </a:lnTo>
                <a:lnTo>
                  <a:pt x="195052" y="265186"/>
                </a:lnTo>
                <a:lnTo>
                  <a:pt x="165014" y="214107"/>
                </a:lnTo>
                <a:lnTo>
                  <a:pt x="134816" y="165592"/>
                </a:lnTo>
                <a:lnTo>
                  <a:pt x="104583" y="120122"/>
                </a:lnTo>
                <a:lnTo>
                  <a:pt x="74439" y="78176"/>
                </a:lnTo>
                <a:lnTo>
                  <a:pt x="44510" y="40232"/>
                </a:lnTo>
                <a:lnTo>
                  <a:pt x="110205" y="40232"/>
                </a:lnTo>
                <a:lnTo>
                  <a:pt x="74644" y="22033"/>
                </a:lnTo>
                <a:lnTo>
                  <a:pt x="28877" y="22033"/>
                </a:lnTo>
                <a:lnTo>
                  <a:pt x="74604" y="22012"/>
                </a:lnTo>
                <a:lnTo>
                  <a:pt x="36793" y="2662"/>
                </a:lnTo>
                <a:lnTo>
                  <a:pt x="28305" y="0"/>
                </a:lnTo>
                <a:close/>
              </a:path>
              <a:path w="962025" h="1107440">
                <a:moveTo>
                  <a:pt x="110205" y="40232"/>
                </a:moveTo>
                <a:lnTo>
                  <a:pt x="44510" y="40232"/>
                </a:lnTo>
                <a:lnTo>
                  <a:pt x="932012" y="494427"/>
                </a:lnTo>
                <a:lnTo>
                  <a:pt x="932012" y="1076975"/>
                </a:lnTo>
                <a:lnTo>
                  <a:pt x="961948" y="1076975"/>
                </a:lnTo>
                <a:lnTo>
                  <a:pt x="961948" y="479653"/>
                </a:lnTo>
                <a:lnTo>
                  <a:pt x="958796" y="474512"/>
                </a:lnTo>
                <a:lnTo>
                  <a:pt x="110205" y="40232"/>
                </a:lnTo>
                <a:close/>
              </a:path>
              <a:path w="962025" h="1107440">
                <a:moveTo>
                  <a:pt x="74604" y="22012"/>
                </a:moveTo>
                <a:lnTo>
                  <a:pt x="28866" y="22012"/>
                </a:lnTo>
                <a:lnTo>
                  <a:pt x="74644" y="22033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8571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28567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26339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26344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50035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5003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5003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50030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60301" y="10144097"/>
            <a:ext cx="776605" cy="1149985"/>
          </a:xfrm>
          <a:custGeom>
            <a:avLst/>
            <a:gdLst/>
            <a:ahLst/>
            <a:cxnLst/>
            <a:rect l="l" t="t" r="r" b="b"/>
            <a:pathLst>
              <a:path w="776604" h="1149984">
                <a:moveTo>
                  <a:pt x="669560" y="0"/>
                </a:moveTo>
                <a:lnTo>
                  <a:pt x="628118" y="13400"/>
                </a:lnTo>
                <a:lnTo>
                  <a:pt x="584516" y="43527"/>
                </a:lnTo>
                <a:lnTo>
                  <a:pt x="433401" y="181285"/>
                </a:lnTo>
                <a:lnTo>
                  <a:pt x="322143" y="342407"/>
                </a:lnTo>
                <a:lnTo>
                  <a:pt x="195942" y="630575"/>
                </a:lnTo>
                <a:lnTo>
                  <a:pt x="0" y="1149472"/>
                </a:lnTo>
                <a:lnTo>
                  <a:pt x="365444" y="1149472"/>
                </a:lnTo>
                <a:lnTo>
                  <a:pt x="669560" y="397631"/>
                </a:lnTo>
                <a:lnTo>
                  <a:pt x="749557" y="167750"/>
                </a:lnTo>
                <a:lnTo>
                  <a:pt x="776222" y="49703"/>
                </a:lnTo>
                <a:lnTo>
                  <a:pt x="749557" y="6212"/>
                </a:lnTo>
                <a:lnTo>
                  <a:pt x="669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44563" y="10129125"/>
            <a:ext cx="763905" cy="1179830"/>
          </a:xfrm>
          <a:custGeom>
            <a:avLst/>
            <a:gdLst/>
            <a:ahLst/>
            <a:cxnLst/>
            <a:rect l="l" t="t" r="r" b="b"/>
            <a:pathLst>
              <a:path w="763904" h="1179829">
                <a:moveTo>
                  <a:pt x="685308" y="0"/>
                </a:moveTo>
                <a:lnTo>
                  <a:pt x="638810" y="14195"/>
                </a:lnTo>
                <a:lnTo>
                  <a:pt x="590568" y="47077"/>
                </a:lnTo>
                <a:lnTo>
                  <a:pt x="559956" y="75798"/>
                </a:lnTo>
                <a:lnTo>
                  <a:pt x="528815" y="110166"/>
                </a:lnTo>
                <a:lnTo>
                  <a:pt x="497291" y="149616"/>
                </a:lnTo>
                <a:lnTo>
                  <a:pt x="465529" y="193582"/>
                </a:lnTo>
                <a:lnTo>
                  <a:pt x="433676" y="241499"/>
                </a:lnTo>
                <a:lnTo>
                  <a:pt x="401877" y="292803"/>
                </a:lnTo>
                <a:lnTo>
                  <a:pt x="370278" y="346928"/>
                </a:lnTo>
                <a:lnTo>
                  <a:pt x="339024" y="403308"/>
                </a:lnTo>
                <a:lnTo>
                  <a:pt x="308261" y="461379"/>
                </a:lnTo>
                <a:lnTo>
                  <a:pt x="278135" y="520575"/>
                </a:lnTo>
                <a:lnTo>
                  <a:pt x="248791" y="580332"/>
                </a:lnTo>
                <a:lnTo>
                  <a:pt x="220375" y="640083"/>
                </a:lnTo>
                <a:lnTo>
                  <a:pt x="193034" y="699264"/>
                </a:lnTo>
                <a:lnTo>
                  <a:pt x="166911" y="757310"/>
                </a:lnTo>
                <a:lnTo>
                  <a:pt x="142154" y="813655"/>
                </a:lnTo>
                <a:lnTo>
                  <a:pt x="118908" y="867734"/>
                </a:lnTo>
                <a:lnTo>
                  <a:pt x="97318" y="918983"/>
                </a:lnTo>
                <a:lnTo>
                  <a:pt x="77531" y="966835"/>
                </a:lnTo>
                <a:lnTo>
                  <a:pt x="59691" y="1010726"/>
                </a:lnTo>
                <a:lnTo>
                  <a:pt x="43945" y="1050090"/>
                </a:lnTo>
                <a:lnTo>
                  <a:pt x="19316" y="1112978"/>
                </a:lnTo>
                <a:lnTo>
                  <a:pt x="4810" y="1150978"/>
                </a:lnTo>
                <a:lnTo>
                  <a:pt x="0" y="1163828"/>
                </a:lnTo>
                <a:lnTo>
                  <a:pt x="638" y="1168969"/>
                </a:lnTo>
                <a:lnTo>
                  <a:pt x="3455" y="1172990"/>
                </a:lnTo>
                <a:lnTo>
                  <a:pt x="6240" y="1177032"/>
                </a:lnTo>
                <a:lnTo>
                  <a:pt x="10837" y="1179419"/>
                </a:lnTo>
                <a:lnTo>
                  <a:pt x="387286" y="1179419"/>
                </a:lnTo>
                <a:lnTo>
                  <a:pt x="392762" y="1175723"/>
                </a:lnTo>
                <a:lnTo>
                  <a:pt x="403376" y="1149483"/>
                </a:lnTo>
                <a:lnTo>
                  <a:pt x="37433" y="1149483"/>
                </a:lnTo>
                <a:lnTo>
                  <a:pt x="44723" y="1130552"/>
                </a:lnTo>
                <a:lnTo>
                  <a:pt x="65864" y="1076624"/>
                </a:lnTo>
                <a:lnTo>
                  <a:pt x="94948" y="1004305"/>
                </a:lnTo>
                <a:lnTo>
                  <a:pt x="112167" y="962386"/>
                </a:lnTo>
                <a:lnTo>
                  <a:pt x="131009" y="917233"/>
                </a:lnTo>
                <a:lnTo>
                  <a:pt x="151353" y="869301"/>
                </a:lnTo>
                <a:lnTo>
                  <a:pt x="173079" y="819045"/>
                </a:lnTo>
                <a:lnTo>
                  <a:pt x="196065" y="766920"/>
                </a:lnTo>
                <a:lnTo>
                  <a:pt x="220192" y="713379"/>
                </a:lnTo>
                <a:lnTo>
                  <a:pt x="245337" y="658879"/>
                </a:lnTo>
                <a:lnTo>
                  <a:pt x="271380" y="603873"/>
                </a:lnTo>
                <a:lnTo>
                  <a:pt x="298200" y="548817"/>
                </a:lnTo>
                <a:lnTo>
                  <a:pt x="325676" y="494165"/>
                </a:lnTo>
                <a:lnTo>
                  <a:pt x="353688" y="440371"/>
                </a:lnTo>
                <a:lnTo>
                  <a:pt x="382114" y="387891"/>
                </a:lnTo>
                <a:lnTo>
                  <a:pt x="410833" y="337180"/>
                </a:lnTo>
                <a:lnTo>
                  <a:pt x="439726" y="288691"/>
                </a:lnTo>
                <a:lnTo>
                  <a:pt x="468670" y="242880"/>
                </a:lnTo>
                <a:lnTo>
                  <a:pt x="497546" y="200201"/>
                </a:lnTo>
                <a:lnTo>
                  <a:pt x="526231" y="161109"/>
                </a:lnTo>
                <a:lnTo>
                  <a:pt x="554606" y="126059"/>
                </a:lnTo>
                <a:lnTo>
                  <a:pt x="582549" y="95506"/>
                </a:lnTo>
                <a:lnTo>
                  <a:pt x="630468" y="54022"/>
                </a:lnTo>
                <a:lnTo>
                  <a:pt x="668464" y="34026"/>
                </a:lnTo>
                <a:lnTo>
                  <a:pt x="685801" y="29978"/>
                </a:lnTo>
                <a:lnTo>
                  <a:pt x="736756" y="29978"/>
                </a:lnTo>
                <a:lnTo>
                  <a:pt x="724513" y="16476"/>
                </a:lnTo>
                <a:lnTo>
                  <a:pt x="709634" y="6578"/>
                </a:lnTo>
                <a:lnTo>
                  <a:pt x="695974" y="1458"/>
                </a:lnTo>
                <a:lnTo>
                  <a:pt x="685308" y="0"/>
                </a:lnTo>
                <a:close/>
              </a:path>
              <a:path w="763904" h="1179829">
                <a:moveTo>
                  <a:pt x="736756" y="29978"/>
                </a:moveTo>
                <a:lnTo>
                  <a:pt x="685801" y="29978"/>
                </a:lnTo>
                <a:lnTo>
                  <a:pt x="689759" y="30784"/>
                </a:lnTo>
                <a:lnTo>
                  <a:pt x="696662" y="33535"/>
                </a:lnTo>
                <a:lnTo>
                  <a:pt x="722094" y="63546"/>
                </a:lnTo>
                <a:lnTo>
                  <a:pt x="732784" y="112091"/>
                </a:lnTo>
                <a:lnTo>
                  <a:pt x="733087" y="149616"/>
                </a:lnTo>
                <a:lnTo>
                  <a:pt x="728496" y="195672"/>
                </a:lnTo>
                <a:lnTo>
                  <a:pt x="717513" y="253496"/>
                </a:lnTo>
                <a:lnTo>
                  <a:pt x="698919" y="323553"/>
                </a:lnTo>
                <a:lnTo>
                  <a:pt x="671424" y="407003"/>
                </a:lnTo>
                <a:lnTo>
                  <a:pt x="371088" y="1149483"/>
                </a:lnTo>
                <a:lnTo>
                  <a:pt x="403376" y="1149483"/>
                </a:lnTo>
                <a:lnTo>
                  <a:pt x="699402" y="417641"/>
                </a:lnTo>
                <a:lnTo>
                  <a:pt x="722817" y="347837"/>
                </a:lnTo>
                <a:lnTo>
                  <a:pt x="740959" y="284129"/>
                </a:lnTo>
                <a:lnTo>
                  <a:pt x="753824" y="226560"/>
                </a:lnTo>
                <a:lnTo>
                  <a:pt x="761408" y="175171"/>
                </a:lnTo>
                <a:lnTo>
                  <a:pt x="763706" y="130005"/>
                </a:lnTo>
                <a:lnTo>
                  <a:pt x="760713" y="91105"/>
                </a:lnTo>
                <a:lnTo>
                  <a:pt x="752424" y="58513"/>
                </a:lnTo>
                <a:lnTo>
                  <a:pt x="738836" y="32271"/>
                </a:lnTo>
                <a:lnTo>
                  <a:pt x="736756" y="29978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60299" y="10713522"/>
            <a:ext cx="326390" cy="580390"/>
          </a:xfrm>
          <a:custGeom>
            <a:avLst/>
            <a:gdLst/>
            <a:ahLst/>
            <a:cxnLst/>
            <a:rect l="l" t="t" r="r" b="b"/>
            <a:pathLst>
              <a:path w="326389" h="580390">
                <a:moveTo>
                  <a:pt x="254327" y="0"/>
                </a:moveTo>
                <a:lnTo>
                  <a:pt x="128126" y="131201"/>
                </a:lnTo>
                <a:lnTo>
                  <a:pt x="59567" y="235358"/>
                </a:lnTo>
                <a:lnTo>
                  <a:pt x="24806" y="366849"/>
                </a:lnTo>
                <a:lnTo>
                  <a:pt x="0" y="580055"/>
                </a:lnTo>
                <a:lnTo>
                  <a:pt x="305153" y="580055"/>
                </a:lnTo>
                <a:lnTo>
                  <a:pt x="324667" y="385508"/>
                </a:lnTo>
                <a:lnTo>
                  <a:pt x="325877" y="260236"/>
                </a:lnTo>
                <a:lnTo>
                  <a:pt x="304019" y="149860"/>
                </a:lnTo>
                <a:lnTo>
                  <a:pt x="254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44974" y="10697798"/>
            <a:ext cx="343535" cy="610870"/>
          </a:xfrm>
          <a:custGeom>
            <a:avLst/>
            <a:gdLst/>
            <a:ahLst/>
            <a:cxnLst/>
            <a:rect l="l" t="t" r="r" b="b"/>
            <a:pathLst>
              <a:path w="343535" h="610870">
                <a:moveTo>
                  <a:pt x="267970" y="0"/>
                </a:moveTo>
                <a:lnTo>
                  <a:pt x="224975" y="43726"/>
                </a:lnTo>
                <a:lnTo>
                  <a:pt x="179924" y="104064"/>
                </a:lnTo>
                <a:lnTo>
                  <a:pt x="153806" y="144129"/>
                </a:lnTo>
                <a:lnTo>
                  <a:pt x="126670" y="190577"/>
                </a:lnTo>
                <a:lnTo>
                  <a:pt x="99552" y="243246"/>
                </a:lnTo>
                <a:lnTo>
                  <a:pt x="73486" y="301975"/>
                </a:lnTo>
                <a:lnTo>
                  <a:pt x="49507" y="366602"/>
                </a:lnTo>
                <a:lnTo>
                  <a:pt x="28648" y="436967"/>
                </a:lnTo>
                <a:lnTo>
                  <a:pt x="11944" y="512908"/>
                </a:lnTo>
                <a:lnTo>
                  <a:pt x="429" y="594264"/>
                </a:lnTo>
                <a:lnTo>
                  <a:pt x="0" y="598473"/>
                </a:lnTo>
                <a:lnTo>
                  <a:pt x="1382" y="602672"/>
                </a:lnTo>
                <a:lnTo>
                  <a:pt x="7046" y="608955"/>
                </a:lnTo>
                <a:lnTo>
                  <a:pt x="11078" y="610745"/>
                </a:lnTo>
                <a:lnTo>
                  <a:pt x="328126" y="610745"/>
                </a:lnTo>
                <a:lnTo>
                  <a:pt x="334544" y="604997"/>
                </a:lnTo>
                <a:lnTo>
                  <a:pt x="335371" y="597416"/>
                </a:lnTo>
                <a:lnTo>
                  <a:pt x="336331" y="587803"/>
                </a:lnTo>
                <a:lnTo>
                  <a:pt x="336920" y="580809"/>
                </a:lnTo>
                <a:lnTo>
                  <a:pt x="32040" y="580809"/>
                </a:lnTo>
                <a:lnTo>
                  <a:pt x="42753" y="511499"/>
                </a:lnTo>
                <a:lnTo>
                  <a:pt x="57482" y="446123"/>
                </a:lnTo>
                <a:lnTo>
                  <a:pt x="75438" y="385014"/>
                </a:lnTo>
                <a:lnTo>
                  <a:pt x="95947" y="328130"/>
                </a:lnTo>
                <a:lnTo>
                  <a:pt x="118257" y="275679"/>
                </a:lnTo>
                <a:lnTo>
                  <a:pt x="141639" y="227805"/>
                </a:lnTo>
                <a:lnTo>
                  <a:pt x="165360" y="184655"/>
                </a:lnTo>
                <a:lnTo>
                  <a:pt x="188690" y="146374"/>
                </a:lnTo>
                <a:lnTo>
                  <a:pt x="210895" y="113107"/>
                </a:lnTo>
                <a:lnTo>
                  <a:pt x="249011" y="62198"/>
                </a:lnTo>
                <a:lnTo>
                  <a:pt x="263457" y="44846"/>
                </a:lnTo>
                <a:lnTo>
                  <a:pt x="294081" y="44846"/>
                </a:lnTo>
                <a:lnTo>
                  <a:pt x="283792" y="10816"/>
                </a:lnTo>
                <a:lnTo>
                  <a:pt x="282096" y="5936"/>
                </a:lnTo>
                <a:lnTo>
                  <a:pt x="278022" y="2272"/>
                </a:lnTo>
                <a:lnTo>
                  <a:pt x="267970" y="0"/>
                </a:lnTo>
                <a:close/>
              </a:path>
              <a:path w="343535" h="610870">
                <a:moveTo>
                  <a:pt x="294081" y="44846"/>
                </a:moveTo>
                <a:lnTo>
                  <a:pt x="263457" y="44846"/>
                </a:lnTo>
                <a:lnTo>
                  <a:pt x="279405" y="103781"/>
                </a:lnTo>
                <a:lnTo>
                  <a:pt x="291671" y="164061"/>
                </a:lnTo>
                <a:lnTo>
                  <a:pt x="300683" y="224557"/>
                </a:lnTo>
                <a:lnTo>
                  <a:pt x="306867" y="284141"/>
                </a:lnTo>
                <a:lnTo>
                  <a:pt x="310649" y="341683"/>
                </a:lnTo>
                <a:lnTo>
                  <a:pt x="312458" y="396053"/>
                </a:lnTo>
                <a:lnTo>
                  <a:pt x="312673" y="436967"/>
                </a:lnTo>
                <a:lnTo>
                  <a:pt x="312701" y="447117"/>
                </a:lnTo>
                <a:lnTo>
                  <a:pt x="311863" y="490763"/>
                </a:lnTo>
                <a:lnTo>
                  <a:pt x="310312" y="528843"/>
                </a:lnTo>
                <a:lnTo>
                  <a:pt x="308495" y="559235"/>
                </a:lnTo>
                <a:lnTo>
                  <a:pt x="306838" y="580809"/>
                </a:lnTo>
                <a:lnTo>
                  <a:pt x="336920" y="580809"/>
                </a:lnTo>
                <a:lnTo>
                  <a:pt x="338112" y="566645"/>
                </a:lnTo>
                <a:lnTo>
                  <a:pt x="340180" y="535263"/>
                </a:lnTo>
                <a:lnTo>
                  <a:pt x="342003" y="494980"/>
                </a:lnTo>
                <a:lnTo>
                  <a:pt x="343048" y="447117"/>
                </a:lnTo>
                <a:lnTo>
                  <a:pt x="342781" y="392994"/>
                </a:lnTo>
                <a:lnTo>
                  <a:pt x="340670" y="333934"/>
                </a:lnTo>
                <a:lnTo>
                  <a:pt x="336181" y="271257"/>
                </a:lnTo>
                <a:lnTo>
                  <a:pt x="328782" y="206286"/>
                </a:lnTo>
                <a:lnTo>
                  <a:pt x="317940" y="140341"/>
                </a:lnTo>
                <a:lnTo>
                  <a:pt x="303121" y="74744"/>
                </a:lnTo>
                <a:lnTo>
                  <a:pt x="294081" y="448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69219" y="10227727"/>
            <a:ext cx="917575" cy="1066165"/>
          </a:xfrm>
          <a:custGeom>
            <a:avLst/>
            <a:gdLst/>
            <a:ahLst/>
            <a:cxnLst/>
            <a:rect l="l" t="t" r="r" b="b"/>
            <a:pathLst>
              <a:path w="917575" h="1066165">
                <a:moveTo>
                  <a:pt x="905222" y="0"/>
                </a:moveTo>
                <a:lnTo>
                  <a:pt x="894621" y="1346"/>
                </a:lnTo>
                <a:lnTo>
                  <a:pt x="0" y="459186"/>
                </a:lnTo>
                <a:lnTo>
                  <a:pt x="0" y="1065859"/>
                </a:lnTo>
                <a:lnTo>
                  <a:pt x="391077" y="1065859"/>
                </a:lnTo>
                <a:lnTo>
                  <a:pt x="438735" y="944248"/>
                </a:lnTo>
                <a:lnTo>
                  <a:pt x="561694" y="654779"/>
                </a:lnTo>
                <a:lnTo>
                  <a:pt x="729927" y="310500"/>
                </a:lnTo>
                <a:lnTo>
                  <a:pt x="913406" y="24456"/>
                </a:lnTo>
                <a:lnTo>
                  <a:pt x="916965" y="14429"/>
                </a:lnTo>
                <a:lnTo>
                  <a:pt x="913453" y="5319"/>
                </a:lnTo>
                <a:lnTo>
                  <a:pt x="9052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54261" y="10212605"/>
            <a:ext cx="947419" cy="1096010"/>
          </a:xfrm>
          <a:custGeom>
            <a:avLst/>
            <a:gdLst/>
            <a:ahLst/>
            <a:cxnLst/>
            <a:rect l="l" t="t" r="r" b="b"/>
            <a:pathLst>
              <a:path w="947420" h="1096009">
                <a:moveTo>
                  <a:pt x="912782" y="0"/>
                </a:moveTo>
                <a:lnTo>
                  <a:pt x="902757" y="3124"/>
                </a:lnTo>
                <a:lnTo>
                  <a:pt x="3141" y="463539"/>
                </a:lnTo>
                <a:lnTo>
                  <a:pt x="0" y="468680"/>
                </a:lnTo>
                <a:lnTo>
                  <a:pt x="0" y="1089237"/>
                </a:lnTo>
                <a:lnTo>
                  <a:pt x="6701" y="1095939"/>
                </a:lnTo>
                <a:lnTo>
                  <a:pt x="412280" y="1095939"/>
                </a:lnTo>
                <a:lnTo>
                  <a:pt x="417861" y="1092086"/>
                </a:lnTo>
                <a:lnTo>
                  <a:pt x="421970" y="1081187"/>
                </a:lnTo>
                <a:lnTo>
                  <a:pt x="427791" y="1066003"/>
                </a:lnTo>
                <a:lnTo>
                  <a:pt x="29936" y="1066003"/>
                </a:lnTo>
                <a:lnTo>
                  <a:pt x="29936" y="483455"/>
                </a:lnTo>
                <a:lnTo>
                  <a:pt x="917019" y="29772"/>
                </a:lnTo>
                <a:lnTo>
                  <a:pt x="946800" y="29772"/>
                </a:lnTo>
                <a:lnTo>
                  <a:pt x="945221" y="20259"/>
                </a:lnTo>
                <a:lnTo>
                  <a:pt x="940159" y="11145"/>
                </a:lnTo>
                <a:lnTo>
                  <a:pt x="932297" y="4191"/>
                </a:lnTo>
                <a:lnTo>
                  <a:pt x="922899" y="416"/>
                </a:lnTo>
                <a:lnTo>
                  <a:pt x="912782" y="0"/>
                </a:lnTo>
                <a:close/>
              </a:path>
              <a:path w="947420" h="1096009">
                <a:moveTo>
                  <a:pt x="946800" y="29772"/>
                </a:moveTo>
                <a:lnTo>
                  <a:pt x="917019" y="29772"/>
                </a:lnTo>
                <a:lnTo>
                  <a:pt x="916726" y="30178"/>
                </a:lnTo>
                <a:lnTo>
                  <a:pt x="887255" y="67822"/>
                </a:lnTo>
                <a:lnTo>
                  <a:pt x="857398" y="109664"/>
                </a:lnTo>
                <a:lnTo>
                  <a:pt x="827387" y="155085"/>
                </a:lnTo>
                <a:lnTo>
                  <a:pt x="797354" y="203598"/>
                </a:lnTo>
                <a:lnTo>
                  <a:pt x="767429" y="254718"/>
                </a:lnTo>
                <a:lnTo>
                  <a:pt x="737742" y="307957"/>
                </a:lnTo>
                <a:lnTo>
                  <a:pt x="708424" y="362829"/>
                </a:lnTo>
                <a:lnTo>
                  <a:pt x="679604" y="418848"/>
                </a:lnTo>
                <a:lnTo>
                  <a:pt x="651413" y="475527"/>
                </a:lnTo>
                <a:lnTo>
                  <a:pt x="623981" y="532381"/>
                </a:lnTo>
                <a:lnTo>
                  <a:pt x="597438" y="588922"/>
                </a:lnTo>
                <a:lnTo>
                  <a:pt x="571915" y="644664"/>
                </a:lnTo>
                <a:lnTo>
                  <a:pt x="547541" y="699121"/>
                </a:lnTo>
                <a:lnTo>
                  <a:pt x="524448" y="751807"/>
                </a:lnTo>
                <a:lnTo>
                  <a:pt x="502765" y="802235"/>
                </a:lnTo>
                <a:lnTo>
                  <a:pt x="482623" y="849918"/>
                </a:lnTo>
                <a:lnTo>
                  <a:pt x="464151" y="894371"/>
                </a:lnTo>
                <a:lnTo>
                  <a:pt x="447481" y="935106"/>
                </a:lnTo>
                <a:lnTo>
                  <a:pt x="432742" y="971638"/>
                </a:lnTo>
                <a:lnTo>
                  <a:pt x="409579" y="1030146"/>
                </a:lnTo>
                <a:lnTo>
                  <a:pt x="395705" y="1066003"/>
                </a:lnTo>
                <a:lnTo>
                  <a:pt x="427791" y="1066003"/>
                </a:lnTo>
                <a:lnTo>
                  <a:pt x="434590" y="1048431"/>
                </a:lnTo>
                <a:lnTo>
                  <a:pt x="444984" y="1021895"/>
                </a:lnTo>
                <a:lnTo>
                  <a:pt x="473152" y="951441"/>
                </a:lnTo>
                <a:lnTo>
                  <a:pt x="490610" y="908698"/>
                </a:lnTo>
                <a:lnTo>
                  <a:pt x="510107" y="861727"/>
                </a:lnTo>
                <a:lnTo>
                  <a:pt x="531485" y="811115"/>
                </a:lnTo>
                <a:lnTo>
                  <a:pt x="554586" y="757449"/>
                </a:lnTo>
                <a:lnTo>
                  <a:pt x="579253" y="701318"/>
                </a:lnTo>
                <a:lnTo>
                  <a:pt x="605327" y="643307"/>
                </a:lnTo>
                <a:lnTo>
                  <a:pt x="632652" y="584004"/>
                </a:lnTo>
                <a:lnTo>
                  <a:pt x="661068" y="523997"/>
                </a:lnTo>
                <a:lnTo>
                  <a:pt x="690419" y="463872"/>
                </a:lnTo>
                <a:lnTo>
                  <a:pt x="720546" y="404216"/>
                </a:lnTo>
                <a:lnTo>
                  <a:pt x="751291" y="345618"/>
                </a:lnTo>
                <a:lnTo>
                  <a:pt x="782498" y="288663"/>
                </a:lnTo>
                <a:lnTo>
                  <a:pt x="814007" y="233940"/>
                </a:lnTo>
                <a:lnTo>
                  <a:pt x="845662" y="182035"/>
                </a:lnTo>
                <a:lnTo>
                  <a:pt x="877304" y="133535"/>
                </a:lnTo>
                <a:lnTo>
                  <a:pt x="908775" y="89028"/>
                </a:lnTo>
                <a:lnTo>
                  <a:pt x="939919" y="49102"/>
                </a:lnTo>
                <a:lnTo>
                  <a:pt x="945099" y="40070"/>
                </a:lnTo>
                <a:lnTo>
                  <a:pt x="946867" y="30178"/>
                </a:lnTo>
                <a:lnTo>
                  <a:pt x="946800" y="29772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94354" y="1075723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94359" y="10757232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35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6581" y="10979811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96593" y="10979822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76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16594" y="1118390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16590" y="1118389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29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96581" y="1096985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3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96588" y="1096984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98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64865" y="10312706"/>
            <a:ext cx="1493520" cy="981075"/>
          </a:xfrm>
          <a:custGeom>
            <a:avLst/>
            <a:gdLst/>
            <a:ahLst/>
            <a:cxnLst/>
            <a:rect l="l" t="t" r="r" b="b"/>
            <a:pathLst>
              <a:path w="1493520" h="981075">
                <a:moveTo>
                  <a:pt x="464949" y="0"/>
                </a:moveTo>
                <a:lnTo>
                  <a:pt x="293297" y="88819"/>
                </a:lnTo>
                <a:lnTo>
                  <a:pt x="161645" y="386078"/>
                </a:lnTo>
                <a:lnTo>
                  <a:pt x="0" y="980874"/>
                </a:lnTo>
                <a:lnTo>
                  <a:pt x="1493190" y="980874"/>
                </a:lnTo>
                <a:lnTo>
                  <a:pt x="1264049" y="397422"/>
                </a:lnTo>
                <a:lnTo>
                  <a:pt x="1019906" y="119069"/>
                </a:lnTo>
                <a:lnTo>
                  <a:pt x="825755" y="34031"/>
                </a:lnTo>
                <a:lnTo>
                  <a:pt x="746595" y="30526"/>
                </a:lnTo>
                <a:lnTo>
                  <a:pt x="46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49211" y="10326827"/>
            <a:ext cx="1524635" cy="982344"/>
          </a:xfrm>
          <a:custGeom>
            <a:avLst/>
            <a:gdLst/>
            <a:ahLst/>
            <a:cxnLst/>
            <a:rect l="l" t="t" r="r" b="b"/>
            <a:pathLst>
              <a:path w="1524635" h="982345">
                <a:moveTo>
                  <a:pt x="744996" y="0"/>
                </a:moveTo>
                <a:lnTo>
                  <a:pt x="669097" y="7176"/>
                </a:lnTo>
                <a:lnTo>
                  <a:pt x="614252" y="22358"/>
                </a:lnTo>
                <a:lnTo>
                  <a:pt x="550679" y="49758"/>
                </a:lnTo>
                <a:lnTo>
                  <a:pt x="480278" y="92739"/>
                </a:lnTo>
                <a:lnTo>
                  <a:pt x="449653" y="115790"/>
                </a:lnTo>
                <a:lnTo>
                  <a:pt x="419709" y="141032"/>
                </a:lnTo>
                <a:lnTo>
                  <a:pt x="390451" y="168458"/>
                </a:lnTo>
                <a:lnTo>
                  <a:pt x="361881" y="198063"/>
                </a:lnTo>
                <a:lnTo>
                  <a:pt x="334003" y="229840"/>
                </a:lnTo>
                <a:lnTo>
                  <a:pt x="306820" y="263783"/>
                </a:lnTo>
                <a:lnTo>
                  <a:pt x="280336" y="299885"/>
                </a:lnTo>
                <a:lnTo>
                  <a:pt x="254553" y="338142"/>
                </a:lnTo>
                <a:lnTo>
                  <a:pt x="229477" y="378546"/>
                </a:lnTo>
                <a:lnTo>
                  <a:pt x="205108" y="421092"/>
                </a:lnTo>
                <a:lnTo>
                  <a:pt x="181452" y="465774"/>
                </a:lnTo>
                <a:lnTo>
                  <a:pt x="158512" y="512585"/>
                </a:lnTo>
                <a:lnTo>
                  <a:pt x="136290" y="561520"/>
                </a:lnTo>
                <a:lnTo>
                  <a:pt x="114791" y="612572"/>
                </a:lnTo>
                <a:lnTo>
                  <a:pt x="94017" y="665735"/>
                </a:lnTo>
                <a:lnTo>
                  <a:pt x="73973" y="721003"/>
                </a:lnTo>
                <a:lnTo>
                  <a:pt x="54660" y="778370"/>
                </a:lnTo>
                <a:lnTo>
                  <a:pt x="36084" y="837831"/>
                </a:lnTo>
                <a:lnTo>
                  <a:pt x="18246" y="899378"/>
                </a:lnTo>
                <a:lnTo>
                  <a:pt x="1151" y="963005"/>
                </a:lnTo>
                <a:lnTo>
                  <a:pt x="0" y="967487"/>
                </a:lnTo>
                <a:lnTo>
                  <a:pt x="973" y="972272"/>
                </a:lnTo>
                <a:lnTo>
                  <a:pt x="6638" y="979570"/>
                </a:lnTo>
                <a:lnTo>
                  <a:pt x="11015" y="981717"/>
                </a:lnTo>
                <a:lnTo>
                  <a:pt x="1513493" y="981717"/>
                </a:lnTo>
                <a:lnTo>
                  <a:pt x="1517859" y="979570"/>
                </a:lnTo>
                <a:lnTo>
                  <a:pt x="1523524" y="972272"/>
                </a:lnTo>
                <a:lnTo>
                  <a:pt x="1524508" y="967487"/>
                </a:lnTo>
                <a:lnTo>
                  <a:pt x="1523346" y="963005"/>
                </a:lnTo>
                <a:lnTo>
                  <a:pt x="1520330" y="951780"/>
                </a:lnTo>
                <a:lnTo>
                  <a:pt x="35035" y="951780"/>
                </a:lnTo>
                <a:lnTo>
                  <a:pt x="56884" y="873237"/>
                </a:lnTo>
                <a:lnTo>
                  <a:pt x="79525" y="799358"/>
                </a:lnTo>
                <a:lnTo>
                  <a:pt x="102864" y="730002"/>
                </a:lnTo>
                <a:lnTo>
                  <a:pt x="126809" y="665027"/>
                </a:lnTo>
                <a:lnTo>
                  <a:pt x="151265" y="604288"/>
                </a:lnTo>
                <a:lnTo>
                  <a:pt x="176140" y="547644"/>
                </a:lnTo>
                <a:lnTo>
                  <a:pt x="201339" y="494952"/>
                </a:lnTo>
                <a:lnTo>
                  <a:pt x="226770" y="446070"/>
                </a:lnTo>
                <a:lnTo>
                  <a:pt x="252338" y="400854"/>
                </a:lnTo>
                <a:lnTo>
                  <a:pt x="277951" y="359162"/>
                </a:lnTo>
                <a:lnTo>
                  <a:pt x="303514" y="320852"/>
                </a:lnTo>
                <a:lnTo>
                  <a:pt x="328935" y="285780"/>
                </a:lnTo>
                <a:lnTo>
                  <a:pt x="354120" y="253805"/>
                </a:lnTo>
                <a:lnTo>
                  <a:pt x="378976" y="224782"/>
                </a:lnTo>
                <a:lnTo>
                  <a:pt x="427325" y="175027"/>
                </a:lnTo>
                <a:lnTo>
                  <a:pt x="473235" y="135374"/>
                </a:lnTo>
                <a:lnTo>
                  <a:pt x="565615" y="75877"/>
                </a:lnTo>
                <a:lnTo>
                  <a:pt x="628788" y="49341"/>
                </a:lnTo>
                <a:lnTo>
                  <a:pt x="682108" y="35503"/>
                </a:lnTo>
                <a:lnTo>
                  <a:pt x="723314" y="30451"/>
                </a:lnTo>
                <a:lnTo>
                  <a:pt x="774337" y="30305"/>
                </a:lnTo>
                <a:lnTo>
                  <a:pt x="774497" y="30291"/>
                </a:lnTo>
                <a:lnTo>
                  <a:pt x="928653" y="30291"/>
                </a:lnTo>
                <a:lnTo>
                  <a:pt x="910236" y="22354"/>
                </a:lnTo>
                <a:lnTo>
                  <a:pt x="855392" y="7176"/>
                </a:lnTo>
                <a:lnTo>
                  <a:pt x="814159" y="1275"/>
                </a:lnTo>
                <a:lnTo>
                  <a:pt x="762249" y="1275"/>
                </a:lnTo>
                <a:lnTo>
                  <a:pt x="744996" y="0"/>
                </a:lnTo>
                <a:close/>
              </a:path>
              <a:path w="1524635" h="982345">
                <a:moveTo>
                  <a:pt x="928653" y="30291"/>
                </a:moveTo>
                <a:lnTo>
                  <a:pt x="774497" y="30291"/>
                </a:lnTo>
                <a:lnTo>
                  <a:pt x="801185" y="30432"/>
                </a:lnTo>
                <a:lnTo>
                  <a:pt x="842449" y="35503"/>
                </a:lnTo>
                <a:lnTo>
                  <a:pt x="895765" y="49351"/>
                </a:lnTo>
                <a:lnTo>
                  <a:pt x="958887" y="75880"/>
                </a:lnTo>
                <a:lnTo>
                  <a:pt x="1029445" y="118979"/>
                </a:lnTo>
                <a:lnTo>
                  <a:pt x="1073858" y="154009"/>
                </a:lnTo>
                <a:lnTo>
                  <a:pt x="1121084" y="198571"/>
                </a:lnTo>
                <a:lnTo>
                  <a:pt x="1170375" y="253805"/>
                </a:lnTo>
                <a:lnTo>
                  <a:pt x="1195562" y="285780"/>
                </a:lnTo>
                <a:lnTo>
                  <a:pt x="1220984" y="320852"/>
                </a:lnTo>
                <a:lnTo>
                  <a:pt x="1246549" y="359162"/>
                </a:lnTo>
                <a:lnTo>
                  <a:pt x="1272162" y="400854"/>
                </a:lnTo>
                <a:lnTo>
                  <a:pt x="1297731" y="446070"/>
                </a:lnTo>
                <a:lnTo>
                  <a:pt x="1323162" y="494952"/>
                </a:lnTo>
                <a:lnTo>
                  <a:pt x="1348362" y="547644"/>
                </a:lnTo>
                <a:lnTo>
                  <a:pt x="1373236" y="604288"/>
                </a:lnTo>
                <a:lnTo>
                  <a:pt x="1397692" y="665027"/>
                </a:lnTo>
                <a:lnTo>
                  <a:pt x="1421636" y="730002"/>
                </a:lnTo>
                <a:lnTo>
                  <a:pt x="1444975" y="799358"/>
                </a:lnTo>
                <a:lnTo>
                  <a:pt x="1467615" y="873237"/>
                </a:lnTo>
                <a:lnTo>
                  <a:pt x="1489462" y="951780"/>
                </a:lnTo>
                <a:lnTo>
                  <a:pt x="1520330" y="951780"/>
                </a:lnTo>
                <a:lnTo>
                  <a:pt x="1506249" y="899378"/>
                </a:lnTo>
                <a:lnTo>
                  <a:pt x="1488411" y="837831"/>
                </a:lnTo>
                <a:lnTo>
                  <a:pt x="1469833" y="778370"/>
                </a:lnTo>
                <a:lnTo>
                  <a:pt x="1450521" y="721003"/>
                </a:lnTo>
                <a:lnTo>
                  <a:pt x="1430475" y="665735"/>
                </a:lnTo>
                <a:lnTo>
                  <a:pt x="1409701" y="612572"/>
                </a:lnTo>
                <a:lnTo>
                  <a:pt x="1388202" y="561520"/>
                </a:lnTo>
                <a:lnTo>
                  <a:pt x="1365981" y="512585"/>
                </a:lnTo>
                <a:lnTo>
                  <a:pt x="1343040" y="465774"/>
                </a:lnTo>
                <a:lnTo>
                  <a:pt x="1319385" y="421092"/>
                </a:lnTo>
                <a:lnTo>
                  <a:pt x="1295017" y="378546"/>
                </a:lnTo>
                <a:lnTo>
                  <a:pt x="1269941" y="338142"/>
                </a:lnTo>
                <a:lnTo>
                  <a:pt x="1244159" y="299885"/>
                </a:lnTo>
                <a:lnTo>
                  <a:pt x="1217675" y="263783"/>
                </a:lnTo>
                <a:lnTo>
                  <a:pt x="1190493" y="229840"/>
                </a:lnTo>
                <a:lnTo>
                  <a:pt x="1162615" y="198063"/>
                </a:lnTo>
                <a:lnTo>
                  <a:pt x="1134046" y="168458"/>
                </a:lnTo>
                <a:lnTo>
                  <a:pt x="1104788" y="141032"/>
                </a:lnTo>
                <a:lnTo>
                  <a:pt x="1074844" y="115790"/>
                </a:lnTo>
                <a:lnTo>
                  <a:pt x="1044219" y="92739"/>
                </a:lnTo>
                <a:lnTo>
                  <a:pt x="973811" y="49752"/>
                </a:lnTo>
                <a:lnTo>
                  <a:pt x="928653" y="30291"/>
                </a:lnTo>
                <a:close/>
              </a:path>
              <a:path w="1524635" h="982345">
                <a:moveTo>
                  <a:pt x="774337" y="30305"/>
                </a:moveTo>
                <a:lnTo>
                  <a:pt x="750006" y="30305"/>
                </a:lnTo>
                <a:lnTo>
                  <a:pt x="759819" y="31180"/>
                </a:lnTo>
                <a:lnTo>
                  <a:pt x="761400" y="31432"/>
                </a:lnTo>
                <a:lnTo>
                  <a:pt x="763076" y="31432"/>
                </a:lnTo>
                <a:lnTo>
                  <a:pt x="764688" y="31180"/>
                </a:lnTo>
                <a:lnTo>
                  <a:pt x="774337" y="30305"/>
                </a:lnTo>
                <a:close/>
              </a:path>
              <a:path w="1524635" h="982345">
                <a:moveTo>
                  <a:pt x="779500" y="5"/>
                </a:moveTo>
                <a:lnTo>
                  <a:pt x="762249" y="1275"/>
                </a:lnTo>
                <a:lnTo>
                  <a:pt x="814159" y="1275"/>
                </a:lnTo>
                <a:lnTo>
                  <a:pt x="811181" y="849"/>
                </a:lnTo>
                <a:lnTo>
                  <a:pt x="779500" y="5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9291" y="10796525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9283" y="10796530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4">
                <a:moveTo>
                  <a:pt x="0" y="0"/>
                </a:moveTo>
                <a:lnTo>
                  <a:pt x="0" y="497052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44834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44839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00377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00374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55921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5591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11460" y="10267693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6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11463" y="10267687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274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67003" y="10267693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8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67008" y="10267687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5895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22543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22553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78091" y="1042766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78088" y="10427672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91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33630" y="1081430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33633" y="10814309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273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11455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50491" y="1118390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1455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74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950487" y="11183894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5">
                <a:moveTo>
                  <a:pt x="0" y="0"/>
                </a:moveTo>
                <a:lnTo>
                  <a:pt x="66098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25410" y="10969851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25416" y="10969849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89">
                <a:moveTo>
                  <a:pt x="0" y="0"/>
                </a:moveTo>
                <a:lnTo>
                  <a:pt x="1342105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9291" y="10755796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4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89278" y="10755793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56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49844" y="10541732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19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49842" y="10541747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07" y="0"/>
                </a:lnTo>
              </a:path>
            </a:pathLst>
          </a:custGeom>
          <a:ln w="29936">
            <a:solidFill>
              <a:srgbClr val="EF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23390" y="9791460"/>
            <a:ext cx="1576705" cy="1502410"/>
          </a:xfrm>
          <a:custGeom>
            <a:avLst/>
            <a:gdLst/>
            <a:ahLst/>
            <a:cxnLst/>
            <a:rect l="l" t="t" r="r" b="b"/>
            <a:pathLst>
              <a:path w="1576704" h="1502409">
                <a:moveTo>
                  <a:pt x="490786" y="0"/>
                </a:moveTo>
                <a:lnTo>
                  <a:pt x="309601" y="140525"/>
                </a:lnTo>
                <a:lnTo>
                  <a:pt x="170633" y="595429"/>
                </a:lnTo>
                <a:lnTo>
                  <a:pt x="0" y="1502117"/>
                </a:lnTo>
                <a:lnTo>
                  <a:pt x="41475" y="1502117"/>
                </a:lnTo>
                <a:lnTo>
                  <a:pt x="270615" y="918667"/>
                </a:lnTo>
                <a:lnTo>
                  <a:pt x="514759" y="640318"/>
                </a:lnTo>
                <a:lnTo>
                  <a:pt x="708909" y="555283"/>
                </a:lnTo>
                <a:lnTo>
                  <a:pt x="788070" y="551780"/>
                </a:lnTo>
                <a:lnTo>
                  <a:pt x="1069715" y="521247"/>
                </a:lnTo>
                <a:lnTo>
                  <a:pt x="1280936" y="521247"/>
                </a:lnTo>
                <a:lnTo>
                  <a:pt x="1076558" y="180090"/>
                </a:lnTo>
                <a:lnTo>
                  <a:pt x="871626" y="44509"/>
                </a:lnTo>
                <a:lnTo>
                  <a:pt x="788070" y="36445"/>
                </a:lnTo>
                <a:lnTo>
                  <a:pt x="490786" y="0"/>
                </a:lnTo>
                <a:close/>
              </a:path>
              <a:path w="1576704" h="1502409">
                <a:moveTo>
                  <a:pt x="1280936" y="521247"/>
                </a:moveTo>
                <a:lnTo>
                  <a:pt x="1069715" y="521247"/>
                </a:lnTo>
                <a:lnTo>
                  <a:pt x="1241367" y="610063"/>
                </a:lnTo>
                <a:lnTo>
                  <a:pt x="1373020" y="907322"/>
                </a:lnTo>
                <a:lnTo>
                  <a:pt x="1534665" y="1502117"/>
                </a:lnTo>
                <a:lnTo>
                  <a:pt x="1576140" y="1502117"/>
                </a:lnTo>
                <a:lnTo>
                  <a:pt x="1334264" y="610266"/>
                </a:lnTo>
                <a:lnTo>
                  <a:pt x="1280936" y="521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07873" y="9822644"/>
            <a:ext cx="1607820" cy="1485900"/>
          </a:xfrm>
          <a:custGeom>
            <a:avLst/>
            <a:gdLst/>
            <a:ahLst/>
            <a:cxnLst/>
            <a:rect l="l" t="t" r="r" b="b"/>
            <a:pathLst>
              <a:path w="1607820" h="1485900">
                <a:moveTo>
                  <a:pt x="869762" y="0"/>
                </a:moveTo>
                <a:lnTo>
                  <a:pt x="737419" y="0"/>
                </a:lnTo>
                <a:lnTo>
                  <a:pt x="677756" y="12700"/>
                </a:lnTo>
                <a:lnTo>
                  <a:pt x="604578" y="63500"/>
                </a:lnTo>
                <a:lnTo>
                  <a:pt x="587339" y="76200"/>
                </a:lnTo>
                <a:lnTo>
                  <a:pt x="569714" y="88900"/>
                </a:lnTo>
                <a:lnTo>
                  <a:pt x="551732" y="101600"/>
                </a:lnTo>
                <a:lnTo>
                  <a:pt x="533420" y="114300"/>
                </a:lnTo>
                <a:lnTo>
                  <a:pt x="514808" y="139700"/>
                </a:lnTo>
                <a:lnTo>
                  <a:pt x="495922" y="152400"/>
                </a:lnTo>
                <a:lnTo>
                  <a:pt x="476791" y="177800"/>
                </a:lnTo>
                <a:lnTo>
                  <a:pt x="457443" y="203200"/>
                </a:lnTo>
                <a:lnTo>
                  <a:pt x="437905" y="228600"/>
                </a:lnTo>
                <a:lnTo>
                  <a:pt x="418207" y="254000"/>
                </a:lnTo>
                <a:lnTo>
                  <a:pt x="378438" y="304800"/>
                </a:lnTo>
                <a:lnTo>
                  <a:pt x="278158" y="495300"/>
                </a:lnTo>
                <a:lnTo>
                  <a:pt x="258178" y="546100"/>
                </a:lnTo>
                <a:lnTo>
                  <a:pt x="238290" y="596900"/>
                </a:lnTo>
                <a:lnTo>
                  <a:pt x="218521" y="647700"/>
                </a:lnTo>
                <a:lnTo>
                  <a:pt x="198899" y="698500"/>
                </a:lnTo>
                <a:lnTo>
                  <a:pt x="179452" y="749300"/>
                </a:lnTo>
                <a:lnTo>
                  <a:pt x="160208" y="812800"/>
                </a:lnTo>
                <a:lnTo>
                  <a:pt x="141195" y="876300"/>
                </a:lnTo>
                <a:lnTo>
                  <a:pt x="122441" y="939800"/>
                </a:lnTo>
                <a:lnTo>
                  <a:pt x="103975" y="1003300"/>
                </a:lnTo>
                <a:lnTo>
                  <a:pt x="85823" y="1066800"/>
                </a:lnTo>
                <a:lnTo>
                  <a:pt x="68015" y="1143000"/>
                </a:lnTo>
                <a:lnTo>
                  <a:pt x="50578" y="1219200"/>
                </a:lnTo>
                <a:lnTo>
                  <a:pt x="33540" y="1308100"/>
                </a:lnTo>
                <a:lnTo>
                  <a:pt x="16930" y="1384300"/>
                </a:lnTo>
                <a:lnTo>
                  <a:pt x="774" y="1473200"/>
                </a:lnTo>
                <a:lnTo>
                  <a:pt x="0" y="1473200"/>
                </a:lnTo>
                <a:lnTo>
                  <a:pt x="1183" y="1485900"/>
                </a:lnTo>
                <a:lnTo>
                  <a:pt x="71474" y="1485900"/>
                </a:lnTo>
                <a:lnTo>
                  <a:pt x="78409" y="1460500"/>
                </a:lnTo>
                <a:lnTo>
                  <a:pt x="33423" y="1460500"/>
                </a:lnTo>
                <a:lnTo>
                  <a:pt x="49845" y="1371600"/>
                </a:lnTo>
                <a:lnTo>
                  <a:pt x="66713" y="1295400"/>
                </a:lnTo>
                <a:lnTo>
                  <a:pt x="83997" y="1206500"/>
                </a:lnTo>
                <a:lnTo>
                  <a:pt x="101668" y="1130300"/>
                </a:lnTo>
                <a:lnTo>
                  <a:pt x="119696" y="1066800"/>
                </a:lnTo>
                <a:lnTo>
                  <a:pt x="138054" y="990600"/>
                </a:lnTo>
                <a:lnTo>
                  <a:pt x="156711" y="927100"/>
                </a:lnTo>
                <a:lnTo>
                  <a:pt x="175640" y="863600"/>
                </a:lnTo>
                <a:lnTo>
                  <a:pt x="194810" y="800100"/>
                </a:lnTo>
                <a:lnTo>
                  <a:pt x="214194" y="736600"/>
                </a:lnTo>
                <a:lnTo>
                  <a:pt x="233761" y="685800"/>
                </a:lnTo>
                <a:lnTo>
                  <a:pt x="253483" y="635000"/>
                </a:lnTo>
                <a:lnTo>
                  <a:pt x="273331" y="584200"/>
                </a:lnTo>
                <a:lnTo>
                  <a:pt x="293276" y="533400"/>
                </a:lnTo>
                <a:lnTo>
                  <a:pt x="393439" y="342900"/>
                </a:lnTo>
                <a:lnTo>
                  <a:pt x="413356" y="304800"/>
                </a:lnTo>
                <a:lnTo>
                  <a:pt x="452843" y="254000"/>
                </a:lnTo>
                <a:lnTo>
                  <a:pt x="472355" y="228600"/>
                </a:lnTo>
                <a:lnTo>
                  <a:pt x="491674" y="203200"/>
                </a:lnTo>
                <a:lnTo>
                  <a:pt x="510770" y="177800"/>
                </a:lnTo>
                <a:lnTo>
                  <a:pt x="529615" y="165100"/>
                </a:lnTo>
                <a:lnTo>
                  <a:pt x="548181" y="139700"/>
                </a:lnTo>
                <a:lnTo>
                  <a:pt x="566436" y="127000"/>
                </a:lnTo>
                <a:lnTo>
                  <a:pt x="584354" y="114300"/>
                </a:lnTo>
                <a:lnTo>
                  <a:pt x="601905" y="101600"/>
                </a:lnTo>
                <a:lnTo>
                  <a:pt x="619059" y="88900"/>
                </a:lnTo>
                <a:lnTo>
                  <a:pt x="692033" y="50800"/>
                </a:lnTo>
                <a:lnTo>
                  <a:pt x="749303" y="25400"/>
                </a:lnTo>
                <a:lnTo>
                  <a:pt x="947712" y="25400"/>
                </a:lnTo>
                <a:lnTo>
                  <a:pt x="929420" y="12700"/>
                </a:lnTo>
                <a:lnTo>
                  <a:pt x="869762" y="0"/>
                </a:lnTo>
                <a:close/>
              </a:path>
              <a:path w="1607820" h="1485900">
                <a:moveTo>
                  <a:pt x="983362" y="546100"/>
                </a:moveTo>
                <a:lnTo>
                  <a:pt x="883724" y="546100"/>
                </a:lnTo>
                <a:lnTo>
                  <a:pt x="937077" y="558800"/>
                </a:lnTo>
                <a:lnTo>
                  <a:pt x="1000218" y="584200"/>
                </a:lnTo>
                <a:lnTo>
                  <a:pt x="1070784" y="635000"/>
                </a:lnTo>
                <a:lnTo>
                  <a:pt x="1091736" y="647700"/>
                </a:lnTo>
                <a:lnTo>
                  <a:pt x="1113429" y="660400"/>
                </a:lnTo>
                <a:lnTo>
                  <a:pt x="1135778" y="685800"/>
                </a:lnTo>
                <a:lnTo>
                  <a:pt x="1158701" y="711200"/>
                </a:lnTo>
                <a:lnTo>
                  <a:pt x="1182115" y="723900"/>
                </a:lnTo>
                <a:lnTo>
                  <a:pt x="1205936" y="762000"/>
                </a:lnTo>
                <a:lnTo>
                  <a:pt x="1230082" y="787400"/>
                </a:lnTo>
                <a:lnTo>
                  <a:pt x="1254469" y="825500"/>
                </a:lnTo>
                <a:lnTo>
                  <a:pt x="1279014" y="850900"/>
                </a:lnTo>
                <a:lnTo>
                  <a:pt x="1303635" y="889000"/>
                </a:lnTo>
                <a:lnTo>
                  <a:pt x="1328248" y="939800"/>
                </a:lnTo>
                <a:lnTo>
                  <a:pt x="1352770" y="977900"/>
                </a:lnTo>
                <a:lnTo>
                  <a:pt x="1377118" y="1028700"/>
                </a:lnTo>
                <a:lnTo>
                  <a:pt x="1401209" y="1079500"/>
                </a:lnTo>
                <a:lnTo>
                  <a:pt x="1424959" y="1143000"/>
                </a:lnTo>
                <a:lnTo>
                  <a:pt x="1448287" y="1193800"/>
                </a:lnTo>
                <a:lnTo>
                  <a:pt x="1471108" y="1270000"/>
                </a:lnTo>
                <a:lnTo>
                  <a:pt x="1493339" y="1333500"/>
                </a:lnTo>
                <a:lnTo>
                  <a:pt x="1514898" y="1409700"/>
                </a:lnTo>
                <a:lnTo>
                  <a:pt x="1535701" y="1485900"/>
                </a:lnTo>
                <a:lnTo>
                  <a:pt x="1606003" y="1485900"/>
                </a:lnTo>
                <a:lnTo>
                  <a:pt x="1607197" y="1473200"/>
                </a:lnTo>
                <a:lnTo>
                  <a:pt x="1606411" y="1473200"/>
                </a:lnTo>
                <a:lnTo>
                  <a:pt x="1604103" y="1460500"/>
                </a:lnTo>
                <a:lnTo>
                  <a:pt x="1561763" y="1460500"/>
                </a:lnTo>
                <a:lnTo>
                  <a:pt x="1544691" y="1397000"/>
                </a:lnTo>
                <a:lnTo>
                  <a:pt x="1526890" y="1333500"/>
                </a:lnTo>
                <a:lnTo>
                  <a:pt x="1508363" y="1282700"/>
                </a:lnTo>
                <a:lnTo>
                  <a:pt x="1489113" y="1219200"/>
                </a:lnTo>
                <a:lnTo>
                  <a:pt x="1469145" y="1168400"/>
                </a:lnTo>
                <a:lnTo>
                  <a:pt x="1448461" y="1117600"/>
                </a:lnTo>
                <a:lnTo>
                  <a:pt x="1427064" y="1066800"/>
                </a:lnTo>
                <a:lnTo>
                  <a:pt x="1404958" y="1016000"/>
                </a:lnTo>
                <a:lnTo>
                  <a:pt x="1382146" y="977900"/>
                </a:lnTo>
                <a:lnTo>
                  <a:pt x="1358631" y="927100"/>
                </a:lnTo>
                <a:lnTo>
                  <a:pt x="1334417" y="889000"/>
                </a:lnTo>
                <a:lnTo>
                  <a:pt x="1309507" y="850900"/>
                </a:lnTo>
                <a:lnTo>
                  <a:pt x="1283903" y="812800"/>
                </a:lnTo>
                <a:lnTo>
                  <a:pt x="1257611" y="774700"/>
                </a:lnTo>
                <a:lnTo>
                  <a:pt x="1230632" y="736600"/>
                </a:lnTo>
                <a:lnTo>
                  <a:pt x="1202970" y="711200"/>
                </a:lnTo>
                <a:lnTo>
                  <a:pt x="1174628" y="673100"/>
                </a:lnTo>
                <a:lnTo>
                  <a:pt x="1145610" y="647700"/>
                </a:lnTo>
                <a:lnTo>
                  <a:pt x="1115919" y="622300"/>
                </a:lnTo>
                <a:lnTo>
                  <a:pt x="1085558" y="609600"/>
                </a:lnTo>
                <a:lnTo>
                  <a:pt x="1015150" y="558800"/>
                </a:lnTo>
                <a:lnTo>
                  <a:pt x="983362" y="546100"/>
                </a:lnTo>
                <a:close/>
              </a:path>
              <a:path w="1607820" h="1485900">
                <a:moveTo>
                  <a:pt x="852520" y="508000"/>
                </a:moveTo>
                <a:lnTo>
                  <a:pt x="754651" y="508000"/>
                </a:lnTo>
                <a:lnTo>
                  <a:pt x="710436" y="520700"/>
                </a:lnTo>
                <a:lnTo>
                  <a:pt x="655591" y="533400"/>
                </a:lnTo>
                <a:lnTo>
                  <a:pt x="592018" y="558800"/>
                </a:lnTo>
                <a:lnTo>
                  <a:pt x="521617" y="609600"/>
                </a:lnTo>
                <a:lnTo>
                  <a:pt x="491256" y="622300"/>
                </a:lnTo>
                <a:lnTo>
                  <a:pt x="461565" y="647700"/>
                </a:lnTo>
                <a:lnTo>
                  <a:pt x="432547" y="673100"/>
                </a:lnTo>
                <a:lnTo>
                  <a:pt x="404205" y="711200"/>
                </a:lnTo>
                <a:lnTo>
                  <a:pt x="376543" y="736600"/>
                </a:lnTo>
                <a:lnTo>
                  <a:pt x="349564" y="774700"/>
                </a:lnTo>
                <a:lnTo>
                  <a:pt x="323272" y="812800"/>
                </a:lnTo>
                <a:lnTo>
                  <a:pt x="297669" y="850900"/>
                </a:lnTo>
                <a:lnTo>
                  <a:pt x="272758" y="889000"/>
                </a:lnTo>
                <a:lnTo>
                  <a:pt x="248544" y="927100"/>
                </a:lnTo>
                <a:lnTo>
                  <a:pt x="225030" y="977900"/>
                </a:lnTo>
                <a:lnTo>
                  <a:pt x="202218" y="1016000"/>
                </a:lnTo>
                <a:lnTo>
                  <a:pt x="180111" y="1066800"/>
                </a:lnTo>
                <a:lnTo>
                  <a:pt x="158715" y="1117600"/>
                </a:lnTo>
                <a:lnTo>
                  <a:pt x="138030" y="1168400"/>
                </a:lnTo>
                <a:lnTo>
                  <a:pt x="118062" y="1219200"/>
                </a:lnTo>
                <a:lnTo>
                  <a:pt x="98812" y="1282700"/>
                </a:lnTo>
                <a:lnTo>
                  <a:pt x="80285" y="1333500"/>
                </a:lnTo>
                <a:lnTo>
                  <a:pt x="62484" y="1397000"/>
                </a:lnTo>
                <a:lnTo>
                  <a:pt x="45412" y="1460500"/>
                </a:lnTo>
                <a:lnTo>
                  <a:pt x="78409" y="1460500"/>
                </a:lnTo>
                <a:lnTo>
                  <a:pt x="92278" y="1409700"/>
                </a:lnTo>
                <a:lnTo>
                  <a:pt x="113839" y="1333500"/>
                </a:lnTo>
                <a:lnTo>
                  <a:pt x="136071" y="1270000"/>
                </a:lnTo>
                <a:lnTo>
                  <a:pt x="158892" y="1193800"/>
                </a:lnTo>
                <a:lnTo>
                  <a:pt x="182220" y="1143000"/>
                </a:lnTo>
                <a:lnTo>
                  <a:pt x="205971" y="1079500"/>
                </a:lnTo>
                <a:lnTo>
                  <a:pt x="230061" y="1028700"/>
                </a:lnTo>
                <a:lnTo>
                  <a:pt x="254409" y="977900"/>
                </a:lnTo>
                <a:lnTo>
                  <a:pt x="278930" y="939800"/>
                </a:lnTo>
                <a:lnTo>
                  <a:pt x="303543" y="889000"/>
                </a:lnTo>
                <a:lnTo>
                  <a:pt x="328162" y="850900"/>
                </a:lnTo>
                <a:lnTo>
                  <a:pt x="352707" y="825500"/>
                </a:lnTo>
                <a:lnTo>
                  <a:pt x="377093" y="787400"/>
                </a:lnTo>
                <a:lnTo>
                  <a:pt x="401238" y="762000"/>
                </a:lnTo>
                <a:lnTo>
                  <a:pt x="425058" y="723900"/>
                </a:lnTo>
                <a:lnTo>
                  <a:pt x="448470" y="711200"/>
                </a:lnTo>
                <a:lnTo>
                  <a:pt x="471391" y="685800"/>
                </a:lnTo>
                <a:lnTo>
                  <a:pt x="493739" y="660400"/>
                </a:lnTo>
                <a:lnTo>
                  <a:pt x="515430" y="647700"/>
                </a:lnTo>
                <a:lnTo>
                  <a:pt x="536381" y="635000"/>
                </a:lnTo>
                <a:lnTo>
                  <a:pt x="606946" y="584200"/>
                </a:lnTo>
                <a:lnTo>
                  <a:pt x="670084" y="558800"/>
                </a:lnTo>
                <a:lnTo>
                  <a:pt x="723433" y="546100"/>
                </a:lnTo>
                <a:lnTo>
                  <a:pt x="983362" y="546100"/>
                </a:lnTo>
                <a:lnTo>
                  <a:pt x="951575" y="533400"/>
                </a:lnTo>
                <a:lnTo>
                  <a:pt x="896731" y="520700"/>
                </a:lnTo>
                <a:lnTo>
                  <a:pt x="852520" y="508000"/>
                </a:lnTo>
                <a:close/>
              </a:path>
              <a:path w="1607820" h="1485900">
                <a:moveTo>
                  <a:pt x="947712" y="25400"/>
                </a:moveTo>
                <a:lnTo>
                  <a:pt x="857875" y="25400"/>
                </a:lnTo>
                <a:lnTo>
                  <a:pt x="915144" y="50800"/>
                </a:lnTo>
                <a:lnTo>
                  <a:pt x="988116" y="88900"/>
                </a:lnTo>
                <a:lnTo>
                  <a:pt x="1005270" y="101600"/>
                </a:lnTo>
                <a:lnTo>
                  <a:pt x="1022821" y="114300"/>
                </a:lnTo>
                <a:lnTo>
                  <a:pt x="1040739" y="127000"/>
                </a:lnTo>
                <a:lnTo>
                  <a:pt x="1058995" y="139700"/>
                </a:lnTo>
                <a:lnTo>
                  <a:pt x="1077560" y="165100"/>
                </a:lnTo>
                <a:lnTo>
                  <a:pt x="1096405" y="177800"/>
                </a:lnTo>
                <a:lnTo>
                  <a:pt x="1115502" y="203200"/>
                </a:lnTo>
                <a:lnTo>
                  <a:pt x="1134820" y="228600"/>
                </a:lnTo>
                <a:lnTo>
                  <a:pt x="1154332" y="254000"/>
                </a:lnTo>
                <a:lnTo>
                  <a:pt x="1193819" y="304800"/>
                </a:lnTo>
                <a:lnTo>
                  <a:pt x="1213737" y="342900"/>
                </a:lnTo>
                <a:lnTo>
                  <a:pt x="1313901" y="533400"/>
                </a:lnTo>
                <a:lnTo>
                  <a:pt x="1333846" y="584200"/>
                </a:lnTo>
                <a:lnTo>
                  <a:pt x="1353695" y="635000"/>
                </a:lnTo>
                <a:lnTo>
                  <a:pt x="1373417" y="685800"/>
                </a:lnTo>
                <a:lnTo>
                  <a:pt x="1392985" y="736600"/>
                </a:lnTo>
                <a:lnTo>
                  <a:pt x="1412369" y="800100"/>
                </a:lnTo>
                <a:lnTo>
                  <a:pt x="1431540" y="863600"/>
                </a:lnTo>
                <a:lnTo>
                  <a:pt x="1450469" y="927100"/>
                </a:lnTo>
                <a:lnTo>
                  <a:pt x="1469127" y="990600"/>
                </a:lnTo>
                <a:lnTo>
                  <a:pt x="1487485" y="1066800"/>
                </a:lnTo>
                <a:lnTo>
                  <a:pt x="1505514" y="1130300"/>
                </a:lnTo>
                <a:lnTo>
                  <a:pt x="1523186" y="1206500"/>
                </a:lnTo>
                <a:lnTo>
                  <a:pt x="1540471" y="1295400"/>
                </a:lnTo>
                <a:lnTo>
                  <a:pt x="1557339" y="1371600"/>
                </a:lnTo>
                <a:lnTo>
                  <a:pt x="1573763" y="1460500"/>
                </a:lnTo>
                <a:lnTo>
                  <a:pt x="1604103" y="1460500"/>
                </a:lnTo>
                <a:lnTo>
                  <a:pt x="1590256" y="1384300"/>
                </a:lnTo>
                <a:lnTo>
                  <a:pt x="1573645" y="1308100"/>
                </a:lnTo>
                <a:lnTo>
                  <a:pt x="1556608" y="1219200"/>
                </a:lnTo>
                <a:lnTo>
                  <a:pt x="1539170" y="1143000"/>
                </a:lnTo>
                <a:lnTo>
                  <a:pt x="1521362" y="1066800"/>
                </a:lnTo>
                <a:lnTo>
                  <a:pt x="1503211" y="1003300"/>
                </a:lnTo>
                <a:lnTo>
                  <a:pt x="1484744" y="939800"/>
                </a:lnTo>
                <a:lnTo>
                  <a:pt x="1465990" y="876300"/>
                </a:lnTo>
                <a:lnTo>
                  <a:pt x="1446977" y="812800"/>
                </a:lnTo>
                <a:lnTo>
                  <a:pt x="1427733" y="749300"/>
                </a:lnTo>
                <a:lnTo>
                  <a:pt x="1408286" y="698500"/>
                </a:lnTo>
                <a:lnTo>
                  <a:pt x="1388663" y="647700"/>
                </a:lnTo>
                <a:lnTo>
                  <a:pt x="1368894" y="596900"/>
                </a:lnTo>
                <a:lnTo>
                  <a:pt x="1349005" y="546100"/>
                </a:lnTo>
                <a:lnTo>
                  <a:pt x="1329026" y="495300"/>
                </a:lnTo>
                <a:lnTo>
                  <a:pt x="1228742" y="304800"/>
                </a:lnTo>
                <a:lnTo>
                  <a:pt x="1188972" y="254000"/>
                </a:lnTo>
                <a:lnTo>
                  <a:pt x="1169273" y="228600"/>
                </a:lnTo>
                <a:lnTo>
                  <a:pt x="1149734" y="203200"/>
                </a:lnTo>
                <a:lnTo>
                  <a:pt x="1130385" y="177800"/>
                </a:lnTo>
                <a:lnTo>
                  <a:pt x="1111252" y="152400"/>
                </a:lnTo>
                <a:lnTo>
                  <a:pt x="1092365" y="139700"/>
                </a:lnTo>
                <a:lnTo>
                  <a:pt x="1073751" y="114300"/>
                </a:lnTo>
                <a:lnTo>
                  <a:pt x="1055438" y="101600"/>
                </a:lnTo>
                <a:lnTo>
                  <a:pt x="1037455" y="88900"/>
                </a:lnTo>
                <a:lnTo>
                  <a:pt x="1019828" y="76200"/>
                </a:lnTo>
                <a:lnTo>
                  <a:pt x="1002587" y="63500"/>
                </a:lnTo>
                <a:lnTo>
                  <a:pt x="947712" y="25400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11472" y="11040962"/>
            <a:ext cx="200025" cy="252729"/>
          </a:xfrm>
          <a:custGeom>
            <a:avLst/>
            <a:gdLst/>
            <a:ahLst/>
            <a:cxnLst/>
            <a:rect l="l" t="t" r="r" b="b"/>
            <a:pathLst>
              <a:path w="200025" h="252729">
                <a:moveTo>
                  <a:pt x="199983" y="252620"/>
                </a:moveTo>
                <a:lnTo>
                  <a:pt x="0" y="252620"/>
                </a:lnTo>
                <a:lnTo>
                  <a:pt x="0" y="0"/>
                </a:lnTo>
                <a:lnTo>
                  <a:pt x="199983" y="0"/>
                </a:lnTo>
                <a:lnTo>
                  <a:pt x="199983" y="252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96498" y="11025989"/>
            <a:ext cx="230504" cy="282575"/>
          </a:xfrm>
          <a:custGeom>
            <a:avLst/>
            <a:gdLst/>
            <a:ahLst/>
            <a:cxnLst/>
            <a:rect l="l" t="t" r="r" b="b"/>
            <a:pathLst>
              <a:path w="230504" h="282575">
                <a:moveTo>
                  <a:pt x="223218" y="0"/>
                </a:moveTo>
                <a:lnTo>
                  <a:pt x="6701" y="0"/>
                </a:lnTo>
                <a:lnTo>
                  <a:pt x="0" y="6701"/>
                </a:lnTo>
                <a:lnTo>
                  <a:pt x="0" y="275855"/>
                </a:lnTo>
                <a:lnTo>
                  <a:pt x="6701" y="282567"/>
                </a:lnTo>
                <a:lnTo>
                  <a:pt x="223218" y="282567"/>
                </a:lnTo>
                <a:lnTo>
                  <a:pt x="229919" y="275855"/>
                </a:lnTo>
                <a:lnTo>
                  <a:pt x="229919" y="252620"/>
                </a:lnTo>
                <a:lnTo>
                  <a:pt x="29946" y="252620"/>
                </a:lnTo>
                <a:lnTo>
                  <a:pt x="29946" y="29946"/>
                </a:lnTo>
                <a:lnTo>
                  <a:pt x="229919" y="29946"/>
                </a:lnTo>
                <a:lnTo>
                  <a:pt x="229919" y="6701"/>
                </a:lnTo>
                <a:lnTo>
                  <a:pt x="223218" y="0"/>
                </a:lnTo>
                <a:close/>
              </a:path>
              <a:path w="230504" h="282575">
                <a:moveTo>
                  <a:pt x="229919" y="29946"/>
                </a:moveTo>
                <a:lnTo>
                  <a:pt x="199983" y="29946"/>
                </a:lnTo>
                <a:lnTo>
                  <a:pt x="199983" y="252620"/>
                </a:lnTo>
                <a:lnTo>
                  <a:pt x="229919" y="252620"/>
                </a:lnTo>
                <a:lnTo>
                  <a:pt x="229919" y="29946"/>
                </a:lnTo>
                <a:close/>
              </a:path>
            </a:pathLst>
          </a:custGeom>
          <a:solidFill>
            <a:srgbClr val="EF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5" name="Marcador de contenido 2">
            <a:extLst>
              <a:ext uri="{FF2B5EF4-FFF2-40B4-BE49-F238E27FC236}">
                <a16:creationId xmlns:a16="http://schemas.microsoft.com/office/drawing/2014/main" id="{1F00BF2C-C1D3-4B9D-A1D6-16977086C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689" y="1315719"/>
            <a:ext cx="10330354" cy="8951968"/>
          </a:xfrm>
          <a:prstGeom prst="rect">
            <a:avLst/>
          </a:prstGeom>
        </p:spPr>
      </p:pic>
      <p:pic>
        <p:nvPicPr>
          <p:cNvPr id="176" name="Marcador de contenido 6">
            <a:extLst>
              <a:ext uri="{FF2B5EF4-FFF2-40B4-BE49-F238E27FC236}">
                <a16:creationId xmlns:a16="http://schemas.microsoft.com/office/drawing/2014/main" id="{E365F9B0-56C6-4663-A3B2-2A2542CF3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037" y="1324648"/>
            <a:ext cx="10341077" cy="87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de lo ejercitado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83F0DA-32AF-45D8-BA36-9EBFA37C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54" y="2740599"/>
            <a:ext cx="12914825" cy="72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50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49275"/>
            <a:ext cx="20104099" cy="1008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GRACIAS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8545" y="10528875"/>
            <a:ext cx="28321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20" dirty="0">
                <a:solidFill>
                  <a:srgbClr val="5C6F7C"/>
                </a:solidFill>
                <a:latin typeface="Orbitron"/>
                <a:cs typeface="Orbitron"/>
              </a:rPr>
              <a:t>#CyberCamp19</a:t>
            </a:r>
            <a:endParaRPr sz="2600">
              <a:latin typeface="Orbitron"/>
              <a:cs typeface="Orbitron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8760763"/>
            <a:ext cx="2010410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450" b="1" spc="-5" dirty="0">
                <a:solidFill>
                  <a:schemeClr val="bg1"/>
                </a:solidFill>
                <a:latin typeface="Orbitron"/>
                <a:ea typeface="+mj-ea"/>
                <a:cs typeface="Orbitron"/>
              </a:rPr>
              <a:t>@</a:t>
            </a:r>
            <a:r>
              <a:rPr lang="es-ES" sz="6450" b="1" spc="-5" dirty="0" err="1">
                <a:solidFill>
                  <a:schemeClr val="bg1"/>
                </a:solidFill>
                <a:latin typeface="Orbitron"/>
                <a:ea typeface="+mj-ea"/>
                <a:cs typeface="Orbitron"/>
              </a:rPr>
              <a:t>CybercampES</a:t>
            </a:r>
            <a:endParaRPr lang="es-ES" sz="6450" b="1" spc="-5" dirty="0">
              <a:solidFill>
                <a:schemeClr val="bg1"/>
              </a:solidFill>
              <a:latin typeface="Orbitron"/>
              <a:ea typeface="+mj-ea"/>
              <a:cs typeface="Orbitr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622227"/>
            <a:ext cx="85115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$WHOAMI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74165" y="2054275"/>
            <a:ext cx="8511540" cy="8994129"/>
          </a:xfrm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15"/>
              </a:spcBef>
            </a:pPr>
            <a:r>
              <a:rPr lang="es-ES" spc="5" dirty="0"/>
              <a:t>Antonio Juanilla</a:t>
            </a:r>
          </a:p>
          <a:p>
            <a:pPr marL="527050" marR="7620" indent="-514350">
              <a:lnSpc>
                <a:spcPts val="3300"/>
              </a:lnSpc>
              <a:spcBef>
                <a:spcPts val="2055"/>
              </a:spcBef>
              <a:buFont typeface="+mj-lt"/>
              <a:buAutoNum type="arabicPeriod"/>
            </a:pPr>
            <a:r>
              <a:rPr lang="es-ES" sz="2950" spc="5" dirty="0">
                <a:solidFill>
                  <a:srgbClr val="5C6F7C"/>
                </a:solidFill>
              </a:rPr>
              <a:t>Autodidacta</a:t>
            </a:r>
          </a:p>
          <a:p>
            <a:pPr marL="527050" marR="7620" indent="-514350">
              <a:lnSpc>
                <a:spcPts val="3300"/>
              </a:lnSpc>
              <a:spcBef>
                <a:spcPts val="2055"/>
              </a:spcBef>
              <a:buFont typeface="+mj-lt"/>
              <a:buAutoNum type="arabicPeriod"/>
            </a:pPr>
            <a:r>
              <a:rPr lang="es-ES" sz="2950" spc="5" dirty="0">
                <a:solidFill>
                  <a:srgbClr val="5C6F7C"/>
                </a:solidFill>
              </a:rPr>
              <a:t>Desarrollador de Software</a:t>
            </a:r>
          </a:p>
          <a:p>
            <a:pPr marL="527050" marR="7620" indent="-514350">
              <a:lnSpc>
                <a:spcPts val="3300"/>
              </a:lnSpc>
              <a:spcBef>
                <a:spcPts val="2055"/>
              </a:spcBef>
              <a:buFont typeface="+mj-lt"/>
              <a:buAutoNum type="arabicPeriod"/>
            </a:pPr>
            <a:r>
              <a:rPr lang="es-ES" sz="2950" spc="5" dirty="0" err="1">
                <a:solidFill>
                  <a:srgbClr val="5C6F7C"/>
                </a:solidFill>
              </a:rPr>
              <a:t>SecDevOps</a:t>
            </a:r>
            <a:endParaRPr lang="es-ES" sz="2950" spc="5" dirty="0">
              <a:solidFill>
                <a:srgbClr val="5C6F7C"/>
              </a:solidFill>
            </a:endParaRPr>
          </a:p>
          <a:p>
            <a:pPr marL="527050" marR="7620" indent="-514350">
              <a:lnSpc>
                <a:spcPts val="3300"/>
              </a:lnSpc>
              <a:spcBef>
                <a:spcPts val="2055"/>
              </a:spcBef>
              <a:buFont typeface="+mj-lt"/>
              <a:buAutoNum type="arabicPeriod"/>
            </a:pPr>
            <a:r>
              <a:rPr lang="es-ES" sz="2950" spc="5" dirty="0">
                <a:solidFill>
                  <a:srgbClr val="5C6F7C"/>
                </a:solidFill>
              </a:rPr>
              <a:t>Co-Organizador de HackMadrid%27</a:t>
            </a:r>
          </a:p>
          <a:p>
            <a:pPr marL="527050" marR="7620" indent="-514350">
              <a:lnSpc>
                <a:spcPts val="3300"/>
              </a:lnSpc>
              <a:spcBef>
                <a:spcPts val="2055"/>
              </a:spcBef>
              <a:buFont typeface="+mj-lt"/>
              <a:buAutoNum type="arabicPeriod"/>
            </a:pPr>
            <a:r>
              <a:rPr lang="es-ES" sz="2950" spc="5" dirty="0">
                <a:solidFill>
                  <a:srgbClr val="5C6F7C"/>
                </a:solidFill>
              </a:rPr>
              <a:t>Miembro del equipo de </a:t>
            </a:r>
            <a:r>
              <a:rPr lang="es-ES" sz="2950" spc="5" dirty="0" err="1">
                <a:solidFill>
                  <a:srgbClr val="5C6F7C"/>
                </a:solidFill>
              </a:rPr>
              <a:t>FlagHunters</a:t>
            </a:r>
            <a:endParaRPr lang="es-ES" sz="2950" spc="5" dirty="0">
              <a:solidFill>
                <a:srgbClr val="5C6F7C"/>
              </a:solidFill>
            </a:endParaRPr>
          </a:p>
          <a:p>
            <a:pPr marL="527050" marR="7620" indent="-514350">
              <a:lnSpc>
                <a:spcPts val="3300"/>
              </a:lnSpc>
              <a:spcBef>
                <a:spcPts val="2055"/>
              </a:spcBef>
              <a:buFont typeface="+mj-lt"/>
              <a:buAutoNum type="arabicPeriod"/>
            </a:pPr>
            <a:r>
              <a:rPr lang="es-ES" sz="2950" spc="5" dirty="0">
                <a:solidFill>
                  <a:srgbClr val="5C6F7C"/>
                </a:solidFill>
              </a:rPr>
              <a:t>Amante del Hacking y la Seguridad informática</a:t>
            </a:r>
          </a:p>
          <a:p>
            <a:pPr marL="527050" marR="7620" indent="-514350">
              <a:lnSpc>
                <a:spcPts val="3300"/>
              </a:lnSpc>
              <a:spcBef>
                <a:spcPts val="2055"/>
              </a:spcBef>
              <a:buFont typeface="+mj-lt"/>
              <a:buAutoNum type="arabicPeriod"/>
            </a:pPr>
            <a:r>
              <a:rPr lang="es-ES" sz="2950" spc="5" dirty="0">
                <a:solidFill>
                  <a:srgbClr val="5C6F7C"/>
                </a:solidFill>
              </a:rPr>
              <a:t>Amante de la tecnología</a:t>
            </a:r>
          </a:p>
          <a:p>
            <a:pPr marL="527050" marR="7620" indent="-514350">
              <a:lnSpc>
                <a:spcPts val="3300"/>
              </a:lnSpc>
              <a:spcBef>
                <a:spcPts val="2055"/>
              </a:spcBef>
              <a:buFont typeface="+mj-lt"/>
              <a:buAutoNum type="arabicPeriod"/>
            </a:pPr>
            <a:r>
              <a:rPr lang="es-ES" sz="2950" spc="5" dirty="0">
                <a:solidFill>
                  <a:srgbClr val="5C6F7C"/>
                </a:solidFill>
              </a:rPr>
              <a:t>Defensor de la democratización de la tecnología la mejora de la sociedad</a:t>
            </a:r>
          </a:p>
          <a:p>
            <a:pPr marL="12700" marR="7620">
              <a:lnSpc>
                <a:spcPts val="3300"/>
              </a:lnSpc>
              <a:spcBef>
                <a:spcPts val="2055"/>
              </a:spcBef>
            </a:pPr>
            <a:r>
              <a:rPr lang="es-ES" sz="2950" b="1" spc="5" dirty="0">
                <a:solidFill>
                  <a:srgbClr val="5C6F7C"/>
                </a:solidFill>
              </a:rPr>
              <a:t>Redes</a:t>
            </a:r>
          </a:p>
          <a:p>
            <a:pPr marL="12700" marR="7620">
              <a:lnSpc>
                <a:spcPts val="3300"/>
              </a:lnSpc>
              <a:spcBef>
                <a:spcPts val="2055"/>
              </a:spcBef>
            </a:pPr>
            <a:r>
              <a:rPr lang="es-ES" sz="2950" spc="5" dirty="0" err="1">
                <a:solidFill>
                  <a:srgbClr val="5C6F7C"/>
                </a:solidFill>
              </a:rPr>
              <a:t>Instragram</a:t>
            </a:r>
            <a:r>
              <a:rPr lang="es-ES" sz="2950" spc="5" dirty="0">
                <a:solidFill>
                  <a:srgbClr val="5C6F7C"/>
                </a:solidFill>
              </a:rPr>
              <a:t>, Twitter, </a:t>
            </a:r>
            <a:r>
              <a:rPr lang="es-ES" sz="2950" spc="5" dirty="0" err="1">
                <a:solidFill>
                  <a:srgbClr val="5C6F7C"/>
                </a:solidFill>
              </a:rPr>
              <a:t>Telegram,Github</a:t>
            </a:r>
            <a:endParaRPr lang="es-ES" sz="2800" spc="5" dirty="0">
              <a:solidFill>
                <a:srgbClr val="5C6F7C"/>
              </a:solidFill>
            </a:endParaRPr>
          </a:p>
          <a:p>
            <a:pPr marL="12700" marR="7620">
              <a:lnSpc>
                <a:spcPts val="3300"/>
              </a:lnSpc>
              <a:spcBef>
                <a:spcPts val="2055"/>
              </a:spcBef>
            </a:pPr>
            <a:r>
              <a:rPr lang="es-ES" sz="2950" spc="5" dirty="0">
                <a:solidFill>
                  <a:srgbClr val="5C6F7C"/>
                </a:solidFill>
              </a:rPr>
              <a:t>@spectertj</a:t>
            </a:r>
            <a:endParaRPr lang="es-ES" sz="29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DFF4CD-B8B3-427A-ACFF-3E1BA8B2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338" y="2133912"/>
            <a:ext cx="5462290" cy="7336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470885" y="6273257"/>
            <a:ext cx="6766559" cy="0"/>
          </a:xfrm>
          <a:custGeom>
            <a:avLst/>
            <a:gdLst/>
            <a:ahLst/>
            <a:cxnLst/>
            <a:rect l="l" t="t" r="r" b="b"/>
            <a:pathLst>
              <a:path w="6766559">
                <a:moveTo>
                  <a:pt x="0" y="0"/>
                </a:moveTo>
                <a:lnTo>
                  <a:pt x="6766003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36888" y="625231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62797" y="5912008"/>
            <a:ext cx="1068040" cy="1486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2797" y="5912008"/>
            <a:ext cx="1068070" cy="1487170"/>
          </a:xfrm>
          <a:custGeom>
            <a:avLst/>
            <a:gdLst/>
            <a:ahLst/>
            <a:cxnLst/>
            <a:rect l="l" t="t" r="r" b="b"/>
            <a:pathLst>
              <a:path w="1068069" h="1487170">
                <a:moveTo>
                  <a:pt x="0" y="1486865"/>
                </a:moveTo>
                <a:lnTo>
                  <a:pt x="1068030" y="1486865"/>
                </a:lnTo>
                <a:lnTo>
                  <a:pt x="1068030" y="0"/>
                </a:lnTo>
                <a:lnTo>
                  <a:pt x="0" y="0"/>
                </a:lnTo>
                <a:lnTo>
                  <a:pt x="0" y="1486865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21942" y="2596779"/>
            <a:ext cx="922019" cy="4586605"/>
          </a:xfrm>
          <a:custGeom>
            <a:avLst/>
            <a:gdLst/>
            <a:ahLst/>
            <a:cxnLst/>
            <a:rect l="l" t="t" r="r" b="b"/>
            <a:pathLst>
              <a:path w="922019" h="4586605">
                <a:moveTo>
                  <a:pt x="0" y="4586247"/>
                </a:moveTo>
                <a:lnTo>
                  <a:pt x="921437" y="4586247"/>
                </a:lnTo>
                <a:lnTo>
                  <a:pt x="921437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01001" y="716208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 noGrp="1"/>
          </p:cNvSpPr>
          <p:nvPr>
            <p:ph type="ctrTitle"/>
          </p:nvPr>
        </p:nvSpPr>
        <p:spPr>
          <a:xfrm>
            <a:off x="18274255" y="2454275"/>
            <a:ext cx="1073150" cy="10304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ES" spc="5" dirty="0"/>
              <a:t>2</a:t>
            </a:r>
            <a:r>
              <a:rPr spc="5" dirty="0"/>
              <a:t>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10201821" y="3881314"/>
            <a:ext cx="9145584" cy="17132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s-ES" sz="5900" b="1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del agilismo</a:t>
            </a:r>
            <a:endParaRPr sz="5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0915" algn="ctr">
              <a:lnSpc>
                <a:spcPct val="100000"/>
              </a:lnSpc>
              <a:spcBef>
                <a:spcPts val="530"/>
              </a:spcBef>
            </a:pPr>
            <a:r>
              <a:rPr lang="es-ES" sz="4100" b="1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Juanilla(Specter)</a:t>
            </a:r>
            <a:endParaRPr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5309850" y="549275"/>
            <a:ext cx="3907099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0"/>
              </a:spcBef>
            </a:pP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#Cyb</a:t>
            </a:r>
            <a:r>
              <a:rPr sz="360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sz="3600" b="1" spc="-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600" b="1" spc="-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600" b="1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p19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32EA993-1CD8-495C-A3F5-254235DEC6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32" y="5912008"/>
            <a:ext cx="1125749" cy="15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del agilismo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74165" y="2488831"/>
            <a:ext cx="8511540" cy="776495"/>
          </a:xfrm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15"/>
              </a:spcBef>
            </a:pPr>
            <a:endParaRPr lang="es-ES" sz="295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CFEBA9-F3F2-4EC2-92F0-FF9E79D4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62" y="3784181"/>
            <a:ext cx="11170173" cy="62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470885" y="6273257"/>
            <a:ext cx="6766559" cy="0"/>
          </a:xfrm>
          <a:custGeom>
            <a:avLst/>
            <a:gdLst/>
            <a:ahLst/>
            <a:cxnLst/>
            <a:rect l="l" t="t" r="r" b="b"/>
            <a:pathLst>
              <a:path w="6766559">
                <a:moveTo>
                  <a:pt x="0" y="0"/>
                </a:moveTo>
                <a:lnTo>
                  <a:pt x="6766003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36888" y="625231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62797" y="5912008"/>
            <a:ext cx="1068040" cy="1486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2797" y="5912008"/>
            <a:ext cx="1068070" cy="1487170"/>
          </a:xfrm>
          <a:custGeom>
            <a:avLst/>
            <a:gdLst/>
            <a:ahLst/>
            <a:cxnLst/>
            <a:rect l="l" t="t" r="r" b="b"/>
            <a:pathLst>
              <a:path w="1068069" h="1487170">
                <a:moveTo>
                  <a:pt x="0" y="1486865"/>
                </a:moveTo>
                <a:lnTo>
                  <a:pt x="1068030" y="1486865"/>
                </a:lnTo>
                <a:lnTo>
                  <a:pt x="1068030" y="0"/>
                </a:lnTo>
                <a:lnTo>
                  <a:pt x="0" y="0"/>
                </a:lnTo>
                <a:lnTo>
                  <a:pt x="0" y="1486865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21942" y="2596779"/>
            <a:ext cx="922019" cy="4586605"/>
          </a:xfrm>
          <a:custGeom>
            <a:avLst/>
            <a:gdLst/>
            <a:ahLst/>
            <a:cxnLst/>
            <a:rect l="l" t="t" r="r" b="b"/>
            <a:pathLst>
              <a:path w="922019" h="4586605">
                <a:moveTo>
                  <a:pt x="0" y="4586247"/>
                </a:moveTo>
                <a:lnTo>
                  <a:pt x="921437" y="4586247"/>
                </a:lnTo>
                <a:lnTo>
                  <a:pt x="921437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01001" y="716208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 noGrp="1"/>
          </p:cNvSpPr>
          <p:nvPr>
            <p:ph type="ctrTitle"/>
          </p:nvPr>
        </p:nvSpPr>
        <p:spPr>
          <a:xfrm>
            <a:off x="18274255" y="2454275"/>
            <a:ext cx="1073150" cy="10304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ES" spc="5" dirty="0"/>
              <a:t>3</a:t>
            </a:r>
            <a:r>
              <a:rPr spc="5" dirty="0"/>
              <a:t>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10201821" y="3881314"/>
            <a:ext cx="9145584" cy="17132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s-ES" sz="5900" b="1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Transición</a:t>
            </a:r>
            <a:endParaRPr sz="5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0915" algn="ctr">
              <a:lnSpc>
                <a:spcPct val="100000"/>
              </a:lnSpc>
              <a:spcBef>
                <a:spcPts val="530"/>
              </a:spcBef>
            </a:pPr>
            <a:r>
              <a:rPr lang="es-ES" sz="4100" b="1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Juanilla(Specter)</a:t>
            </a:r>
            <a:endParaRPr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5309850" y="549275"/>
            <a:ext cx="3907099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0"/>
              </a:spcBef>
            </a:pP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#Cyb</a:t>
            </a:r>
            <a:r>
              <a:rPr sz="360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sz="3600" b="1" spc="-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600" b="1" spc="-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600" b="1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p19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1067296-EEAD-4B49-AFEA-0D2DFD0DF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32" y="5912008"/>
            <a:ext cx="1125749" cy="15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165" y="1935919"/>
            <a:ext cx="85115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950" spc="-10" dirty="0">
                <a:solidFill>
                  <a:srgbClr val="0054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Transición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74165" y="2488831"/>
            <a:ext cx="8511540" cy="776495"/>
          </a:xfrm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15"/>
              </a:spcBef>
            </a:pPr>
            <a:endParaRPr lang="es-ES" sz="2950" dirty="0"/>
          </a:p>
        </p:txBody>
      </p:sp>
      <p:pic>
        <p:nvPicPr>
          <p:cNvPr id="5" name="Marcador de posición de imagen 9">
            <a:extLst>
              <a:ext uri="{FF2B5EF4-FFF2-40B4-BE49-F238E27FC236}">
                <a16:creationId xmlns:a16="http://schemas.microsoft.com/office/drawing/2014/main" id="{9253DB00-4981-4711-8E6D-C946753EA00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-43" r="172"/>
          <a:stretch/>
        </p:blipFill>
        <p:spPr>
          <a:xfrm>
            <a:off x="4867474" y="1707065"/>
            <a:ext cx="9361040" cy="8916162"/>
          </a:xfrm>
          <a:prstGeom prst="round2DiagRect">
            <a:avLst>
              <a:gd name="adj1" fmla="val 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96269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470885" y="6273257"/>
            <a:ext cx="6766559" cy="0"/>
          </a:xfrm>
          <a:custGeom>
            <a:avLst/>
            <a:gdLst/>
            <a:ahLst/>
            <a:cxnLst/>
            <a:rect l="l" t="t" r="r" b="b"/>
            <a:pathLst>
              <a:path w="6766559">
                <a:moveTo>
                  <a:pt x="0" y="0"/>
                </a:moveTo>
                <a:lnTo>
                  <a:pt x="6766003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36888" y="625231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62797" y="5912008"/>
            <a:ext cx="1068040" cy="1486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2797" y="5912008"/>
            <a:ext cx="1068070" cy="1487170"/>
          </a:xfrm>
          <a:custGeom>
            <a:avLst/>
            <a:gdLst/>
            <a:ahLst/>
            <a:cxnLst/>
            <a:rect l="l" t="t" r="r" b="b"/>
            <a:pathLst>
              <a:path w="1068069" h="1487170">
                <a:moveTo>
                  <a:pt x="0" y="1486865"/>
                </a:moveTo>
                <a:lnTo>
                  <a:pt x="1068030" y="1486865"/>
                </a:lnTo>
                <a:lnTo>
                  <a:pt x="1068030" y="0"/>
                </a:lnTo>
                <a:lnTo>
                  <a:pt x="0" y="0"/>
                </a:lnTo>
                <a:lnTo>
                  <a:pt x="0" y="1486865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21942" y="2596779"/>
            <a:ext cx="922019" cy="4586605"/>
          </a:xfrm>
          <a:custGeom>
            <a:avLst/>
            <a:gdLst/>
            <a:ahLst/>
            <a:cxnLst/>
            <a:rect l="l" t="t" r="r" b="b"/>
            <a:pathLst>
              <a:path w="922019" h="4586605">
                <a:moveTo>
                  <a:pt x="0" y="4586247"/>
                </a:moveTo>
                <a:lnTo>
                  <a:pt x="921437" y="4586247"/>
                </a:lnTo>
                <a:lnTo>
                  <a:pt x="921437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01001" y="716208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0" y="0"/>
                </a:moveTo>
                <a:lnTo>
                  <a:pt x="41883" y="0"/>
                </a:lnTo>
                <a:lnTo>
                  <a:pt x="41883" y="41883"/>
                </a:lnTo>
                <a:lnTo>
                  <a:pt x="0" y="41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 noGrp="1"/>
          </p:cNvSpPr>
          <p:nvPr>
            <p:ph type="ctrTitle"/>
          </p:nvPr>
        </p:nvSpPr>
        <p:spPr>
          <a:xfrm>
            <a:off x="18274255" y="2454275"/>
            <a:ext cx="1073150" cy="10304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ES" spc="5" dirty="0"/>
              <a:t>4</a:t>
            </a:r>
            <a:r>
              <a:rPr spc="5" dirty="0"/>
              <a:t>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10201821" y="3881314"/>
            <a:ext cx="9145584" cy="17132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s-ES" sz="5900" b="1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SecDevOps</a:t>
            </a:r>
            <a:r>
              <a:rPr lang="es-ES" sz="5900" b="1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5900" b="1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DevSecOps</a:t>
            </a:r>
            <a:r>
              <a:rPr lang="es-ES" sz="5900" b="1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5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0915" algn="ctr">
              <a:lnSpc>
                <a:spcPct val="100000"/>
              </a:lnSpc>
              <a:spcBef>
                <a:spcPts val="530"/>
              </a:spcBef>
            </a:pPr>
            <a:r>
              <a:rPr lang="es-ES" sz="4100" b="1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Juanilla(Specter)</a:t>
            </a:r>
            <a:endParaRPr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5309850" y="549275"/>
            <a:ext cx="3907099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0"/>
              </a:spcBef>
            </a:pP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#Cyb</a:t>
            </a:r>
            <a:r>
              <a:rPr sz="360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6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sz="3600" b="1" spc="-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600" b="1" spc="-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600" b="1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p19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7BB24AA-8FB9-44BD-8E86-412286547C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32" y="5912008"/>
            <a:ext cx="1125749" cy="15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72E8FD27-E3F0-4BA4-B968-856C4FDD8199}" vid="{12FFEF21-356E-4BBE-91C4-1E83596226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CyberCamp19_plantilla</Template>
  <TotalTime>2551</TotalTime>
  <Words>278</Words>
  <Application>Microsoft Office PowerPoint</Application>
  <PresentationFormat>Personalizado</PresentationFormat>
  <Paragraphs>85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Opel Sans</vt:lpstr>
      <vt:lpstr>Orbitron</vt:lpstr>
      <vt:lpstr>Tema de Office</vt:lpstr>
      <vt:lpstr>Presentación de PowerPoint</vt:lpstr>
      <vt:lpstr>Índice</vt:lpstr>
      <vt:lpstr>1.</vt:lpstr>
      <vt:lpstr>$WHOAMI</vt:lpstr>
      <vt:lpstr>2.</vt:lpstr>
      <vt:lpstr>Flujo del agilismo</vt:lpstr>
      <vt:lpstr>3.</vt:lpstr>
      <vt:lpstr>Transición</vt:lpstr>
      <vt:lpstr>4.</vt:lpstr>
      <vt:lpstr>SecDevOps(DevSecOps)</vt:lpstr>
      <vt:lpstr>5.</vt:lpstr>
      <vt:lpstr>Cultura DevOps y contenerización</vt:lpstr>
      <vt:lpstr>6.</vt:lpstr>
      <vt:lpstr>Imágenes Usadas</vt:lpstr>
      <vt:lpstr>Gitea Jenkins Nginx Owasp/Sonarqube Traefik:v1.7 Portainer Swarmpit stefanprodan/swarmprom-grafana:5.3.4 ELK stack y filebeat:7.4.1</vt:lpstr>
      <vt:lpstr>Comandos iniciales</vt:lpstr>
      <vt:lpstr>Docker pull Docker ps -a Docker image ls Docker swarm init Docker stack deploy –c archivo.yml nombre de servicio Docker stack ps servicio Docker swarm join {token}</vt:lpstr>
      <vt:lpstr>Organización</vt:lpstr>
      <vt:lpstr>Organización</vt:lpstr>
      <vt:lpstr>Docker-compose.yml</vt:lpstr>
      <vt:lpstr>Pipeline</vt:lpstr>
      <vt:lpstr>Pipeline.yml</vt:lpstr>
      <vt:lpstr>Pipeline.yml</vt:lpstr>
      <vt:lpstr>Dockerfile</vt:lpstr>
      <vt:lpstr>Herramientas contenerizadas</vt:lpstr>
      <vt:lpstr> </vt:lpstr>
      <vt:lpstr>Traefik</vt:lpstr>
      <vt:lpstr>Portainer</vt:lpstr>
      <vt:lpstr>Swarmpit</vt:lpstr>
      <vt:lpstr>Grafana</vt:lpstr>
      <vt:lpstr>Sonarqube</vt:lpstr>
      <vt:lpstr>ELK stack</vt:lpstr>
      <vt:lpstr>Cloudflare como capa de seguridad</vt:lpstr>
      <vt:lpstr>Presentación de PowerPoint</vt:lpstr>
      <vt:lpstr>Presentación de PowerPoint</vt:lpstr>
      <vt:lpstr>Ejemplo de lo ejercitado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>CyberCamp19</dc:subject>
  <dc:creator>Toni J</dc:creator>
  <cp:lastModifiedBy>Toni J</cp:lastModifiedBy>
  <cp:revision>19</cp:revision>
  <dcterms:created xsi:type="dcterms:W3CDTF">2019-11-15T21:42:51Z</dcterms:created>
  <dcterms:modified xsi:type="dcterms:W3CDTF">2020-02-27T02:22:28Z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2019-11-12T00:00:00Z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2019-11-12T00:00:00Z</vt:filetime>
  </property>
</Properties>
</file>