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EUR/INR Currency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Technical Indicators Forecast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Indicator Decisions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649">
                <a:tc>
                  <a:txBody>
                    <a:bodyPr/>
                    <a:lstStyle/>
                    <a:p>
                      <a:r>
                        <a:t>SMA_Decision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Bollinger_Band_Decision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CCI_Decision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649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4794"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Moving Average-SMA &amp; EMA</a:t>
            </a:r>
          </a:p>
        </p:txBody>
      </p:sp>
      <p:pic>
        <p:nvPicPr>
          <p:cNvPr id="3" name="Picture 2" descr="sma_ema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Bollinger Band</a:t>
            </a:r>
          </a:p>
        </p:txBody>
      </p:sp>
      <p:pic>
        <p:nvPicPr>
          <p:cNvPr id="3" name="Picture 2" descr="bollinger_bands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CCI (Commodity Channel Index)</a:t>
            </a:r>
          </a:p>
        </p:txBody>
      </p:sp>
      <p:pic>
        <p:nvPicPr>
          <p:cNvPr id="3" name="Picture 2" descr="cci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